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257" r:id="rId3"/>
    <p:sldId id="281" r:id="rId4"/>
    <p:sldId id="300" r:id="rId5"/>
    <p:sldId id="298" r:id="rId6"/>
    <p:sldId id="303" r:id="rId7"/>
    <p:sldId id="299" r:id="rId8"/>
    <p:sldId id="291" r:id="rId9"/>
    <p:sldId id="304" r:id="rId10"/>
    <p:sldId id="307" r:id="rId11"/>
    <p:sldId id="308" r:id="rId12"/>
    <p:sldId id="309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75237A-DAE5-4C3A-8FBA-434994C47B7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843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6.wmf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7.wmf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VY_32_INOVACE_05_15_M8_Hanak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6003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a odmocnina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6337" y="332656"/>
            <a:ext cx="8609307" cy="6192688"/>
          </a:xfrm>
          <a:prstGeom prst="roundRect">
            <a:avLst>
              <a:gd name="adj" fmla="val 954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31840" y="188640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88542" y="1035405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ukážeme, jak budeme počítat druhou mocninu. Na začátku jsou řešené příklady a v další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1016" y="0"/>
            <a:ext cx="9093739" cy="674136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6313" y="32792"/>
            <a:ext cx="8837031" cy="6993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-842620" y="175388"/>
            <a:ext cx="2764656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Mocnina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97792" y="161448"/>
            <a:ext cx="8245268" cy="656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je součin několika stejných činitelů.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36313" y="765646"/>
            <a:ext cx="8880749" cy="67281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-986264" y="908242"/>
            <a:ext cx="3960812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397792" y="894302"/>
            <a:ext cx="7904976" cy="54415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je součin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stejných činitelů.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40872" y="2288984"/>
            <a:ext cx="8876190" cy="102347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440896" y="2288984"/>
            <a:ext cx="8223339" cy="8794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Početní operace, kterou se mocnina vypočítá, se nazývá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umocňování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43707" y="3370683"/>
            <a:ext cx="8873355" cy="223367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667496" y="3959536"/>
                <a:ext cx="2960280" cy="5928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32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=5·5=25</m:t>
                      </m:r>
                    </m:oMath>
                  </m:oMathPara>
                </a14:m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496" y="3959536"/>
                <a:ext cx="2960280" cy="59285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Čárový popisek 1 9"/>
          <p:cNvSpPr/>
          <p:nvPr/>
        </p:nvSpPr>
        <p:spPr>
          <a:xfrm>
            <a:off x="314735" y="3546086"/>
            <a:ext cx="1804988" cy="402087"/>
          </a:xfrm>
          <a:prstGeom prst="borderCallout1">
            <a:avLst>
              <a:gd name="adj1" fmla="val 53252"/>
              <a:gd name="adj2" fmla="val 99988"/>
              <a:gd name="adj3" fmla="val 118598"/>
              <a:gd name="adj4" fmla="val 147765"/>
            </a:avLst>
          </a:prstGeom>
          <a:ln w="38100">
            <a:headEnd type="none"/>
            <a:tailEnd type="triangle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mocnitel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4" name="Čárový popisek 1 23"/>
          <p:cNvSpPr/>
          <p:nvPr/>
        </p:nvSpPr>
        <p:spPr>
          <a:xfrm>
            <a:off x="289853" y="4546639"/>
            <a:ext cx="2253311" cy="900813"/>
          </a:xfrm>
          <a:prstGeom prst="borderCallout1">
            <a:avLst>
              <a:gd name="adj1" fmla="val 53252"/>
              <a:gd name="adj2" fmla="val 99988"/>
              <a:gd name="adj3" fmla="val -14760"/>
              <a:gd name="adj4" fmla="val 111681"/>
            </a:avLst>
          </a:prstGeom>
          <a:ln w="38100">
            <a:headEnd type="none"/>
            <a:tailEnd type="triangle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mocněnec 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( základ)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2910356" y="5028083"/>
            <a:ext cx="1804988" cy="402087"/>
          </a:xfrm>
          <a:prstGeom prst="borderCallout1">
            <a:avLst>
              <a:gd name="adj1" fmla="val -3601"/>
              <a:gd name="adj2" fmla="val 49932"/>
              <a:gd name="adj3" fmla="val -146717"/>
              <a:gd name="adj4" fmla="val 49462"/>
            </a:avLst>
          </a:prstGeom>
          <a:ln w="38100">
            <a:headEnd type="none"/>
            <a:tailEnd type="triangle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činitel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4883633" y="5045365"/>
            <a:ext cx="1804988" cy="402087"/>
          </a:xfrm>
          <a:prstGeom prst="borderCallout1">
            <a:avLst>
              <a:gd name="adj1" fmla="val -3601"/>
              <a:gd name="adj2" fmla="val 49932"/>
              <a:gd name="adj3" fmla="val -144010"/>
              <a:gd name="adj4" fmla="val -31955"/>
            </a:avLst>
          </a:prstGeom>
          <a:ln w="38100">
            <a:headEnd type="none"/>
            <a:tailEnd type="triangle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činitel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7" name="Čárový popisek 1 26"/>
          <p:cNvSpPr/>
          <p:nvPr/>
        </p:nvSpPr>
        <p:spPr>
          <a:xfrm>
            <a:off x="5499703" y="3543783"/>
            <a:ext cx="3076968" cy="402087"/>
          </a:xfrm>
          <a:prstGeom prst="borderCallout1">
            <a:avLst>
              <a:gd name="adj1" fmla="val 99277"/>
              <a:gd name="adj2" fmla="val 48726"/>
              <a:gd name="adj3" fmla="val 161915"/>
              <a:gd name="adj4" fmla="val -4213"/>
            </a:avLst>
          </a:prstGeom>
          <a:ln w="38100">
            <a:headEnd type="none"/>
            <a:tailEnd type="triangle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druhá mocnina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36312" y="5666517"/>
            <a:ext cx="8880749" cy="78605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186535" y="5796136"/>
            <a:ext cx="8830527" cy="656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Zlomek mocníme tak, mocníme čitatele i jmenovatele.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5162" y="1475216"/>
            <a:ext cx="8911900" cy="78605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140871" y="1604835"/>
            <a:ext cx="9040938" cy="656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reálného čísla je vždy nezáporné číslo.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218" name="Picture 2" descr="C:\Users\spravce\AppData\Local\Microsoft\Windows\Temporary Internet Files\Content.IE5\D1R1SU0N\MC900438000[10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038" y="41402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6" grpId="0"/>
      <p:bldP spid="17" grpId="0"/>
      <p:bldP spid="20" grpId="0"/>
      <p:bldP spid="22" grpId="0"/>
      <p:bldP spid="10" grpId="0" animBg="1"/>
      <p:bldP spid="24" grpId="0" animBg="1"/>
      <p:bldP spid="25" grpId="0" animBg="1"/>
      <p:bldP spid="26" grpId="0" animBg="1"/>
      <p:bldP spid="27" grpId="0" animBg="1"/>
      <p:bldP spid="29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862" y="68070"/>
            <a:ext cx="8784634" cy="141671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90797" y="2115306"/>
            <a:ext cx="8505371" cy="426602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8218" y="2254711"/>
            <a:ext cx="8121927" cy="8374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4514" y="72487"/>
                <a:ext cx="8049917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Vypočítejte: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23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		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−3,6</m:t>
                            </m:r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𝑐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7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14" y="72487"/>
                <a:ext cx="8049917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591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319422" y="1611249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87258" y="2381176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23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258" y="2381176"/>
                <a:ext cx="131623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39385" y="2381176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=23·23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9385" y="2381176"/>
                <a:ext cx="178011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355686" y="2345283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=529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5686" y="2345283"/>
                <a:ext cx="178011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458217" y="3316700"/>
            <a:ext cx="8121927" cy="8374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11558" y="3443165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−3,6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8" y="3443165"/>
                <a:ext cx="1316232" cy="523220"/>
              </a:xfrm>
              <a:prstGeom prst="rect">
                <a:avLst/>
              </a:prstGeom>
              <a:blipFill rotWithShape="1">
                <a:blip r:embed="rId6"/>
                <a:stretch>
                  <a:fillRect r="-26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465629" y="3443165"/>
                <a:ext cx="31621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 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−3,6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 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−3,6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5629" y="3443165"/>
                <a:ext cx="316218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508104" y="3456113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=12,96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456113"/>
                <a:ext cx="178011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458218" y="4411605"/>
            <a:ext cx="8121927" cy="15093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35859" y="4593475"/>
                <a:ext cx="1316232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 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59" y="4593475"/>
                <a:ext cx="1316232" cy="1145570"/>
              </a:xfrm>
              <a:prstGeom prst="rect">
                <a:avLst/>
              </a:prstGeom>
              <a:blipFill rotWithShape="1">
                <a:blip r:embed="rId9"/>
                <a:stretch>
                  <a:fillRect r="-28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243441" y="4705524"/>
                <a:ext cx="3528392" cy="9214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 </m:t>
                    </m:r>
                    <m:d>
                      <m:dPr>
                        <m:ctrlPr>
                          <a:rPr lang="cs-CZ" sz="3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 </m:t>
                        </m:r>
                        <m:f>
                          <m:fPr>
                            <m:ctrlPr>
                              <a:rPr lang="cs-CZ" sz="36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36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7</m:t>
                            </m:r>
                          </m:den>
                        </m:f>
                      </m:e>
                    </m:d>
                    <m:r>
                      <a:rPr lang="cs-CZ" sz="3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3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 </m:t>
                        </m:r>
                        <m:f>
                          <m:fPr>
                            <m:ctrlPr>
                              <a:rPr lang="cs-CZ" sz="36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36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7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36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3441" y="4705524"/>
                <a:ext cx="3528392" cy="92147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607313" y="4719216"/>
                <a:ext cx="1780112" cy="9077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313" y="4719216"/>
                <a:ext cx="1780112" cy="90774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HGW68T4R\MC900432461[3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188" y="1722498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69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7" grpId="0"/>
      <p:bldP spid="18" grpId="0"/>
      <p:bldP spid="20" grpId="0"/>
      <p:bldP spid="21" grpId="0"/>
      <p:bldP spid="22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2" cy="66247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6278" y="1169929"/>
            <a:ext cx="8584339" cy="53146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55828" y="1339390"/>
                <a:ext cx="2215972" cy="50419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𝟒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𝟗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𝟏𝟔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𝟐𝟓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𝟑𝟔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𝟒𝟗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𝟒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𝟗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𝟖𝟏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𝟏𝟎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𝟏𝟎𝟎</m:t>
                      </m:r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828" y="1339390"/>
                <a:ext cx="2215972" cy="504193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919264" y="1339390"/>
                <a:ext cx="2215972" cy="50419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𝟏𝟏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𝟏𝟐𝟏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𝟏𝟒𝟒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𝟏𝟑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𝟏𝟔𝟗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𝟏𝟗𝟔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𝟏𝟓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𝟐𝟐𝟓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𝟐𝟓𝟔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𝟏𝟕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𝟐𝟖𝟗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𝟏𝟖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𝟑𝟐𝟒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𝟏𝟗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𝟑𝟔𝟏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𝟐𝟎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𝟒𝟎𝟎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9264" y="1339390"/>
                <a:ext cx="2215972" cy="504193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275745" y="249900"/>
            <a:ext cx="8650728" cy="78605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95536" y="379519"/>
                <a:ext cx="7738884" cy="656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Obecně zapisujeme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</m:oMath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79519"/>
                <a:ext cx="7738884" cy="656440"/>
              </a:xfrm>
              <a:prstGeom prst="rect">
                <a:avLst/>
              </a:prstGeom>
              <a:blipFill rotWithShape="1">
                <a:blip r:embed="rId5"/>
                <a:stretch>
                  <a:fillRect l="-1655" t="-9259" b="-4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40446[6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88840"/>
            <a:ext cx="2247589" cy="239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15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862" y="68071"/>
            <a:ext cx="8784634" cy="105667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8187" y="1654890"/>
            <a:ext cx="8505371" cy="487045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5608" y="1863799"/>
            <a:ext cx="8121927" cy="8374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4514" y="72487"/>
                <a:ext cx="8691982" cy="105225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Vypočítejte: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	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90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𝑐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900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	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𝑑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</m:t>
                    </m:r>
                    <m:sSup>
                      <m:sSup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000</m:t>
                        </m:r>
                      </m:e>
                      <m:sup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14" y="72487"/>
                <a:ext cx="8691982" cy="1052257"/>
              </a:xfrm>
              <a:prstGeom prst="rect">
                <a:avLst/>
              </a:prstGeom>
              <a:blipFill rotWithShape="1">
                <a:blip r:embed="rId2"/>
                <a:stretch>
                  <a:fillRect l="-1474" t="-5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88187" y="1196752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84648" y="1990264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648" y="1990264"/>
                <a:ext cx="131623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36775" y="1990264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=9·9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775" y="1990264"/>
                <a:ext cx="178011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353076" y="1954371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3076" y="1954371"/>
                <a:ext cx="178011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455607" y="2925788"/>
            <a:ext cx="8121927" cy="8374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55608" y="4005064"/>
            <a:ext cx="8121927" cy="8641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84648" y="3118771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90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648" y="3118771"/>
                <a:ext cx="131623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736775" y="3118771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=90·90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775" y="3118771"/>
                <a:ext cx="178011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353076" y="3082878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00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3076" y="3082878"/>
                <a:ext cx="178011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72943" y="4218068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900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943" y="4218068"/>
                <a:ext cx="1316232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89175" y="4218068"/>
                <a:ext cx="2518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=900·900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175" y="4218068"/>
                <a:ext cx="251806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95936" y="4218068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𝟖𝟏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0 000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218068"/>
                <a:ext cx="178011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498673" y="5157192"/>
            <a:ext cx="8121927" cy="8641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16008" y="5370196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9 000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008" y="5370196"/>
                <a:ext cx="1316232" cy="523220"/>
              </a:xfrm>
              <a:prstGeom prst="rect">
                <a:avLst/>
              </a:prstGeom>
              <a:blipFill rotWithShape="1">
                <a:blip r:embed="rId12"/>
                <a:stretch>
                  <a:fillRect r="-15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172442" y="5368292"/>
                <a:ext cx="311963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=9 000·9 000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2442" y="5368292"/>
                <a:ext cx="311963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620763" y="5370196"/>
                <a:ext cx="28479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𝟖𝟏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000 000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0763" y="5370196"/>
                <a:ext cx="2847904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ový popisek 22"/>
          <p:cNvSpPr/>
          <p:nvPr/>
        </p:nvSpPr>
        <p:spPr>
          <a:xfrm>
            <a:off x="446956" y="4090116"/>
            <a:ext cx="8187831" cy="1803300"/>
          </a:xfrm>
          <a:prstGeom prst="wedgeRectCallout">
            <a:avLst>
              <a:gd name="adj1" fmla="val -5585"/>
              <a:gd name="adj2" fmla="val -76016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Druhou mocninu přirozeného čísla, které končí nulami, vypočítáme tak, že určíme druhou mocninu čísla, které vznikne vynecháním  těchto nul, a k ní připíšeme dvojnásobný počet nul.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6" name="Picture 2" descr="C:\Users\spravce\AppData\Local\Microsoft\Windows\Temporary Internet Files\Content.IE5\BL96J1IA\MC90043247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163" y="1789998"/>
            <a:ext cx="174307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29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 animBg="1"/>
      <p:bldP spid="2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862" y="68071"/>
            <a:ext cx="8784634" cy="105667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8187" y="1654890"/>
            <a:ext cx="8505371" cy="487045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5608" y="1863799"/>
            <a:ext cx="8121927" cy="8374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44514" y="72487"/>
                <a:ext cx="8691982" cy="105225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3)  Vypočítejte: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15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	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1,5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𝑐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0,15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		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𝑑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</m:t>
                    </m:r>
                    <m:sSup>
                      <m:sSupPr>
                        <m:ctrlP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</m:t>
                        </m:r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</m:t>
                        </m:r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15</m:t>
                        </m:r>
                      </m:e>
                      <m:sup>
                        <m:r>
                          <a:rPr lang="cs-CZ" sz="28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14" y="72487"/>
                <a:ext cx="8691982" cy="1052257"/>
              </a:xfrm>
              <a:prstGeom prst="rect">
                <a:avLst/>
              </a:prstGeom>
              <a:blipFill rotWithShape="1">
                <a:blip r:embed="rId2"/>
                <a:stretch>
                  <a:fillRect l="-1474" t="-57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88187" y="1196752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84648" y="1990264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15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648" y="1990264"/>
                <a:ext cx="131623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736775" y="1990264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=15·15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775" y="1990264"/>
                <a:ext cx="178011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353076" y="1954371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𝟐𝟐𝟓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3076" y="1954371"/>
                <a:ext cx="178011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455607" y="2925788"/>
            <a:ext cx="8121927" cy="8374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5608" y="4005064"/>
            <a:ext cx="8121927" cy="8641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84648" y="3118771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1,5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648" y="3118771"/>
                <a:ext cx="131623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736775" y="3118771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=1,5·1,5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6775" y="3118771"/>
                <a:ext cx="178011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53076" y="3082878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3076" y="3082878"/>
                <a:ext cx="178011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72943" y="4218068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0,15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943" y="4218068"/>
                <a:ext cx="1316232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889175" y="4218068"/>
                <a:ext cx="2518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=0,15·0,15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175" y="4218068"/>
                <a:ext cx="251806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95936" y="4218068"/>
                <a:ext cx="17801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=0,0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𝟐𝟐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4218068"/>
                <a:ext cx="178011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98673" y="5157192"/>
            <a:ext cx="8121927" cy="86413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16008" y="5370196"/>
                <a:ext cx="1316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0,015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008" y="5370196"/>
                <a:ext cx="1316232" cy="523220"/>
              </a:xfrm>
              <a:prstGeom prst="rect">
                <a:avLst/>
              </a:prstGeom>
              <a:blipFill rotWithShape="1">
                <a:blip r:embed="rId12"/>
                <a:stretch>
                  <a:fillRect r="-152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172442" y="5368292"/>
                <a:ext cx="311963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=0,015·0,015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2442" y="5368292"/>
                <a:ext cx="311963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620763" y="5370196"/>
                <a:ext cx="28479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=0,000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𝟐𝟐𝟓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0763" y="5370196"/>
                <a:ext cx="2847904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ový popisek 7"/>
          <p:cNvSpPr/>
          <p:nvPr/>
        </p:nvSpPr>
        <p:spPr>
          <a:xfrm>
            <a:off x="498673" y="3987435"/>
            <a:ext cx="8124854" cy="1164328"/>
          </a:xfrm>
          <a:prstGeom prst="wedgeRectCallout">
            <a:avLst>
              <a:gd name="adj1" fmla="val -8133"/>
              <a:gd name="adj2" fmla="val -82698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desetinného čísla má dvakrát větší počet  desetinných míst než dané číslo.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C:\Users\spravce\AppData\Local\Microsoft\Windows\Temporary Internet Files\Content.IE5\D1R1SU0N\MC900432481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58221"/>
            <a:ext cx="1787525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7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1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8" grpId="0" animBg="1"/>
      <p:bldP spid="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5701" y="1118296"/>
            <a:ext cx="8787013" cy="156136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47709" y="1179480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  Vypočítejte: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130066" y="1217677"/>
                <a:ext cx="2215972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18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8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0066" y="1217677"/>
                <a:ext cx="2215972" cy="146198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165758" y="1221125"/>
                <a:ext cx="2215972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16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7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20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5758" y="1221125"/>
                <a:ext cx="2215972" cy="153838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 35"/>
          <p:cNvSpPr/>
          <p:nvPr/>
        </p:nvSpPr>
        <p:spPr>
          <a:xfrm>
            <a:off x="153795" y="2953657"/>
            <a:ext cx="8787013" cy="156136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225803" y="3014841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  Vypočítejte: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108160" y="3053038"/>
                <a:ext cx="2215972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1,3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1,2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0,0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8160" y="3053038"/>
                <a:ext cx="2215972" cy="146198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6143852" y="3056486"/>
                <a:ext cx="2215972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0,6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0,17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0,09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3852" y="3056486"/>
                <a:ext cx="2215972" cy="153838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Zaoblený obdélník 52"/>
          <p:cNvSpPr/>
          <p:nvPr/>
        </p:nvSpPr>
        <p:spPr>
          <a:xfrm>
            <a:off x="203897" y="4798110"/>
            <a:ext cx="8787013" cy="156136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336308" y="4840925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Př.3)  Vypočítejte: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3218665" y="4879122"/>
                <a:ext cx="2215972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140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70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1 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00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8665" y="4879122"/>
                <a:ext cx="2215972" cy="146198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6254357" y="4882570"/>
                <a:ext cx="2215972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600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110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5 000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4357" y="4882570"/>
                <a:ext cx="2215972" cy="153838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9" name="Picture 3" descr="C:\Users\spravce\AppData\Local\Microsoft\Windows\Temporary Internet Files\Content.IE5\HGW68T4R\MC900440450[10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367" y="112978"/>
            <a:ext cx="1664082" cy="125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30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34" grpId="0"/>
      <p:bldP spid="35" grpId="0"/>
      <p:bldP spid="37" grpId="0"/>
      <p:bldP spid="39" grpId="0"/>
      <p:bldP spid="40" grpId="0"/>
      <p:bldP spid="57" grpId="0"/>
      <p:bldP spid="61" grpId="0"/>
      <p:bldP spid="6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24553" y="255218"/>
            <a:ext cx="8787013" cy="209468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96561" y="316402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Př.4)  Vypočítejte: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78918" y="354599"/>
                <a:ext cx="2594062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−1,3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−0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,3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70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0,12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8918" y="354599"/>
                <a:ext cx="2594062" cy="1461988"/>
              </a:xfrm>
              <a:prstGeom prst="rect">
                <a:avLst/>
              </a:prstGeom>
              <a:blipFill rotWithShape="1">
                <a:blip r:embed="rId2"/>
                <a:stretch>
                  <a:fillRect b="-19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6114610" y="358046"/>
                <a:ext cx="2597624" cy="18478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−1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9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8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900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08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4610" y="358046"/>
                <a:ext cx="2597624" cy="184783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124553" y="2544696"/>
            <a:ext cx="8787013" cy="390864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65729" y="2996952"/>
            <a:ext cx="3007287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Př.5)  Vypočítejte: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062645" y="2709938"/>
                <a:ext cx="2610335" cy="3599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6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2645" y="2709938"/>
                <a:ext cx="2610335" cy="359938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906735" y="2699325"/>
                <a:ext cx="2805499" cy="3599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𝑑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 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13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8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6735" y="2699325"/>
                <a:ext cx="2805499" cy="359938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4403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1951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235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3794" y="996506"/>
            <a:ext cx="8787013" cy="171241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25802" y="1057690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226359" y="1121287"/>
                <a:ext cx="2882094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12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=144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18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324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8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64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6359" y="1121287"/>
                <a:ext cx="2882094" cy="1461988"/>
              </a:xfrm>
              <a:prstGeom prst="rect">
                <a:avLst/>
              </a:prstGeom>
              <a:blipFill rotWithShape="1">
                <a:blip r:embed="rId2"/>
                <a:stretch>
                  <a:fillRect b="-1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933385" y="1121287"/>
                <a:ext cx="2597624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𝑒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16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256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7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49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20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400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3385" y="1121287"/>
                <a:ext cx="2597624" cy="1538382"/>
              </a:xfrm>
              <a:prstGeom prst="rect">
                <a:avLst/>
              </a:prstGeom>
              <a:blipFill rotWithShape="1">
                <a:blip r:embed="rId3"/>
                <a:stretch>
                  <a:fillRect t="-3571" b="-10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 35"/>
          <p:cNvSpPr/>
          <p:nvPr/>
        </p:nvSpPr>
        <p:spPr>
          <a:xfrm>
            <a:off x="124741" y="2762812"/>
            <a:ext cx="8787013" cy="169947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96749" y="2823996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1093636" y="2895481"/>
                <a:ext cx="2882093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1,3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1,69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1,2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1,44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0,0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0,006 4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3636" y="2895481"/>
                <a:ext cx="2882093" cy="1461988"/>
              </a:xfrm>
              <a:prstGeom prst="rect">
                <a:avLst/>
              </a:prstGeom>
              <a:blipFill rotWithShape="1">
                <a:blip r:embed="rId4"/>
                <a:stretch>
                  <a:fillRect t="-3750" r="-3171" b="-1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925947" y="2895481"/>
                <a:ext cx="3353746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𝑒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0,6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0,36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0,17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0,028 9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0,09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0,008 1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947" y="2895481"/>
                <a:ext cx="3353746" cy="1538382"/>
              </a:xfrm>
              <a:prstGeom prst="rect">
                <a:avLst/>
              </a:prstGeom>
              <a:blipFill rotWithShape="1">
                <a:blip r:embed="rId5"/>
                <a:stretch>
                  <a:fillRect t="-3571" b="-10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Zaoblený obdélník 52"/>
          <p:cNvSpPr/>
          <p:nvPr/>
        </p:nvSpPr>
        <p:spPr>
          <a:xfrm>
            <a:off x="166179" y="4593650"/>
            <a:ext cx="8787013" cy="185968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298590" y="4636465"/>
            <a:ext cx="1139348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Př.3)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1072746" y="4738162"/>
                <a:ext cx="3643269" cy="14619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140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19 600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70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4 900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1 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8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00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3 240 000 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2746" y="4738162"/>
                <a:ext cx="3643269" cy="1461988"/>
              </a:xfrm>
              <a:prstGeom prst="rect">
                <a:avLst/>
              </a:prstGeom>
              <a:blipFill rotWithShape="1">
                <a:blip r:embed="rId6"/>
                <a:stretch>
                  <a:fillRect t="-3750" b="-1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4913058" y="4692174"/>
                <a:ext cx="3850324" cy="1538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𝑒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600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360 000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110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12 100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5 000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25 000 000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3058" y="4692174"/>
                <a:ext cx="3850324" cy="1538382"/>
              </a:xfrm>
              <a:prstGeom prst="rect">
                <a:avLst/>
              </a:prstGeom>
              <a:blipFill rotWithShape="1">
                <a:blip r:embed="rId7"/>
                <a:stretch>
                  <a:fillRect t="-3571" b="-10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[8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231" y="26064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60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34" grpId="0"/>
      <p:bldP spid="35" grpId="0"/>
      <p:bldP spid="37" grpId="0"/>
      <p:bldP spid="39" grpId="0"/>
      <p:bldP spid="40" grpId="0"/>
      <p:bldP spid="57" grpId="0"/>
      <p:bldP spid="61" grpId="0"/>
      <p:bldP spid="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24553" y="255218"/>
            <a:ext cx="8787013" cy="209468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96561" y="316402"/>
            <a:ext cx="1063071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Př.4)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971600" y="274234"/>
                <a:ext cx="3456384" cy="18722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 </m:t>
                        </m:r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−1,3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1,69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−0</m:t>
                            </m:r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,3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0,09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70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4 900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𝑒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0,12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0,014 4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74234"/>
                <a:ext cx="3456384" cy="1872243"/>
              </a:xfrm>
              <a:prstGeom prst="rect">
                <a:avLst/>
              </a:prstGeom>
              <a:blipFill rotWithShape="1">
                <a:blip r:embed="rId2"/>
                <a:stretch>
                  <a:fillRect t="-2932" r="-353" b="-179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788024" y="316402"/>
                <a:ext cx="4123542" cy="18478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−1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9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361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</m:t>
                            </m:r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8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0,64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900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810 000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</m:t>
                            </m:r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08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0,006 4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316402"/>
                <a:ext cx="4123542" cy="1847835"/>
              </a:xfrm>
              <a:prstGeom prst="rect">
                <a:avLst/>
              </a:prstGeom>
              <a:blipFill rotWithShape="1">
                <a:blip r:embed="rId3"/>
                <a:stretch>
                  <a:fillRect t="-2970" b="-194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152061" y="2544696"/>
            <a:ext cx="8787013" cy="390864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96561" y="2995845"/>
            <a:ext cx="1093903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Př.5)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113656" y="2696990"/>
                <a:ext cx="3172272" cy="3599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6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36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81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121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144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3656" y="2696990"/>
                <a:ext cx="3172272" cy="359938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756224" y="2709938"/>
                <a:ext cx="3654118" cy="35993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𝑑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324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 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 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13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169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𝑓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)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8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361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6224" y="2709938"/>
                <a:ext cx="3654118" cy="359938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37791[8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2961" y="233976"/>
            <a:ext cx="1303535" cy="106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54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96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1586</TotalTime>
  <Words>1285</Words>
  <Application>Microsoft Office PowerPoint</Application>
  <PresentationFormat>Předvádění na obrazovce (4:3)</PresentationFormat>
  <Paragraphs>180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203</cp:revision>
  <dcterms:created xsi:type="dcterms:W3CDTF">2012-10-07T18:47:53Z</dcterms:created>
  <dcterms:modified xsi:type="dcterms:W3CDTF">2013-03-24T14:17:46Z</dcterms:modified>
</cp:coreProperties>
</file>