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56" r:id="rId2"/>
    <p:sldId id="257" r:id="rId3"/>
    <p:sldId id="310" r:id="rId4"/>
    <p:sldId id="319" r:id="rId5"/>
    <p:sldId id="320" r:id="rId6"/>
    <p:sldId id="321" r:id="rId7"/>
    <p:sldId id="322" r:id="rId8"/>
    <p:sldId id="307" r:id="rId9"/>
    <p:sldId id="323" r:id="rId10"/>
    <p:sldId id="324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5.w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VY_32_INOVACE_03_20_M8_Hanak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600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a odmocnina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OBSAH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 </a:t>
                </a:r>
                <a:r>
                  <a:rPr lang="cs-CZ" sz="24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Vzorec pro součin dvojčlenů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34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0193" y="332656"/>
            <a:ext cx="8609307" cy="6264696"/>
          </a:xfrm>
          <a:prstGeom prst="roundRect">
            <a:avLst>
              <a:gd name="adj" fmla="val 752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8864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27498" y="119675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vzorec pro součin součtu a rozdílu stejných čísel. Na začátku jsou řešené příklady a v další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79511" y="116632"/>
            <a:ext cx="8784977" cy="66247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287054" y="440634"/>
            <a:ext cx="8533418" cy="7791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7280" y="568576"/>
                <a:ext cx="9133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Odvodíme si vzorec pro výpočet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e>
                    </m:d>
                    <m:r>
                      <a:rPr lang="cs-CZ" sz="2800" b="1" i="1" smtClean="0">
                        <a:solidFill>
                          <a:schemeClr val="bg1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𝒃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280" y="568576"/>
                <a:ext cx="9133504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736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307967" y="1670243"/>
            <a:ext cx="8523469" cy="1467620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8619" y="1770701"/>
                <a:ext cx="27822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19" y="1770701"/>
                <a:ext cx="278228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106427" y="1774467"/>
                <a:ext cx="49308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6427" y="1774467"/>
                <a:ext cx="493081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03772" y="2451576"/>
                <a:ext cx="3716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772" y="2451576"/>
                <a:ext cx="3716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846973" y="2451576"/>
                <a:ext cx="2536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6973" y="2451576"/>
                <a:ext cx="2536192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347280" y="3320281"/>
            <a:ext cx="8484156" cy="27363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Vývojový diagram: postup 29"/>
              <p:cNvSpPr/>
              <p:nvPr/>
            </p:nvSpPr>
            <p:spPr>
              <a:xfrm>
                <a:off x="719329" y="3573014"/>
                <a:ext cx="5714799" cy="763265"/>
              </a:xfrm>
              <a:prstGeom prst="flowChartProcess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Vývojový diagram: postup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329" y="3573014"/>
                <a:ext cx="5714799" cy="763265"/>
              </a:xfrm>
              <a:prstGeom prst="flowChartProcess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Čárový popisek 1 27"/>
          <p:cNvSpPr/>
          <p:nvPr/>
        </p:nvSpPr>
        <p:spPr>
          <a:xfrm>
            <a:off x="4245445" y="4688433"/>
            <a:ext cx="2376264" cy="1180604"/>
          </a:xfrm>
          <a:prstGeom prst="borderCallout1">
            <a:avLst>
              <a:gd name="adj1" fmla="val 1893"/>
              <a:gd name="adj2" fmla="val 30147"/>
              <a:gd name="adj3" fmla="val -38396"/>
              <a:gd name="adj4" fmla="val 51455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druhá mocnina </a:t>
            </a:r>
            <a:r>
              <a:rPr lang="cs-CZ" sz="2400" dirty="0" smtClean="0">
                <a:solidFill>
                  <a:srgbClr val="FFFF00"/>
                </a:solidFill>
              </a:rPr>
              <a:t>druhého čísla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1781153" y="4688433"/>
            <a:ext cx="2376264" cy="1180604"/>
          </a:xfrm>
          <a:prstGeom prst="borderCallout1">
            <a:avLst>
              <a:gd name="adj1" fmla="val 2969"/>
              <a:gd name="adj2" fmla="val 88937"/>
              <a:gd name="adj3" fmla="val -42699"/>
              <a:gd name="adj4" fmla="val 11772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druhá mocnina prvního čísla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40428[6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638" y="35687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1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/>
      <p:bldP spid="22" grpId="0"/>
      <p:bldP spid="23" grpId="0"/>
      <p:bldP spid="24" grpId="0"/>
      <p:bldP spid="30" grpId="0" animBg="1"/>
      <p:bldP spid="28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44895" y="2245304"/>
            <a:ext cx="9081391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8195" y="2379447"/>
            <a:ext cx="8718890" cy="14107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3" y="214294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 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3" y="214294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9168" y="2523412"/>
                <a:ext cx="442082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168" y="2523412"/>
                <a:ext cx="4420827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35261" y="3943911"/>
            <a:ext cx="8721823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2145" y="4130339"/>
                <a:ext cx="4269855" cy="9146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0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45" y="4130339"/>
                <a:ext cx="4269855" cy="9146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069119" y="2533376"/>
                <a:ext cx="36712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9119" y="2533376"/>
                <a:ext cx="367123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069119" y="3081627"/>
                <a:ext cx="39138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9119" y="3081627"/>
                <a:ext cx="39138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322093" y="4121607"/>
                <a:ext cx="5544616" cy="10278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093" y="4121607"/>
                <a:ext cx="5544616" cy="10278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322093" y="5276059"/>
                <a:ext cx="3443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−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093" y="5276059"/>
                <a:ext cx="3443282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5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574" y="4129088"/>
            <a:ext cx="2009849" cy="210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6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909" y="68070"/>
            <a:ext cx="9021588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4908" y="2245304"/>
            <a:ext cx="9129092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245304"/>
            <a:ext cx="9144000" cy="161574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𝑘</m:t>
                            </m:r>
                          </m:e>
                          <m:sup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0,4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0,4−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𝑘</m:t>
                            </m:r>
                          </m:e>
                          <m:sup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	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−8+</m:t>
                        </m:r>
                        <m:f>
                          <m:f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+8</m:t>
                        </m:r>
                      </m:e>
                    </m:d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14854" y="2390408"/>
                <a:ext cx="46750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+0,4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0,4−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54" y="2390408"/>
                <a:ext cx="467508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5988" y="3996196"/>
            <a:ext cx="9138012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72872" y="4182624"/>
                <a:ext cx="4121107" cy="9146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−8+</m:t>
                          </m:r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+8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872" y="4182624"/>
                <a:ext cx="4121107" cy="9146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95536" y="3104324"/>
                <a:ext cx="324036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0,4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𝑘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104324"/>
                <a:ext cx="324036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59832" y="3118901"/>
                <a:ext cx="51591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=0,16−4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𝑘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3118901"/>
                <a:ext cx="515911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65197" y="5410899"/>
                <a:ext cx="2222237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197" y="5410899"/>
                <a:ext cx="2222237" cy="9951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609453" y="5515383"/>
                <a:ext cx="2230431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−64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9453" y="5515383"/>
                <a:ext cx="2230431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358595" y="2390408"/>
                <a:ext cx="518195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0,4+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0,4−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8595" y="2390408"/>
                <a:ext cx="5181957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24669" y="4182624"/>
                <a:ext cx="4121107" cy="9221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−8</m:t>
                          </m:r>
                        </m:e>
                      </m:d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+8</m:t>
                          </m:r>
                        </m:e>
                      </m:d>
                      <m:r>
                        <a:rPr lang="cs-CZ" sz="2400" b="1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4669" y="4182624"/>
                <a:ext cx="4121107" cy="92217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404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11216"/>
            <a:ext cx="235328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2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8059" y="260648"/>
            <a:ext cx="8772749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tint val="73000"/>
                  <a:satMod val="150000"/>
                </a:schemeClr>
              </a:gs>
              <a:gs pos="0">
                <a:schemeClr val="accent2">
                  <a:tint val="96000"/>
                  <a:shade val="59000"/>
                  <a:satMod val="120000"/>
                </a:schemeClr>
              </a:gs>
              <a:gs pos="0">
                <a:schemeClr val="accent2">
                  <a:shade val="57000"/>
                  <a:satMod val="120000"/>
                </a:schemeClr>
              </a:gs>
              <a:gs pos="0">
                <a:schemeClr val="accent2">
                  <a:shade val="56000"/>
                  <a:satMod val="145000"/>
                </a:schemeClr>
              </a:gs>
              <a:gs pos="2000">
                <a:schemeClr val="accent2">
                  <a:shade val="63000"/>
                  <a:satMod val="160000"/>
                </a:schemeClr>
              </a:gs>
              <a:gs pos="100000">
                <a:schemeClr val="accent2">
                  <a:tint val="99555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8059" y="980728"/>
            <a:ext cx="8772748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7709" y="1068169"/>
            <a:ext cx="799669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8059" y="3668729"/>
            <a:ext cx="8772749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750720"/>
            <a:ext cx="6250073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947575" y="1503152"/>
                <a:ext cx="633072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𝑑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6−3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7575" y="1503152"/>
                <a:ext cx="6330724" cy="2123160"/>
              </a:xfrm>
              <a:prstGeom prst="rect">
                <a:avLst/>
              </a:prstGeom>
              <a:blipFill rotWithShape="1">
                <a:blip r:embed="rId2"/>
                <a:stretch>
                  <a:fillRect b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947574" y="4293096"/>
                <a:ext cx="7872897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0,5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−0,5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1,5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+1,5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0,4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0,4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−0,5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𝑑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𝑥𝑦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0,3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𝑧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−0,3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𝑧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+2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𝑥𝑦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7574" y="4293096"/>
                <a:ext cx="7872897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34403[6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991" y="1042397"/>
            <a:ext cx="1769417" cy="247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8059" y="260648"/>
            <a:ext cx="8772749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tint val="73000"/>
                  <a:satMod val="150000"/>
                </a:schemeClr>
              </a:gs>
              <a:gs pos="0">
                <a:schemeClr val="accent2">
                  <a:tint val="96000"/>
                  <a:shade val="59000"/>
                  <a:satMod val="120000"/>
                </a:schemeClr>
              </a:gs>
              <a:gs pos="0">
                <a:schemeClr val="accent2">
                  <a:shade val="57000"/>
                  <a:satMod val="120000"/>
                </a:schemeClr>
              </a:gs>
              <a:gs pos="0">
                <a:schemeClr val="accent2">
                  <a:shade val="56000"/>
                  <a:satMod val="145000"/>
                </a:schemeClr>
              </a:gs>
              <a:gs pos="2000">
                <a:schemeClr val="accent2">
                  <a:shade val="63000"/>
                  <a:satMod val="160000"/>
                </a:schemeClr>
              </a:gs>
              <a:gs pos="100000">
                <a:schemeClr val="accent2">
                  <a:tint val="99555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68059" y="980728"/>
            <a:ext cx="8772748" cy="271338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7709" y="1068169"/>
            <a:ext cx="799669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Př.3)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8059" y="3789041"/>
            <a:ext cx="8772749" cy="28083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331640" y="1570950"/>
                <a:ext cx="712879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70950"/>
                <a:ext cx="7128792" cy="2123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174460" y="4071461"/>
                <a:ext cx="7969540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−0,2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−0,2+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4460" y="4071461"/>
                <a:ext cx="7969540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4" name="Picture 4" descr="C:\Users\spravce\AppData\Local\Microsoft\Windows\Temporary Internet Files\Content.IE5\D1R1SU0N\MC900434403[6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218" y="1097513"/>
            <a:ext cx="1589758" cy="222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53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691680" y="980728"/>
            <a:ext cx="6181236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035126" y="993924"/>
            <a:ext cx="1371963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691680" y="3668729"/>
            <a:ext cx="6181236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140376" y="3676475"/>
            <a:ext cx="105068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734992" y="1428907"/>
                <a:ext cx="3925240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16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36−9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992" y="1428907"/>
                <a:ext cx="3925240" cy="2123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734992" y="4218851"/>
                <a:ext cx="441651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1,44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−0,25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2,25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0,16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−0,09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992" y="4218851"/>
                <a:ext cx="4416514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40446[3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99976"/>
            <a:ext cx="2398901" cy="255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331640" y="980728"/>
            <a:ext cx="6696744" cy="271338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473750" y="1068169"/>
            <a:ext cx="1299955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Př.3)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331640" y="3789041"/>
            <a:ext cx="6696744" cy="280831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123728" y="1570950"/>
                <a:ext cx="3024336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−16 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1570950"/>
                <a:ext cx="3024336" cy="2123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270151" y="4131617"/>
                <a:ext cx="368557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−0,04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151" y="4131617"/>
                <a:ext cx="3685572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2483[4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28" y="2071680"/>
            <a:ext cx="2449140" cy="267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037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31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2023</TotalTime>
  <Words>949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257</cp:revision>
  <dcterms:created xsi:type="dcterms:W3CDTF">2012-10-07T18:47:53Z</dcterms:created>
  <dcterms:modified xsi:type="dcterms:W3CDTF">2013-03-24T14:50:55Z</dcterms:modified>
</cp:coreProperties>
</file>