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91" r:id="rId2"/>
    <p:sldId id="269" r:id="rId3"/>
    <p:sldId id="312" r:id="rId4"/>
    <p:sldId id="315" r:id="rId5"/>
    <p:sldId id="316" r:id="rId6"/>
    <p:sldId id="314" r:id="rId7"/>
    <p:sldId id="288" r:id="rId8"/>
    <p:sldId id="311" r:id="rId9"/>
    <p:sldId id="301" r:id="rId10"/>
    <p:sldId id="290" r:id="rId11"/>
    <p:sldId id="31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0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notesViewPr>
    <p:cSldViewPr>
      <p:cViewPr varScale="1">
        <p:scale>
          <a:sx n="49" d="100"/>
          <a:sy n="49" d="100"/>
        </p:scale>
        <p:origin x="-2654" y="-8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220CD-FFBE-4774-83E2-8DC9BE71F18F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FE4D0-C671-49CA-99D3-8893376630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375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wmf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wmf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wmf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wmf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wmf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wmf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VY_32_INOVACE_04_08_M9_Hanak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7967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Násobení lomených výrazů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2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40892" y="110411"/>
            <a:ext cx="8659712" cy="74124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4152" y="1078887"/>
            <a:ext cx="8659712" cy="566248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08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-1"/>
            <a:ext cx="208823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340768"/>
            <a:ext cx="8208912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ukážeme násobení lomených výrazů. Naleznete zde názorné řešení příkladů. Na závěr hodiny si žáci ověří své znalosti na  příkladech k samostatnému procvičení. Ke všem příkladům je uvedeno i správné řešení.</a:t>
            </a:r>
            <a:r>
              <a:rPr lang="cs-CZ" sz="1800" dirty="0"/>
              <a:t>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4907" y="1126637"/>
            <a:ext cx="8743819" cy="3742524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8592" y="131533"/>
            <a:ext cx="8743820" cy="8491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3975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43607" y="2564904"/>
            <a:ext cx="3888433" cy="180020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5598" y="332656"/>
            <a:ext cx="4049898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33255" y="1338468"/>
                <a:ext cx="8379754" cy="879215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Pro dva lomené výrazy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𝐴</m:t>
                        </m:r>
                      </m:num>
                      <m:den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𝐵</m:t>
                        </m:r>
                      </m:den>
                    </m:f>
                    <m:r>
                      <a:rPr lang="cs-CZ" sz="36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f>
                      <m:fPr>
                        <m:ctrlP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𝐶</m:t>
                        </m:r>
                      </m:num>
                      <m:den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𝐷</m:t>
                        </m:r>
                      </m:den>
                    </m:f>
                  </m:oMath>
                </a14:m>
                <a:r>
                  <a:rPr lang="cs-CZ" sz="28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, </a:t>
                </a:r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𝐵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𝐷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platí:</a:t>
                </a:r>
                <a:endParaRPr lang="cs-CZ" sz="24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255" y="1338468"/>
                <a:ext cx="8379754" cy="87921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0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1475656" y="2969255"/>
                <a:ext cx="1417054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969255"/>
                <a:ext cx="1417054" cy="89896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2627784" y="2926792"/>
                <a:ext cx="3312368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926792"/>
                <a:ext cx="3312368" cy="89896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84777" y="5157193"/>
            <a:ext cx="8743819" cy="108012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6122" y="5466420"/>
            <a:ext cx="8379754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Nikdy nesmíme zapomenout na určení podmínek !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D1R1SU0N\MC900440428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8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621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17" grpId="0" animBg="1"/>
      <p:bldP spid="18" grpId="0" animBg="1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2392" y="2483656"/>
            <a:ext cx="8236018" cy="4185703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5004" y="82878"/>
            <a:ext cx="8496944" cy="1833954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2392" y="128987"/>
            <a:ext cx="7427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Vynásobte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1023" y="573350"/>
            <a:ext cx="4136024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971023" y="573350"/>
                <a:ext cx="4329170" cy="11825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𝟐𝟏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1023" y="573350"/>
                <a:ext cx="4329170" cy="11825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28850" y="5694729"/>
            <a:ext cx="7859574" cy="764353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850" y="5774105"/>
            <a:ext cx="2046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555776" y="5766584"/>
                <a:ext cx="319311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𝒛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766584"/>
                <a:ext cx="3193118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768705" y="2483657"/>
                <a:ext cx="4890251" cy="11825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𝟐𝟏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705" y="2483657"/>
                <a:ext cx="4890251" cy="118256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200598" y="4043633"/>
                <a:ext cx="3623447" cy="1150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𝟐𝟏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   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598" y="4043633"/>
                <a:ext cx="3623447" cy="11507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661921" y="2483657"/>
                <a:ext cx="4890251" cy="11825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𝟐𝟏</m:t>
                            </m:r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sup>
                        </m:sSup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1921" y="2483657"/>
                <a:ext cx="4890251" cy="118256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3300233" y="4144346"/>
                <a:ext cx="3544148" cy="10584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0233" y="4144346"/>
                <a:ext cx="3544148" cy="105849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5658956" y="4107299"/>
                <a:ext cx="3544148" cy="10584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8956" y="4107299"/>
                <a:ext cx="3544148" cy="105849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" name="Skupina 14"/>
          <p:cNvGrpSpPr/>
          <p:nvPr/>
        </p:nvGrpSpPr>
        <p:grpSpPr>
          <a:xfrm>
            <a:off x="1259632" y="4063489"/>
            <a:ext cx="3686891" cy="2481853"/>
            <a:chOff x="1331640" y="3845372"/>
            <a:chExt cx="3686891" cy="2481853"/>
          </a:xfrm>
        </p:grpSpPr>
        <p:sp>
          <p:nvSpPr>
            <p:cNvPr id="16" name="Čárový popisek 2 (se zvýrazněním) 15"/>
            <p:cNvSpPr/>
            <p:nvPr/>
          </p:nvSpPr>
          <p:spPr>
            <a:xfrm>
              <a:off x="1553145" y="5390350"/>
              <a:ext cx="3465386" cy="936875"/>
            </a:xfrm>
            <a:prstGeom prst="accentCallout2">
              <a:avLst>
                <a:gd name="adj1" fmla="val 18750"/>
                <a:gd name="adj2" fmla="val -381"/>
                <a:gd name="adj3" fmla="val -42251"/>
                <a:gd name="adj4" fmla="val -4940"/>
                <a:gd name="adj5" fmla="val 19084"/>
                <a:gd name="adj6" fmla="val 56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400" dirty="0" smtClean="0"/>
                <a:t>20 a 30 krátíme     10</a:t>
              </a:r>
            </a:p>
            <a:p>
              <a:r>
                <a:rPr lang="cs-CZ" sz="2400" dirty="0" smtClean="0"/>
                <a:t>21 a  7  krátíme     7</a:t>
              </a:r>
              <a:endParaRPr lang="cs-CZ" sz="2400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331640" y="3845372"/>
              <a:ext cx="1143438" cy="1182568"/>
            </a:xfrm>
            <a:prstGeom prst="rect">
              <a:avLst/>
            </a:prstGeom>
            <a:noFill/>
            <a:ln w="25400"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393966" y="4002123"/>
            <a:ext cx="6099353" cy="1466999"/>
            <a:chOff x="2410957" y="3725419"/>
            <a:chExt cx="6099353" cy="1466999"/>
          </a:xfrm>
        </p:grpSpPr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9" name="Čárový popisek 2 (se zvýrazněním) 18"/>
                <p:cNvSpPr/>
                <p:nvPr/>
              </p:nvSpPr>
              <p:spPr>
                <a:xfrm>
                  <a:off x="4458637" y="3725419"/>
                  <a:ext cx="4051673" cy="1466999"/>
                </a:xfrm>
                <a:prstGeom prst="accentCallout2">
                  <a:avLst>
                    <a:gd name="adj1" fmla="val 18750"/>
                    <a:gd name="adj2" fmla="val -381"/>
                    <a:gd name="adj3" fmla="val 4966"/>
                    <a:gd name="adj4" fmla="val -15520"/>
                    <a:gd name="adj5" fmla="val 19084"/>
                    <a:gd name="adj6" fmla="val 562"/>
                  </a:avLst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a14:m>
                  <a:r>
                    <a:rPr lang="cs-CZ" sz="2800" dirty="0" smtClean="0"/>
                    <a:t> a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</m:oMath>
                  </a14:m>
                  <a:r>
                    <a:rPr lang="cs-CZ" sz="2800" dirty="0" smtClean="0"/>
                    <a:t> krátíme    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a14:m>
                  <a:endParaRPr lang="cs-CZ" sz="2800" dirty="0" smtClean="0"/>
                </a:p>
                <a:p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a14:m>
                  <a:r>
                    <a:rPr lang="cs-CZ" sz="2800" dirty="0"/>
                    <a:t> a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latin typeface="Cambria Math"/>
                            </a:rPr>
                            <m:t>5</m:t>
                          </m:r>
                        </m:sup>
                      </m:sSup>
                    </m:oMath>
                  </a14:m>
                  <a:r>
                    <a:rPr lang="cs-CZ" sz="2800" dirty="0"/>
                    <a:t> krátíme    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a14:m>
                  <a:endParaRPr lang="cs-CZ" sz="2800" dirty="0" smtClean="0"/>
                </a:p>
                <a:p>
                  <a:r>
                    <a:rPr lang="cs-CZ" sz="2800" b="0" dirty="0" smtClean="0"/>
                    <a:t>  </a:t>
                  </a:r>
                  <a14:m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𝑧</m:t>
                      </m:r>
                    </m:oMath>
                  </a14:m>
                  <a:r>
                    <a:rPr lang="cs-CZ" sz="2800" dirty="0"/>
                    <a:t> </a:t>
                  </a:r>
                  <a:r>
                    <a:rPr lang="cs-CZ" sz="2800" dirty="0" smtClean="0"/>
                    <a:t>a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a14:m>
                  <a:r>
                    <a:rPr lang="cs-CZ" sz="2800" dirty="0"/>
                    <a:t> krátíme     </a:t>
                  </a:r>
                  <a14:m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𝑧</m:t>
                      </m:r>
                    </m:oMath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19" name="Čárový popisek 2 (se zvýrazněním) 1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58637" y="3725419"/>
                  <a:ext cx="4051673" cy="1466999"/>
                </a:xfrm>
                <a:prstGeom prst="accentCallout2">
                  <a:avLst>
                    <a:gd name="adj1" fmla="val 18750"/>
                    <a:gd name="adj2" fmla="val -381"/>
                    <a:gd name="adj3" fmla="val 4966"/>
                    <a:gd name="adj4" fmla="val -15520"/>
                    <a:gd name="adj5" fmla="val 19084"/>
                    <a:gd name="adj6" fmla="val 562"/>
                  </a:avLst>
                </a:prstGeom>
                <a:blipFill rotWithShape="1">
                  <a:blip r:embed="rId9" cstate="print"/>
                  <a:stretch>
                    <a:fillRect t="-830" b="-871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0" name="Obdélník 19"/>
            <p:cNvSpPr/>
            <p:nvPr/>
          </p:nvSpPr>
          <p:spPr>
            <a:xfrm>
              <a:off x="2410957" y="3774052"/>
              <a:ext cx="1447494" cy="1182568"/>
            </a:xfrm>
            <a:prstGeom prst="rect">
              <a:avLst/>
            </a:prstGeom>
            <a:noFill/>
            <a:ln w="25400"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Zaoblený obdélníkový popisek 20"/>
          <p:cNvSpPr/>
          <p:nvPr/>
        </p:nvSpPr>
        <p:spPr>
          <a:xfrm>
            <a:off x="3234194" y="4043633"/>
            <a:ext cx="4705139" cy="993488"/>
          </a:xfrm>
          <a:prstGeom prst="wedgeRoundRectCallout">
            <a:avLst>
              <a:gd name="adj1" fmla="val -12330"/>
              <a:gd name="adj2" fmla="val -86478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Lomené výrazy převedeme na jeden lomený výraz.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-20069" y="5531450"/>
            <a:ext cx="4966592" cy="993488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Vhodně uspořádáme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činitele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jmenovateli i čitateli.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2088" y="191347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BL96J1IA\MC900438000[8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2224" y="52963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709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21" grpId="0" animBg="1"/>
      <p:bldP spid="21" grpId="1" animBg="1"/>
      <p:bldP spid="22" grpId="0" animBg="1"/>
      <p:bldP spid="22" grpId="1" animBg="1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033" y="2300615"/>
            <a:ext cx="8236018" cy="4368745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5004" y="82878"/>
            <a:ext cx="8496944" cy="165951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2392" y="128987"/>
            <a:ext cx="7427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Vynásobte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1022" y="573350"/>
            <a:ext cx="4890251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612294" y="559820"/>
                <a:ext cx="5818736" cy="11825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2294" y="559820"/>
                <a:ext cx="5818736" cy="11825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486360" y="5705908"/>
            <a:ext cx="7859574" cy="838005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360" y="5919992"/>
            <a:ext cx="1779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684920" y="5705909"/>
                <a:ext cx="378690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4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4920" y="5705909"/>
                <a:ext cx="3786906" cy="78617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262736" y="173087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31829" y="2367870"/>
                <a:ext cx="4061887" cy="9388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29" y="2367870"/>
                <a:ext cx="4061887" cy="93884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3493530" y="2377828"/>
                <a:ext cx="5122521" cy="9510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𝟐𝟒</m:t>
                            </m:r>
                            <m:sSup>
                              <m:sSupPr>
                                <m:ctrlP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𝟏𝟐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𝒙𝒚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𝟏𝟐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𝒙𝒚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3530" y="2377828"/>
                <a:ext cx="5122521" cy="95103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18504" y="3523877"/>
                <a:ext cx="5122521" cy="9666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04" y="3523877"/>
                <a:ext cx="5122521" cy="96667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3869561" y="3523876"/>
                <a:ext cx="5122521" cy="9666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9561" y="3523876"/>
                <a:ext cx="5122521" cy="96667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18505" y="4621066"/>
                <a:ext cx="2681288" cy="8236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·1·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05" y="4621066"/>
                <a:ext cx="2681288" cy="823623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2152886" y="4621066"/>
                <a:ext cx="1716675" cy="8236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2886" y="4621066"/>
                <a:ext cx="1716675" cy="823623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3131840" y="4711736"/>
                <a:ext cx="1716675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4711736"/>
                <a:ext cx="1716675" cy="58477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ový popisek 21"/>
          <p:cNvSpPr/>
          <p:nvPr/>
        </p:nvSpPr>
        <p:spPr>
          <a:xfrm>
            <a:off x="167141" y="4774315"/>
            <a:ext cx="4966592" cy="1324682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činitele rozložíme na součin pomocí vytýkání nebo pomocí vzorců.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4025490" y="4795084"/>
            <a:ext cx="4966592" cy="993488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Vhodně uspořádáme činitelé ve jmenovateli i čitateli.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486360" y="5628166"/>
            <a:ext cx="5127551" cy="993488"/>
          </a:xfrm>
          <a:prstGeom prst="wedgeRoundRectCallout">
            <a:avLst>
              <a:gd name="adj1" fmla="val -24219"/>
              <a:gd name="adj2" fmla="val -71138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Upravíme lomený výraz pomocí krácení jeho činitelů.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4156216" y="3559532"/>
            <a:ext cx="4705139" cy="993488"/>
          </a:xfrm>
          <a:prstGeom prst="wedgeRoundRectCallout">
            <a:avLst>
              <a:gd name="adj1" fmla="val -15839"/>
              <a:gd name="adj2" fmla="val -74973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Lomené výrazy převedeme na jeden lomený výraz.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0BASIBLT\MC900440446[10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7134" y="4435382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760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/>
      <p:bldP spid="9" grpId="0" animBg="1"/>
      <p:bldP spid="23" grpId="0"/>
      <p:bldP spid="24" grpId="0" animBg="1"/>
      <p:bldP spid="25" grpId="0" animBg="1"/>
      <p:bldP spid="26" grpId="0" animBg="1"/>
      <p:bldP spid="28" grpId="0" animBg="1"/>
      <p:bldP spid="30" grpId="0" animBg="1"/>
      <p:bldP spid="31" grpId="0" animBg="1"/>
      <p:bldP spid="32" grpId="0" animBg="1"/>
      <p:bldP spid="22" grpId="0" animBg="1"/>
      <p:bldP spid="22" grpId="1" animBg="1"/>
      <p:bldP spid="29" grpId="0" animBg="1"/>
      <p:bldP spid="29" grpId="1" animBg="1"/>
      <p:bldP spid="27" grpId="0" animBg="1"/>
      <p:bldP spid="27" grpId="1" animBg="1"/>
      <p:bldP spid="21" grpId="0" animBg="1"/>
      <p:bldP spid="2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323001" y="2294076"/>
            <a:ext cx="8236018" cy="4368745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35004" y="82878"/>
            <a:ext cx="8496944" cy="165951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2392" y="128987"/>
            <a:ext cx="7427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Vynásobte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971022" y="573350"/>
            <a:ext cx="4890251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1612294" y="559820"/>
                <a:ext cx="5818736" cy="10738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2294" y="559820"/>
                <a:ext cx="5818736" cy="107382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bdélník 32"/>
          <p:cNvSpPr/>
          <p:nvPr/>
        </p:nvSpPr>
        <p:spPr>
          <a:xfrm>
            <a:off x="486360" y="5705908"/>
            <a:ext cx="7859574" cy="838005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86360" y="5919992"/>
            <a:ext cx="1779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TextovéPole 34"/>
              <p:cNvSpPr txBox="1"/>
              <p:nvPr/>
            </p:nvSpPr>
            <p:spPr>
              <a:xfrm>
                <a:off x="1612294" y="5902666"/>
                <a:ext cx="37869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≠−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sz="24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2294" y="5902666"/>
                <a:ext cx="3786906" cy="4616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TextovéPole 37"/>
          <p:cNvSpPr txBox="1"/>
          <p:nvPr/>
        </p:nvSpPr>
        <p:spPr>
          <a:xfrm>
            <a:off x="262736" y="173087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Zaoblený obdélníkový popisek 41"/>
          <p:cNvSpPr/>
          <p:nvPr/>
        </p:nvSpPr>
        <p:spPr>
          <a:xfrm>
            <a:off x="226166" y="5669333"/>
            <a:ext cx="5127551" cy="993488"/>
          </a:xfrm>
          <a:prstGeom prst="wedgeRoundRectCallout">
            <a:avLst>
              <a:gd name="adj1" fmla="val -18274"/>
              <a:gd name="adj2" fmla="val -66025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Upravíme lomený výraz pomocí krácení jeho činitelů.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4" name="Zaoblený obdélníkový popisek 43"/>
          <p:cNvSpPr/>
          <p:nvPr/>
        </p:nvSpPr>
        <p:spPr>
          <a:xfrm>
            <a:off x="3463652" y="4734372"/>
            <a:ext cx="4966592" cy="993488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Vhodně uspořádáme činitelé ve jmenovateli i čitateli.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TextovéPole 49"/>
              <p:cNvSpPr txBox="1"/>
              <p:nvPr/>
            </p:nvSpPr>
            <p:spPr>
              <a:xfrm>
                <a:off x="558474" y="2418900"/>
                <a:ext cx="3542381" cy="8774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474" y="2418900"/>
                <a:ext cx="3542381" cy="87748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50"/>
              <p:cNvSpPr txBox="1"/>
              <p:nvPr/>
            </p:nvSpPr>
            <p:spPr>
              <a:xfrm>
                <a:off x="3491880" y="2429944"/>
                <a:ext cx="4729659" cy="9411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(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)·(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(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2429944"/>
                <a:ext cx="4729659" cy="94115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394153" y="3588654"/>
                <a:ext cx="4729659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153" y="3588654"/>
                <a:ext cx="4729659" cy="88979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3" name="TextovéPole 52"/>
              <p:cNvSpPr txBox="1"/>
              <p:nvPr/>
            </p:nvSpPr>
            <p:spPr>
              <a:xfrm>
                <a:off x="3906936" y="3572675"/>
                <a:ext cx="4729659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6936" y="3572675"/>
                <a:ext cx="4729659" cy="88979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4" name="TextovéPole 53"/>
              <p:cNvSpPr txBox="1"/>
              <p:nvPr/>
            </p:nvSpPr>
            <p:spPr>
              <a:xfrm>
                <a:off x="402141" y="4621066"/>
                <a:ext cx="2657691" cy="8023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141" y="4621066"/>
                <a:ext cx="2657691" cy="802399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5" name="TextovéPole 54"/>
              <p:cNvSpPr txBox="1"/>
              <p:nvPr/>
            </p:nvSpPr>
            <p:spPr>
              <a:xfrm>
                <a:off x="1971022" y="4621066"/>
                <a:ext cx="2657691" cy="8023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1022" y="4621066"/>
                <a:ext cx="2657691" cy="802399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aoblený obdélníkový popisek 35"/>
          <p:cNvSpPr/>
          <p:nvPr/>
        </p:nvSpPr>
        <p:spPr>
          <a:xfrm>
            <a:off x="4283968" y="3686006"/>
            <a:ext cx="4705139" cy="993488"/>
          </a:xfrm>
          <a:prstGeom prst="wedgeRoundRectCallout">
            <a:avLst>
              <a:gd name="adj1" fmla="val -12330"/>
              <a:gd name="adj2" fmla="val -86478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Lomené výrazy převedeme na jeden lomený výraz.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aoblený obdélníkový popisek 36"/>
          <p:cNvSpPr/>
          <p:nvPr/>
        </p:nvSpPr>
        <p:spPr>
          <a:xfrm>
            <a:off x="142387" y="4808816"/>
            <a:ext cx="4966592" cy="1324682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činitele rozložíme na součin pomocí vytýkání nebo pomocí vzorců.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HGW68T4R\MC900440450CA7OLI3L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8900" y="494823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232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2" grpId="0" animBg="1"/>
      <p:bldP spid="34" grpId="0"/>
      <p:bldP spid="35" grpId="0" animBg="1"/>
      <p:bldP spid="38" grpId="0"/>
      <p:bldP spid="42" grpId="0" animBg="1"/>
      <p:bldP spid="42" grpId="1" animBg="1"/>
      <p:bldP spid="44" grpId="0" animBg="1"/>
      <p:bldP spid="44" grpId="1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36" grpId="0" animBg="1"/>
      <p:bldP spid="36" grpId="1" animBg="1"/>
      <p:bldP spid="37" grpId="0" animBg="1"/>
      <p:bldP spid="3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1"/>
            <a:ext cx="8740576" cy="602128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679426"/>
            <a:ext cx="8410486" cy="4909813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90378" y="303529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80368" y="1949916"/>
            <a:ext cx="8094846" cy="115941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823801" y="803477"/>
                <a:ext cx="3733223" cy="1044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803477"/>
                <a:ext cx="3733223" cy="104464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743661" y="1928462"/>
                <a:ext cx="4605062" cy="1044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3661" y="1928462"/>
                <a:ext cx="4605062" cy="104464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7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741822" y="3057717"/>
                <a:ext cx="6558036" cy="1004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3057717"/>
                <a:ext cx="6558036" cy="100405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495798" y="4187426"/>
            <a:ext cx="8094846" cy="111378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836685" y="4187426"/>
                <a:ext cx="4445520" cy="9753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𝒖𝒗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6685" y="4187426"/>
                <a:ext cx="4445520" cy="97539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740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34403[9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3951" y="89403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2982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"/>
            <a:ext cx="8740576" cy="623731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7978" y="679427"/>
            <a:ext cx="8410486" cy="505383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1030" y="4331408"/>
            <a:ext cx="8094846" cy="117431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0378" y="3118778"/>
            <a:ext cx="8094846" cy="1212630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80368" y="1949916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787590" y="3231029"/>
                <a:ext cx="4605062" cy="9755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𝟑𝟐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590" y="3231029"/>
                <a:ext cx="4605062" cy="97558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646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749840" y="4355940"/>
                <a:ext cx="6558036" cy="10733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840" y="4355940"/>
                <a:ext cx="6558036" cy="107330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8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788334" y="2041830"/>
                <a:ext cx="4756310" cy="9755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334" y="2041830"/>
                <a:ext cx="4756310" cy="97558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561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716996" y="891843"/>
                <a:ext cx="4556494" cy="9753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</a:t>
                </a:r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𝒏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𝒏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𝒎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𝒏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𝒏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𝒎𝒏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996" y="891843"/>
                <a:ext cx="4556494" cy="97539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811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D1R1SU0N\MC900434403[9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82834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918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2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79512" y="1"/>
            <a:ext cx="8740576" cy="609329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7978" y="679427"/>
            <a:ext cx="8410486" cy="505383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69876" y="3046649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80368" y="1949917"/>
            <a:ext cx="8094846" cy="109673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4: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815602" y="991242"/>
                <a:ext cx="7589278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𝒂𝒃𝒙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602" y="991242"/>
                <a:ext cx="7589278" cy="71468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87" b="-9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788472" y="2041261"/>
                <a:ext cx="8096840" cy="7766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472" y="2041261"/>
                <a:ext cx="8096840" cy="77668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505" b="-2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755962" y="3219761"/>
                <a:ext cx="7829262" cy="7397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</m:t>
                    </m:r>
                    <m:f>
                      <m:fPr>
                        <m:ctrlP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(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962" y="3219761"/>
                <a:ext cx="7829262" cy="73975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558"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480368" y="4198777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776531" y="4513496"/>
                <a:ext cx="7829262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</m:t>
                    </m:r>
                    <m:sSup>
                      <m:sSupPr>
                        <m:ctrlP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(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𝒖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531" y="4513496"/>
                <a:ext cx="7829262" cy="53296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1556" t="-9091" b="-30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BL96J1IA\MC900437791[1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9090" y="184482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140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79512" y="1"/>
            <a:ext cx="8740576" cy="6165304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37978" y="679427"/>
            <a:ext cx="8410486" cy="505383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90378" y="311877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87620" y="1959361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5: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518877" y="2117928"/>
                <a:ext cx="7809108" cy="7339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877" y="2117928"/>
                <a:ext cx="7809108" cy="73398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61" b="-90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462236" y="3274884"/>
                <a:ext cx="7981862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 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36" y="3274884"/>
                <a:ext cx="7981862" cy="7126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04" b="-9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bdélník 28"/>
          <p:cNvSpPr/>
          <p:nvPr/>
        </p:nvSpPr>
        <p:spPr>
          <a:xfrm>
            <a:off x="495798" y="4270906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508228" y="4372204"/>
                <a:ext cx="8175748" cy="720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228" y="4372204"/>
                <a:ext cx="8175748" cy="72077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490" b="-10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540122" y="960761"/>
                <a:ext cx="7924662" cy="6878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𝒏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22" y="960761"/>
                <a:ext cx="7924662" cy="68788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1615" b="-10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BL96J1IA\MC900437791[1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8404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5455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30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287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dir="u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1643</TotalTime>
  <Words>382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245</cp:revision>
  <dcterms:created xsi:type="dcterms:W3CDTF">2012-04-23T18:25:05Z</dcterms:created>
  <dcterms:modified xsi:type="dcterms:W3CDTF">2013-11-08T08:23:40Z</dcterms:modified>
</cp:coreProperties>
</file>