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mid" ContentType="audio/unknown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6"/>
  </p:notesMasterIdLst>
  <p:sldIdLst>
    <p:sldId id="285" r:id="rId2"/>
    <p:sldId id="284" r:id="rId3"/>
    <p:sldId id="266" r:id="rId4"/>
    <p:sldId id="281" r:id="rId5"/>
    <p:sldId id="282" r:id="rId6"/>
    <p:sldId id="283" r:id="rId7"/>
    <p:sldId id="273" r:id="rId8"/>
    <p:sldId id="274" r:id="rId9"/>
    <p:sldId id="275" r:id="rId10"/>
    <p:sldId id="276" r:id="rId11"/>
    <p:sldId id="278" r:id="rId12"/>
    <p:sldId id="277" r:id="rId13"/>
    <p:sldId id="279" r:id="rId14"/>
    <p:sldId id="280" r:id="rId15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622" autoAdjust="0"/>
  </p:normalViewPr>
  <p:slideViewPr>
    <p:cSldViewPr>
      <p:cViewPr varScale="1">
        <p:scale>
          <a:sx n="74" d="100"/>
          <a:sy n="74" d="100"/>
        </p:scale>
        <p:origin x="-3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Matematika pro 1. ročník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VY_32_INOVACE_Procvičování čísla  1, 2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Pavlína Hylmarová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 </a:t>
          </a:r>
          <a:r>
            <a:rPr lang="cs-CZ" b="1" dirty="0" smtClean="0"/>
            <a:t>říjen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E633296-8573-4D81-810B-100A8EC91C06}" type="presOf" srcId="{E392F34A-E55D-43D5-AEDD-49027298B816}" destId="{7DCEBD2C-792F-484E-9C96-926E03F540ED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A84E57B8-F0F1-48A5-97B1-CFCD835CC412}" type="presOf" srcId="{BA9EE107-A5FB-41C4-9EF1-1CC153B68B3F}" destId="{9C0CD981-713F-47B3-AE2F-2963F2684A6F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443899A7-E388-4A32-8C9E-4F33C33EE6A6}" type="presOf" srcId="{F3C4A836-23AC-4E41-B6D6-51221E7E6743}" destId="{EF104B90-7E69-4918-A202-E6F91FC6E413}" srcOrd="0" destOrd="0" presId="urn:microsoft.com/office/officeart/2008/layout/VerticalCurvedList"/>
    <dgm:cxn modelId="{641DC919-A763-40D5-8F6A-ABF9DE5C4125}" type="presOf" srcId="{8D78E2D7-18A7-41DD-9962-57B3FE2BEBDD}" destId="{A1781B13-DE10-4169-ABDE-0384026A6B34}" srcOrd="0" destOrd="0" presId="urn:microsoft.com/office/officeart/2008/layout/VerticalCurvedList"/>
    <dgm:cxn modelId="{4F629ADE-1BF1-490C-ADEF-7C7E96EB2771}" type="presOf" srcId="{A83A7CFB-B411-4357-9641-4A8443F73655}" destId="{F036299F-AF4D-4DAF-ABF5-87E8CC3FEF1B}" srcOrd="0" destOrd="0" presId="urn:microsoft.com/office/officeart/2008/layout/VerticalCurvedList"/>
    <dgm:cxn modelId="{40B02B05-80B8-4AB8-A508-B39932B6D836}" type="presOf" srcId="{60B5D622-D348-4384-9EFA-863CA4F7B7A3}" destId="{CAE44C5F-81A1-4D30-8D3F-2E663ECAC700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7E449675-5714-4196-882B-E888048431B9}" type="presOf" srcId="{3061F91D-8548-4FCB-A021-DD835A272F0F}" destId="{88F378EC-C3F8-47CD-AEFF-49BA634320FB}" srcOrd="0" destOrd="0" presId="urn:microsoft.com/office/officeart/2008/layout/VerticalCurvedList"/>
    <dgm:cxn modelId="{212A2D31-A2E7-4E2A-9C97-02E24FD4E342}" type="presOf" srcId="{A6F0E638-0CDE-4E1F-BB57-10C18463C623}" destId="{7DCEBD2C-792F-484E-9C96-926E03F540ED}" srcOrd="0" destOrd="1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8DBD736-7498-4105-A919-06095935E410}" type="presParOf" srcId="{9C0CD981-713F-47B3-AE2F-2963F2684A6F}" destId="{96773A7D-3367-4F53-A2D2-EA5770AFFDB3}" srcOrd="0" destOrd="0" presId="urn:microsoft.com/office/officeart/2008/layout/VerticalCurvedList"/>
    <dgm:cxn modelId="{E7A44323-38B7-4044-89C3-6F8107589B1F}" type="presParOf" srcId="{96773A7D-3367-4F53-A2D2-EA5770AFFDB3}" destId="{F31B7103-6E88-4DB9-9888-CB9E0B3FEEF8}" srcOrd="0" destOrd="0" presId="urn:microsoft.com/office/officeart/2008/layout/VerticalCurvedList"/>
    <dgm:cxn modelId="{0CDA740F-C261-492C-8BB4-607392E79230}" type="presParOf" srcId="{F31B7103-6E88-4DB9-9888-CB9E0B3FEEF8}" destId="{F7A92DE4-3445-4B9B-AF3D-F2DA6F69C25D}" srcOrd="0" destOrd="0" presId="urn:microsoft.com/office/officeart/2008/layout/VerticalCurvedList"/>
    <dgm:cxn modelId="{E6F840C2-9F61-42D9-B89E-79BB81C2FF62}" type="presParOf" srcId="{F31B7103-6E88-4DB9-9888-CB9E0B3FEEF8}" destId="{EF104B90-7E69-4918-A202-E6F91FC6E413}" srcOrd="1" destOrd="0" presId="urn:microsoft.com/office/officeart/2008/layout/VerticalCurvedList"/>
    <dgm:cxn modelId="{20909B71-2DDF-49AF-9214-DF7AF80A15F2}" type="presParOf" srcId="{F31B7103-6E88-4DB9-9888-CB9E0B3FEEF8}" destId="{F5A5022A-2B1C-4F3B-B289-BC099E9CE92F}" srcOrd="2" destOrd="0" presId="urn:microsoft.com/office/officeart/2008/layout/VerticalCurvedList"/>
    <dgm:cxn modelId="{997F3EDC-8E39-44D8-BDA3-7F5DD05CB858}" type="presParOf" srcId="{F31B7103-6E88-4DB9-9888-CB9E0B3FEEF8}" destId="{F16BA6F4-95DE-4E28-BF94-6459A70C4A6D}" srcOrd="3" destOrd="0" presId="urn:microsoft.com/office/officeart/2008/layout/VerticalCurvedList"/>
    <dgm:cxn modelId="{BE3AE478-1F12-4212-941B-4AF964C5F34A}" type="presParOf" srcId="{96773A7D-3367-4F53-A2D2-EA5770AFFDB3}" destId="{F036299F-AF4D-4DAF-ABF5-87E8CC3FEF1B}" srcOrd="1" destOrd="0" presId="urn:microsoft.com/office/officeart/2008/layout/VerticalCurvedList"/>
    <dgm:cxn modelId="{762093E1-1060-4D36-9612-B93C0580014A}" type="presParOf" srcId="{96773A7D-3367-4F53-A2D2-EA5770AFFDB3}" destId="{40B95986-31F6-48A6-A8D8-D04AC3BEDA92}" srcOrd="2" destOrd="0" presId="urn:microsoft.com/office/officeart/2008/layout/VerticalCurvedList"/>
    <dgm:cxn modelId="{2660ADDC-5B5C-4986-9193-30FB9CBD9131}" type="presParOf" srcId="{40B95986-31F6-48A6-A8D8-D04AC3BEDA92}" destId="{112F553D-60C2-4CC4-948D-0369F51C4DB0}" srcOrd="0" destOrd="0" presId="urn:microsoft.com/office/officeart/2008/layout/VerticalCurvedList"/>
    <dgm:cxn modelId="{A58A1329-81B8-4217-A7CF-126CB91C87EE}" type="presParOf" srcId="{96773A7D-3367-4F53-A2D2-EA5770AFFDB3}" destId="{A1781B13-DE10-4169-ABDE-0384026A6B34}" srcOrd="3" destOrd="0" presId="urn:microsoft.com/office/officeart/2008/layout/VerticalCurvedList"/>
    <dgm:cxn modelId="{77BC7CFB-EB16-492B-B603-DF2500057545}" type="presParOf" srcId="{96773A7D-3367-4F53-A2D2-EA5770AFFDB3}" destId="{65CD74A9-3E7B-49D7-95DD-EB8B72D6CA84}" srcOrd="4" destOrd="0" presId="urn:microsoft.com/office/officeart/2008/layout/VerticalCurvedList"/>
    <dgm:cxn modelId="{B3A09F06-AECF-4944-82FB-ED7B66908EEA}" type="presParOf" srcId="{65CD74A9-3E7B-49D7-95DD-EB8B72D6CA84}" destId="{2741B69B-255D-4143-BECE-5BD9035A4FC6}" srcOrd="0" destOrd="0" presId="urn:microsoft.com/office/officeart/2008/layout/VerticalCurvedList"/>
    <dgm:cxn modelId="{7B6C90AD-8759-4C3E-BFDE-22705B0E1D05}" type="presParOf" srcId="{96773A7D-3367-4F53-A2D2-EA5770AFFDB3}" destId="{7DCEBD2C-792F-484E-9C96-926E03F540ED}" srcOrd="5" destOrd="0" presId="urn:microsoft.com/office/officeart/2008/layout/VerticalCurvedList"/>
    <dgm:cxn modelId="{BEAF4352-887B-47EF-8879-765B24A7DD26}" type="presParOf" srcId="{96773A7D-3367-4F53-A2D2-EA5770AFFDB3}" destId="{8E391AE5-35EA-4A7F-ACFF-6E662A0BD046}" srcOrd="6" destOrd="0" presId="urn:microsoft.com/office/officeart/2008/layout/VerticalCurvedList"/>
    <dgm:cxn modelId="{DDBE51CC-82EF-47FD-9D94-735103BF6C54}" type="presParOf" srcId="{8E391AE5-35EA-4A7F-ACFF-6E662A0BD046}" destId="{EB133F34-59A3-4639-B813-3EF5396EC28B}" srcOrd="0" destOrd="0" presId="urn:microsoft.com/office/officeart/2008/layout/VerticalCurvedList"/>
    <dgm:cxn modelId="{1A25C6A9-A915-404F-A3AA-5A8438C8AFEC}" type="presParOf" srcId="{96773A7D-3367-4F53-A2D2-EA5770AFFDB3}" destId="{88F378EC-C3F8-47CD-AEFF-49BA634320FB}" srcOrd="7" destOrd="0" presId="urn:microsoft.com/office/officeart/2008/layout/VerticalCurvedList"/>
    <dgm:cxn modelId="{3A31B3EA-20AC-4BBC-93E9-3C1CA4A42F0B}" type="presParOf" srcId="{96773A7D-3367-4F53-A2D2-EA5770AFFDB3}" destId="{0C1D6B2A-9239-4220-B9D4-EF24FF044C0E}" srcOrd="8" destOrd="0" presId="urn:microsoft.com/office/officeart/2008/layout/VerticalCurvedList"/>
    <dgm:cxn modelId="{B325B583-DB97-44A5-8D72-3C3494B79E9C}" type="presParOf" srcId="{0C1D6B2A-9239-4220-B9D4-EF24FF044C0E}" destId="{A6FEC19F-0F90-4EC7-BB21-E0ADFEFFA617}" srcOrd="0" destOrd="0" presId="urn:microsoft.com/office/officeart/2008/layout/VerticalCurvedList"/>
    <dgm:cxn modelId="{3FEB1780-A7C9-4EC6-970D-B6088ABEFEA5}" type="presParOf" srcId="{96773A7D-3367-4F53-A2D2-EA5770AFFDB3}" destId="{CAE44C5F-81A1-4D30-8D3F-2E663ECAC700}" srcOrd="9" destOrd="0" presId="urn:microsoft.com/office/officeart/2008/layout/VerticalCurvedList"/>
    <dgm:cxn modelId="{3798461B-E542-4A8F-87D5-228FD1319B60}" type="presParOf" srcId="{96773A7D-3367-4F53-A2D2-EA5770AFFDB3}" destId="{053E2699-E7D5-4B6C-A824-2ED732C32228}" srcOrd="10" destOrd="0" presId="urn:microsoft.com/office/officeart/2008/layout/VerticalCurvedList"/>
    <dgm:cxn modelId="{3838AAFD-2939-4F8D-8E45-F6CE38E9525A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Pavlína Hylmarová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 </a:t>
          </a:r>
          <a:r>
            <a:rPr lang="cs-CZ" sz="2000" b="1" kern="1200" dirty="0" smtClean="0"/>
            <a:t>říjen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Matematika pro 1. ročník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VY_32_INOVACE_Procvičování čísla  1, 2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8.11.2013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8.11.2013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8.11.2013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id"/><Relationship Id="rId1" Type="http://schemas.microsoft.com/office/2007/relationships/media" Target="../media/media1.mid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11" Type="http://schemas.openxmlformats.org/officeDocument/2006/relationships/image" Target="../media/image15.jpeg"/><Relationship Id="rId5" Type="http://schemas.openxmlformats.org/officeDocument/2006/relationships/image" Target="../media/image9.wmf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7.wmf"/><Relationship Id="rId7" Type="http://schemas.openxmlformats.org/officeDocument/2006/relationships/image" Target="../media/image20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microsoft.com/office/2007/relationships/hdphoto" Target="../media/hdphoto1.wdp"/><Relationship Id="rId4" Type="http://schemas.openxmlformats.org/officeDocument/2006/relationships/image" Target="../media/image18.png"/><Relationship Id="rId9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34.png"/><Relationship Id="rId7" Type="http://schemas.openxmlformats.org/officeDocument/2006/relationships/image" Target="../media/image29.w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6.wmf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35.png"/><Relationship Id="rId9" Type="http://schemas.openxmlformats.org/officeDocument/2006/relationships/image" Target="../media/image31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34.png"/><Relationship Id="rId7" Type="http://schemas.openxmlformats.org/officeDocument/2006/relationships/image" Target="../media/image29.w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6.wmf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35.png"/><Relationship Id="rId9" Type="http://schemas.openxmlformats.org/officeDocument/2006/relationships/image" Target="../media/image31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6339355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150810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340768"/>
            <a:ext cx="7408333" cy="540059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Předmět - </a:t>
            </a:r>
            <a:r>
              <a:rPr lang="cs-CZ" sz="1600" dirty="0" smtClean="0"/>
              <a:t>Matematika</a:t>
            </a: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Věková skupina - </a:t>
            </a:r>
            <a:r>
              <a:rPr lang="cs-CZ" sz="1600" dirty="0" smtClean="0"/>
              <a:t>1. </a:t>
            </a:r>
            <a:r>
              <a:rPr lang="cs-CZ" sz="1600" dirty="0"/>
              <a:t>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Časový fond – </a:t>
            </a:r>
            <a:r>
              <a:rPr lang="cs-CZ" sz="1600" dirty="0" smtClean="0"/>
              <a:t>45</a:t>
            </a:r>
            <a:r>
              <a:rPr lang="cs-CZ" sz="1600" dirty="0" smtClean="0"/>
              <a:t> </a:t>
            </a:r>
            <a:r>
              <a:rPr lang="cs-CZ" sz="1600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Popis – </a:t>
            </a:r>
            <a:r>
              <a:rPr lang="cs-CZ" sz="1600" dirty="0" smtClean="0"/>
              <a:t>Materiál </a:t>
            </a:r>
            <a:r>
              <a:rPr lang="cs-CZ" sz="1600" dirty="0"/>
              <a:t>slouží </a:t>
            </a:r>
            <a:r>
              <a:rPr lang="cs-CZ" sz="1600" dirty="0" smtClean="0"/>
              <a:t>k procvičení </a:t>
            </a:r>
            <a:r>
              <a:rPr lang="cs-CZ" sz="1600" dirty="0"/>
              <a:t>a </a:t>
            </a:r>
            <a:r>
              <a:rPr lang="cs-CZ" sz="1600" dirty="0" smtClean="0"/>
              <a:t>opakování</a:t>
            </a:r>
            <a:r>
              <a:rPr lang="cs-CZ" sz="1600" dirty="0" smtClean="0"/>
              <a:t> </a:t>
            </a:r>
            <a:r>
              <a:rPr lang="cs-CZ" sz="1600" dirty="0"/>
              <a:t>učiva </a:t>
            </a:r>
            <a:r>
              <a:rPr lang="cs-CZ" sz="1600" dirty="0" smtClean="0"/>
              <a:t>Matematiky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Snímek č. </a:t>
            </a:r>
            <a:r>
              <a:rPr lang="cs-CZ" sz="1600" dirty="0" smtClean="0"/>
              <a:t>4 </a:t>
            </a:r>
            <a:r>
              <a:rPr lang="cs-CZ" sz="1600" dirty="0" smtClean="0"/>
              <a:t>– Podle obrázku si povídáme </a:t>
            </a:r>
            <a:r>
              <a:rPr lang="cs-CZ" sz="1600" dirty="0" smtClean="0"/>
              <a:t>o stromech listnatých a jehličnatých (návaznost na vycházku do lesa)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Snímek </a:t>
            </a:r>
            <a:r>
              <a:rPr lang="cs-CZ" sz="1600" dirty="0"/>
              <a:t>č. </a:t>
            </a:r>
            <a:r>
              <a:rPr lang="cs-CZ" sz="1600" dirty="0" smtClean="0"/>
              <a:t>5 </a:t>
            </a:r>
            <a:r>
              <a:rPr lang="cs-CZ" sz="1600" dirty="0" smtClean="0"/>
              <a:t>– Podle </a:t>
            </a:r>
            <a:r>
              <a:rPr lang="cs-CZ" sz="1600" dirty="0" smtClean="0"/>
              <a:t>obrázku opakujeme list, jehličí, žáci vyhledávají obrázek, </a:t>
            </a:r>
          </a:p>
          <a:p>
            <a:pPr marL="0" indent="0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který je 2x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Snímek č. </a:t>
            </a:r>
            <a:r>
              <a:rPr lang="cs-CZ" sz="1600" dirty="0" smtClean="0"/>
              <a:t>6 </a:t>
            </a:r>
            <a:r>
              <a:rPr lang="cs-CZ" sz="1600" dirty="0" smtClean="0"/>
              <a:t>– </a:t>
            </a:r>
            <a:r>
              <a:rPr lang="cs-CZ" sz="1600" dirty="0" smtClean="0"/>
              <a:t>Po přepnutí na interaktivní pero, vytváří žáci skupiny po 2   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       Snímek č. </a:t>
            </a:r>
            <a:r>
              <a:rPr lang="cs-CZ" sz="1600" dirty="0" smtClean="0"/>
              <a:t>7 </a:t>
            </a:r>
            <a:r>
              <a:rPr lang="cs-CZ" sz="1600" dirty="0" smtClean="0"/>
              <a:t>po kliknutí  na </a:t>
            </a:r>
            <a:r>
              <a:rPr lang="cs-CZ" sz="1600" dirty="0" smtClean="0"/>
              <a:t> jiná čísla než 1, 2 opadávají šišky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</a:t>
            </a:r>
            <a:r>
              <a:rPr lang="cs-CZ" sz="1600" dirty="0" smtClean="0"/>
              <a:t>č. </a:t>
            </a:r>
            <a:r>
              <a:rPr lang="cs-CZ" sz="1600" dirty="0" smtClean="0"/>
              <a:t>8, 9, 10 </a:t>
            </a:r>
            <a:r>
              <a:rPr lang="cs-CZ" sz="1600" dirty="0" smtClean="0"/>
              <a:t>– žáci kliknutím označí </a:t>
            </a:r>
            <a:r>
              <a:rPr lang="cs-CZ" sz="1600" dirty="0" smtClean="0"/>
              <a:t>správnou skupinu, pokud označí špatně objeví se zamračený </a:t>
            </a:r>
            <a:r>
              <a:rPr lang="cs-CZ" sz="1600" dirty="0" err="1" smtClean="0"/>
              <a:t>smajlík</a:t>
            </a:r>
            <a:endParaRPr lang="cs-CZ" sz="1600" dirty="0" smtClean="0"/>
          </a:p>
          <a:p>
            <a:pPr marL="301943" lvl="1" indent="0">
              <a:buNone/>
            </a:pPr>
            <a:r>
              <a:rPr lang="cs-CZ" sz="1600" dirty="0" smtClean="0"/>
              <a:t>Snímek č. </a:t>
            </a:r>
            <a:r>
              <a:rPr lang="cs-CZ" sz="1600" dirty="0" smtClean="0"/>
              <a:t>11 </a:t>
            </a:r>
            <a:r>
              <a:rPr lang="cs-CZ" sz="1600" dirty="0" smtClean="0"/>
              <a:t>– </a:t>
            </a:r>
            <a:r>
              <a:rPr lang="cs-CZ" sz="1600" dirty="0" smtClean="0"/>
              <a:t> vysvětlení samostatné práce </a:t>
            </a:r>
          </a:p>
          <a:p>
            <a:pPr marL="301943" lvl="1" indent="0">
              <a:buNone/>
            </a:pPr>
            <a:r>
              <a:rPr lang="cs-CZ" sz="1600" dirty="0" smtClean="0"/>
              <a:t>Snímek č. 12 </a:t>
            </a:r>
            <a:r>
              <a:rPr lang="cs-CZ" sz="1600" dirty="0"/>
              <a:t> </a:t>
            </a:r>
            <a:r>
              <a:rPr lang="cs-CZ" sz="1600" dirty="0" smtClean="0"/>
              <a:t>je </a:t>
            </a:r>
            <a:r>
              <a:rPr lang="cs-CZ" sz="1600" dirty="0" smtClean="0"/>
              <a:t>pracovní  list </a:t>
            </a:r>
            <a:r>
              <a:rPr lang="cs-CZ" sz="1600" dirty="0" smtClean="0"/>
              <a:t>a č. </a:t>
            </a:r>
            <a:r>
              <a:rPr lang="cs-CZ" sz="1600" dirty="0" smtClean="0"/>
              <a:t>13 </a:t>
            </a:r>
            <a:r>
              <a:rPr lang="cs-CZ" sz="1600" dirty="0" smtClean="0"/>
              <a:t>zpětná kontrola samostatné práce</a:t>
            </a:r>
          </a:p>
          <a:p>
            <a:pPr>
              <a:buFont typeface="Arial" pitchFamily="34" charset="0"/>
              <a:buChar char="•"/>
            </a:pPr>
            <a:r>
              <a:rPr lang="cs-CZ" sz="1600" dirty="0" smtClean="0"/>
              <a:t> </a:t>
            </a:r>
            <a:r>
              <a:rPr lang="cs-CZ" sz="1600" dirty="0"/>
              <a:t>Materiál obsahuje </a:t>
            </a:r>
            <a:r>
              <a:rPr lang="cs-CZ" sz="1600" dirty="0" smtClean="0"/>
              <a:t>14 </a:t>
            </a:r>
            <a:r>
              <a:rPr lang="cs-CZ" sz="1600" dirty="0"/>
              <a:t>stránek a</a:t>
            </a:r>
            <a:r>
              <a:rPr lang="cs-CZ" sz="1600" b="1" dirty="0"/>
              <a:t> </a:t>
            </a:r>
            <a:r>
              <a:rPr lang="cs-CZ" sz="1600" dirty="0"/>
              <a:t>je určen k interaktivní výuce.</a:t>
            </a:r>
          </a:p>
          <a:p>
            <a:endParaRPr lang="cs-CZ" sz="1600" dirty="0"/>
          </a:p>
          <a:p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593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83722" y="2276872"/>
            <a:ext cx="3456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b="1" i="1" dirty="0" smtClean="0">
                <a:solidFill>
                  <a:srgbClr val="92D050"/>
                </a:solidFill>
              </a:rPr>
              <a:t>2</a:t>
            </a:r>
            <a:endParaRPr lang="cs-CZ" sz="30000" b="1" i="1" dirty="0">
              <a:solidFill>
                <a:srgbClr val="92D050"/>
              </a:solidFill>
            </a:endParaRPr>
          </a:p>
        </p:txBody>
      </p:sp>
      <p:pic>
        <p:nvPicPr>
          <p:cNvPr id="2050" name="Picture 2" descr="C:\Users\hyp\AppData\Local\Microsoft\Windows\Temporary Internet Files\Content.IE5\1IXT9LJB\MC9004320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251" y="3696662"/>
            <a:ext cx="1933395" cy="275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yp\AppData\Local\Microsoft\Windows\Temporary Internet Files\Content.IE5\1IXT9LJB\MC9004320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243" y="3659015"/>
            <a:ext cx="1959798" cy="279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MS900074277[1].m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83722" y="-747464"/>
            <a:ext cx="131201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i="1" dirty="0" smtClean="0">
                <a:solidFill>
                  <a:srgbClr val="FF0000"/>
                </a:solidFill>
              </a:rPr>
              <a:t>1</a:t>
            </a:r>
            <a:endParaRPr lang="cs-CZ" sz="30000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hyp\AppData\Local\Microsoft\Windows\Temporary Internet Files\Content.IE5\1IXT9LJB\MP90044906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7599" y="389280"/>
            <a:ext cx="2990799" cy="273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12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041 0.00787 C 0.18646 0.00671 0.20972 0.00278 0.23472 0.00787 C 0.24635 0.01319 0.26024 0.0125 0.27257 0.01412 C 0.33854 0.01088 0.40538 0.00671 0.471 0.01805 C 0.50087 0.0169 0.51753 0.01504 0.54375 0.01204 C 0.55694 0.01042 0.58298 0.00787 0.58298 0.0081 C 0.60677 0.00208 0.62968 0.00741 0.65278 0.01204 C 0.66823 0.01898 0.68541 0.01504 0.70121 0.01412 C 0.71041 0.00787 0.72031 0.00741 0.73003 0.00393 C 0.73767 -0.00301 0.74826 -0.0044 0.75746 -0.0081 C 0.78767 -0.00278 0.78698 -0.00185 0.82691 -0.00023 C 0.8335 0.00208 0.83107 0.00185 0.83472 0.00185 " pathEditMode="relative" rAng="0" ptsTypes="fffffffffffA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15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pic>
        <p:nvPicPr>
          <p:cNvPr id="1026" name="Picture 2" descr="C:\Users\hyp\AppData\Local\Microsoft\Windows\Temporary Internet Files\Content.IE5\RB250VLA\MP9003996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5" y="187869"/>
            <a:ext cx="2605316" cy="208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yp\AppData\Local\Microsoft\Windows\Temporary Internet Files\Content.IE5\RDUALIWV\MP9004012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038469"/>
            <a:ext cx="1844428" cy="2306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yp\AppData\Local\Microsoft\Windows\Temporary Internet Files\Content.IE5\RDUALIWV\MP9004421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51" y="5210608"/>
            <a:ext cx="2411760" cy="160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yp\AppData\Local\Microsoft\Windows\Temporary Internet Files\Content.IE5\GDZGI21V\MC90039070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983" y="5338025"/>
            <a:ext cx="2230752" cy="147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yp\AppData\Local\Microsoft\Windows\Temporary Internet Files\Content.IE5\GDZGI21V\MC900030122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615" y="4586803"/>
            <a:ext cx="1030529" cy="178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hyp\AppData\Local\Microsoft\Windows\Temporary Internet Files\Content.IE5\RB250VLA\MP90042531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06" y="2852936"/>
            <a:ext cx="2535641" cy="202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hyp\AppData\Local\Microsoft\Windows\Temporary Internet Files\Content.IE5\RDUALIWV\MP90043087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046" y="2036874"/>
            <a:ext cx="2843808" cy="189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hyp\AppData\Local\Microsoft\Windows\Temporary Internet Files\Content.IE5\RB250VLA\MP90043379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112" y="2256393"/>
            <a:ext cx="1808232" cy="276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hyp\AppData\Local\Microsoft\Windows\Temporary Internet Files\Content.IE5\OZO6F6RO\MP90040698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73729"/>
            <a:ext cx="2286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hyp\AppData\Local\Microsoft\Windows\Temporary Internet Files\Content.IE5\RDUALIWV\MP900423061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880" y="187869"/>
            <a:ext cx="2339752" cy="155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89561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pic>
        <p:nvPicPr>
          <p:cNvPr id="3" name="Picture 17" descr="C:\Users\hyp\AppData\Local\Microsoft\Windows\Temporary Internet Files\Content.IE5\RDUALIWV\MC9001233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19459"/>
            <a:ext cx="2179480" cy="193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hyp\AppData\Local\Microsoft\Windows\Temporary Internet Files\Content.IE5\OZO6F6RO\MC9003313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28375"/>
            <a:ext cx="1816729" cy="160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hyp\AppData\Local\Microsoft\Windows\Temporary Internet Files\Content.IE5\GDZGI21V\MP9004117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2417" y1="39941" x2="12417" y2="39941"/>
                        <a14:backgroundMark x1="15720" y1="42383" x2="25627" y2="55469"/>
                        <a14:backgroundMark x1="21664" y1="56934" x2="14399" y2="56934"/>
                        <a14:backgroundMark x1="16380" y1="58887" x2="44650" y2="627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12093">
            <a:off x="177181" y="10168"/>
            <a:ext cx="1958850" cy="264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502" y="4910175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yp\AppData\Local\Microsoft\Windows\Temporary Internet Files\Content.IE5\RB250VLA\MC90035981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9382">
            <a:off x="2652961" y="1814203"/>
            <a:ext cx="1691640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yp\AppData\Local\Microsoft\Windows\Temporary Internet Files\Content.IE5\GDZGI21V\MC90041356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271" y="481609"/>
            <a:ext cx="2043602" cy="1840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yp\AppData\Local\Microsoft\Windows\Temporary Internet Files\Content.IE5\GDZGI21V\MC9004418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594" y="4657377"/>
            <a:ext cx="1581026" cy="145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7" descr="C:\Users\hyp\AppData\Local\Microsoft\Windows\Temporary Internet Files\Content.IE5\RDUALIWV\MC9001233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13" y="2492896"/>
            <a:ext cx="2179480" cy="193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C:\Users\hyp\AppData\Local\Microsoft\Windows\Temporary Internet Files\Content.IE5\GDZGI21V\MC9004418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727" y="434791"/>
            <a:ext cx="1581026" cy="145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C:\Users\hyp\AppData\Local\Microsoft\Windows\Temporary Internet Files\Content.IE5\GDZGI21V\MC90044185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031" y="5517232"/>
            <a:ext cx="1581026" cy="145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hyp\AppData\Local\Microsoft\Windows\Temporary Internet Files\Content.IE5\RB250VLA\MC90035981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089" y="3839364"/>
            <a:ext cx="1691640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hyp\AppData\Local\Microsoft\Windows\Temporary Internet Files\Content.IE5\GDZGI21V\MP9004117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2417" y1="39941" x2="12417" y2="39941"/>
                        <a14:backgroundMark x1="15720" y1="42383" x2="25627" y2="55469"/>
                        <a14:backgroundMark x1="21664" y1="56934" x2="14399" y2="56934"/>
                        <a14:backgroundMark x1="16380" y1="58887" x2="44650" y2="627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07811">
            <a:off x="7185150" y="1812246"/>
            <a:ext cx="1958850" cy="264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hyp\AppData\Local\Microsoft\Windows\Temporary Internet Files\Content.IE5\GDZGI21V\MP9004117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2417" y1="39941" x2="12417" y2="39941"/>
                        <a14:backgroundMark x1="15720" y1="42383" x2="25627" y2="55469"/>
                        <a14:backgroundMark x1="21664" y1="56934" x2="14399" y2="56934"/>
                        <a14:backgroundMark x1="16380" y1="58887" x2="44650" y2="627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89268">
            <a:off x="3081507" y="2724156"/>
            <a:ext cx="1958850" cy="264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9" descr="C:\Users\hyp\AppData\Local\Microsoft\Windows\Temporary Internet Files\Content.IE5\OZO6F6RO\MC9003313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65" y="4932750"/>
            <a:ext cx="1816729" cy="160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230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pic>
        <p:nvPicPr>
          <p:cNvPr id="3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862" y="4597537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864" y="404664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09" y="2420888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581128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420888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81128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20888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862" y="413298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92896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1452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hyp\AppData\Local\Microsoft\Windows\Temporary Internet Files\Content.IE5\RB250VLA\MC9001228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711" y="4653136"/>
            <a:ext cx="1832038" cy="18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7629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pic>
        <p:nvPicPr>
          <p:cNvPr id="1026" name="Picture 2" descr="C:\Users\hyp\AppData\Local\Microsoft\Windows\Temporary Internet Files\Content.IE5\C1GZ819Z\MP90043087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3310"/>
            <a:ext cx="9144000" cy="610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1792090" y="1660149"/>
            <a:ext cx="1567282" cy="1784909"/>
            <a:chOff x="1792090" y="1660149"/>
            <a:chExt cx="1567282" cy="1784909"/>
          </a:xfrm>
        </p:grpSpPr>
        <p:pic>
          <p:nvPicPr>
            <p:cNvPr id="8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1755997">
              <a:off x="1792090" y="1660149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 rot="20767648">
              <a:off x="2317153" y="1767773"/>
              <a:ext cx="61587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</a:rPr>
                <a:t>1</a:t>
              </a:r>
              <a:endParaRPr lang="cs-CZ" sz="9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4767986" y="2910103"/>
            <a:ext cx="1784909" cy="1607338"/>
            <a:chOff x="4767986" y="2910103"/>
            <a:chExt cx="1784909" cy="1607338"/>
          </a:xfrm>
        </p:grpSpPr>
        <p:pic>
          <p:nvPicPr>
            <p:cNvPr id="6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636355">
              <a:off x="4876800" y="2841345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 rot="814149">
              <a:off x="5352504" y="2910103"/>
              <a:ext cx="61587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</a:rPr>
                <a:t>1</a:t>
              </a:r>
              <a:endParaRPr lang="cs-CZ" sz="9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5076056" y="208229"/>
            <a:ext cx="1567282" cy="1876900"/>
            <a:chOff x="5076056" y="208229"/>
            <a:chExt cx="1567282" cy="1876900"/>
          </a:xfrm>
        </p:grpSpPr>
        <p:pic>
          <p:nvPicPr>
            <p:cNvPr id="10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1370349">
              <a:off x="5076056" y="300220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 rot="20556758">
              <a:off x="5468403" y="208229"/>
              <a:ext cx="78258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3206285" y="3733799"/>
            <a:ext cx="1567282" cy="1784909"/>
            <a:chOff x="3206285" y="3733799"/>
            <a:chExt cx="1567282" cy="1784909"/>
          </a:xfrm>
        </p:grpSpPr>
        <p:pic>
          <p:nvPicPr>
            <p:cNvPr id="1027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094435">
              <a:off x="3206285" y="3733799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ovéPole 15"/>
            <p:cNvSpPr txBox="1"/>
            <p:nvPr/>
          </p:nvSpPr>
          <p:spPr>
            <a:xfrm rot="21346633">
              <a:off x="3613060" y="3841423"/>
              <a:ext cx="753732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7127669" y="5182620"/>
            <a:ext cx="1784909" cy="1617758"/>
            <a:chOff x="7127669" y="5182620"/>
            <a:chExt cx="1784909" cy="1617758"/>
          </a:xfrm>
        </p:grpSpPr>
        <p:pic>
          <p:nvPicPr>
            <p:cNvPr id="7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4275075">
              <a:off x="7236483" y="5124282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 rot="1388653">
              <a:off x="7698881" y="5182620"/>
              <a:ext cx="78258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7783851" y="3225775"/>
            <a:ext cx="1567282" cy="1784909"/>
            <a:chOff x="7783851" y="3225775"/>
            <a:chExt cx="1567282" cy="1784909"/>
          </a:xfrm>
        </p:grpSpPr>
        <p:pic>
          <p:nvPicPr>
            <p:cNvPr id="11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515475">
              <a:off x="7783851" y="3225775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ovéPole 17"/>
            <p:cNvSpPr txBox="1"/>
            <p:nvPr/>
          </p:nvSpPr>
          <p:spPr>
            <a:xfrm>
              <a:off x="8388424" y="3290997"/>
              <a:ext cx="61587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</a:rPr>
                <a:t>1</a:t>
              </a:r>
              <a:endParaRPr lang="cs-CZ" sz="9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692927" y="3486165"/>
            <a:ext cx="1784909" cy="1567282"/>
            <a:chOff x="692927" y="3486165"/>
            <a:chExt cx="1784909" cy="1567282"/>
          </a:xfrm>
        </p:grpSpPr>
        <p:pic>
          <p:nvPicPr>
            <p:cNvPr id="9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736423">
              <a:off x="801741" y="3377351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 rot="3919186">
              <a:off x="1194088" y="3484975"/>
              <a:ext cx="78258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3112217" y="2377373"/>
            <a:ext cx="4304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chemeClr val="bg1"/>
                </a:solidFill>
              </a:rPr>
              <a:t>1</a:t>
            </a:r>
            <a:endParaRPr lang="cs-CZ" sz="9600" dirty="0">
              <a:solidFill>
                <a:schemeClr val="bg1"/>
              </a:solidFill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3508774" y="1208835"/>
            <a:ext cx="1567282" cy="1784909"/>
            <a:chOff x="3508774" y="1208835"/>
            <a:chExt cx="1567282" cy="1784909"/>
          </a:xfrm>
        </p:grpSpPr>
        <p:pic>
          <p:nvPicPr>
            <p:cNvPr id="5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8774" y="1208835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ovéPole 20"/>
            <p:cNvSpPr txBox="1"/>
            <p:nvPr/>
          </p:nvSpPr>
          <p:spPr>
            <a:xfrm rot="19551961">
              <a:off x="3876630" y="1267501"/>
              <a:ext cx="753732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6792802" y="375047"/>
            <a:ext cx="1645355" cy="1784909"/>
            <a:chOff x="6792802" y="375047"/>
            <a:chExt cx="1645355" cy="1784909"/>
          </a:xfrm>
        </p:grpSpPr>
        <p:pic>
          <p:nvPicPr>
            <p:cNvPr id="12" name="Picture 3" descr="C:\Users\hyp\AppData\Local\Microsoft\Windows\Temporary Internet Files\Content.IE5\C1GZ819Z\MC900305461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141103">
              <a:off x="6870875" y="375047"/>
              <a:ext cx="1567282" cy="17849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 rot="18336981">
              <a:off x="7156683" y="445082"/>
              <a:ext cx="84189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9600" dirty="0">
                  <a:solidFill>
                    <a:schemeClr val="bg1"/>
                  </a:solidFill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151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pic>
        <p:nvPicPr>
          <p:cNvPr id="9" name="Picture 2" descr="C:\Users\hyp\AppData\Local\Microsoft\Windows\Temporary Internet Files\Content.IE5\C1GZ819Z\MC9004415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38" y="2907499"/>
            <a:ext cx="1678434" cy="162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yp\AppData\Local\Microsoft\Windows\Temporary Internet Files\Content.IE5\C1GZ819Z\MC9004415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38" y="4947359"/>
            <a:ext cx="1678434" cy="162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yp\AppData\Local\Microsoft\Windows\Temporary Internet Files\Content.IE5\975NW6U0\MC9004415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57206"/>
            <a:ext cx="1718388" cy="133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 flipV="1">
            <a:off x="2312810" y="1468343"/>
            <a:ext cx="576064" cy="24011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31" name="Skupina 30"/>
          <p:cNvGrpSpPr/>
          <p:nvPr/>
        </p:nvGrpSpPr>
        <p:grpSpPr>
          <a:xfrm>
            <a:off x="476606" y="1199156"/>
            <a:ext cx="3672408" cy="1058416"/>
            <a:chOff x="684630" y="2551419"/>
            <a:chExt cx="3672408" cy="1058416"/>
          </a:xfrm>
        </p:grpSpPr>
        <p:sp>
          <p:nvSpPr>
            <p:cNvPr id="4" name="Obdélník 3"/>
            <p:cNvSpPr/>
            <p:nvPr/>
          </p:nvSpPr>
          <p:spPr>
            <a:xfrm>
              <a:off x="684630" y="2551419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52" name="Picture 4" descr="C:\Users\hyp\AppData\Local\Microsoft\Windows\Temporary Internet Files\Content.IE5\C1GZ819Z\MC900439766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213" y="2602613"/>
              <a:ext cx="956027" cy="956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3" name="Picture 4" descr="C:\Users\hyp\AppData\Local\Microsoft\Windows\Temporary Internet Files\Content.IE5\C1GZ819Z\MC900439766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202" y="2611203"/>
              <a:ext cx="956027" cy="956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" name="Ovál 53"/>
            <p:cNvSpPr/>
            <p:nvPr/>
          </p:nvSpPr>
          <p:spPr>
            <a:xfrm>
              <a:off x="3504804" y="2959014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vál 54"/>
            <p:cNvSpPr/>
            <p:nvPr/>
          </p:nvSpPr>
          <p:spPr>
            <a:xfrm>
              <a:off x="2891267" y="2959014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48" name="Skupina 20"/>
          <p:cNvGrpSpPr/>
          <p:nvPr/>
        </p:nvGrpSpPr>
        <p:grpSpPr>
          <a:xfrm>
            <a:off x="476606" y="3165598"/>
            <a:ext cx="3672408" cy="1227584"/>
            <a:chOff x="684630" y="3901751"/>
            <a:chExt cx="3672408" cy="1227584"/>
          </a:xfrm>
        </p:grpSpPr>
        <p:sp>
          <p:nvSpPr>
            <p:cNvPr id="6" name="Obdélník 5"/>
            <p:cNvSpPr/>
            <p:nvPr/>
          </p:nvSpPr>
          <p:spPr>
            <a:xfrm>
              <a:off x="684630" y="3926313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Ovál 58"/>
            <p:cNvSpPr/>
            <p:nvPr/>
          </p:nvSpPr>
          <p:spPr>
            <a:xfrm>
              <a:off x="3535102" y="4270257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Ovál 59"/>
            <p:cNvSpPr/>
            <p:nvPr/>
          </p:nvSpPr>
          <p:spPr>
            <a:xfrm>
              <a:off x="2891267" y="4286152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57" name="Picture 9" descr="C:\Users\hyp\AppData\Local\Microsoft\Windows\Temporary Internet Files\Content.IE5\975NW6U0\MC900439770[1]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3901751"/>
              <a:ext cx="1227584" cy="1227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49" name="Skupina 40"/>
          <p:cNvGrpSpPr/>
          <p:nvPr/>
        </p:nvGrpSpPr>
        <p:grpSpPr>
          <a:xfrm>
            <a:off x="476606" y="5301208"/>
            <a:ext cx="3672408" cy="1058416"/>
            <a:chOff x="684630" y="5301208"/>
            <a:chExt cx="3672408" cy="1058416"/>
          </a:xfrm>
        </p:grpSpPr>
        <p:sp>
          <p:nvSpPr>
            <p:cNvPr id="7" name="Obdélník 6"/>
            <p:cNvSpPr/>
            <p:nvPr/>
          </p:nvSpPr>
          <p:spPr>
            <a:xfrm>
              <a:off x="684630" y="5301208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58" name="Picture 10" descr="C:\Users\hyp\AppData\Local\Microsoft\Windows\Temporary Internet Files\Content.IE5\975NW6U0\MC900348837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225" y="5395452"/>
              <a:ext cx="1043114" cy="8699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10" descr="C:\Users\hyp\AppData\Local\Microsoft\Windows\Temporary Internet Files\Content.IE5\975NW6U0\MC900348837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3312" y="5395452"/>
              <a:ext cx="1043114" cy="8699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5" name="Ovál 64"/>
            <p:cNvSpPr/>
            <p:nvPr/>
          </p:nvSpPr>
          <p:spPr>
            <a:xfrm>
              <a:off x="3414888" y="5585130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03334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pic>
        <p:nvPicPr>
          <p:cNvPr id="9" name="Picture 2" descr="C:\Users\hyp\AppData\Local\Microsoft\Windows\Temporary Internet Files\Content.IE5\C1GZ819Z\MC9004415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38" y="3097652"/>
            <a:ext cx="1678434" cy="162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yp\AppData\Local\Microsoft\Windows\Temporary Internet Files\Content.IE5\C1GZ819Z\MC9004415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38" y="894096"/>
            <a:ext cx="1678434" cy="162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yp\AppData\Local\Microsoft\Windows\Temporary Internet Files\Content.IE5\975NW6U0\MC9004415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38" y="5301208"/>
            <a:ext cx="1718388" cy="133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 flipV="1">
            <a:off x="2312810" y="1468343"/>
            <a:ext cx="576064" cy="24011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1" name="Skupina 10"/>
          <p:cNvGrpSpPr/>
          <p:nvPr/>
        </p:nvGrpSpPr>
        <p:grpSpPr>
          <a:xfrm>
            <a:off x="476606" y="1072466"/>
            <a:ext cx="3672408" cy="1323440"/>
            <a:chOff x="476606" y="1072466"/>
            <a:chExt cx="3672408" cy="1323440"/>
          </a:xfrm>
        </p:grpSpPr>
        <p:sp>
          <p:nvSpPr>
            <p:cNvPr id="4" name="Obdélník 3"/>
            <p:cNvSpPr/>
            <p:nvPr/>
          </p:nvSpPr>
          <p:spPr>
            <a:xfrm>
              <a:off x="476606" y="1199156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3076" name="Picture 4" descr="C:\Users\hyp\AppData\Local\Microsoft\Windows\Temporary Internet Files\Content.IE5\975NW6U0\MC90023214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514" y="1072467"/>
              <a:ext cx="1215959" cy="12719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4" descr="C:\Users\hyp\AppData\Local\Microsoft\Windows\Temporary Internet Files\Content.IE5\975NW6U0\MC90023214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0315" y="1072466"/>
              <a:ext cx="1215959" cy="12719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3327078" y="1072467"/>
              <a:ext cx="543739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>
                  <a:solidFill>
                    <a:srgbClr val="7030A0"/>
                  </a:solidFill>
                </a:rPr>
                <a:t>1</a:t>
              </a:r>
              <a:endParaRPr lang="cs-CZ" sz="80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76606" y="5100001"/>
            <a:ext cx="3672408" cy="1323439"/>
            <a:chOff x="476606" y="5100001"/>
            <a:chExt cx="3672408" cy="1323439"/>
          </a:xfrm>
        </p:grpSpPr>
        <p:sp>
          <p:nvSpPr>
            <p:cNvPr id="7" name="Obdélník 6"/>
            <p:cNvSpPr/>
            <p:nvPr/>
          </p:nvSpPr>
          <p:spPr>
            <a:xfrm>
              <a:off x="476606" y="5301208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078" name="Picture 6" descr="C:\Users\hyp\AppData\Local\Microsoft\Windows\Temporary Internet Files\Content.IE5\975NW6U0\MC900435811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010" y="5198657"/>
              <a:ext cx="703198" cy="1205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6" descr="C:\Users\hyp\AppData\Local\Microsoft\Windows\Temporary Internet Files\Content.IE5\975NW6U0\MC900435811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1973" y="5198657"/>
              <a:ext cx="703198" cy="12054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ovéPole 32"/>
            <p:cNvSpPr txBox="1"/>
            <p:nvPr/>
          </p:nvSpPr>
          <p:spPr>
            <a:xfrm>
              <a:off x="3269369" y="5100001"/>
              <a:ext cx="65915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>
                  <a:solidFill>
                    <a:srgbClr val="7030A0"/>
                  </a:solidFill>
                </a:rPr>
                <a:t>2</a:t>
              </a:r>
              <a:endParaRPr lang="cs-CZ" sz="80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76606" y="2882812"/>
            <a:ext cx="3672408" cy="1583996"/>
            <a:chOff x="476606" y="2882812"/>
            <a:chExt cx="3672408" cy="1583996"/>
          </a:xfrm>
        </p:grpSpPr>
        <p:sp>
          <p:nvSpPr>
            <p:cNvPr id="6" name="Obdélník 5"/>
            <p:cNvSpPr/>
            <p:nvPr/>
          </p:nvSpPr>
          <p:spPr>
            <a:xfrm>
              <a:off x="476606" y="3190160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3263910" y="3032665"/>
              <a:ext cx="65915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>
                  <a:solidFill>
                    <a:srgbClr val="7030A0"/>
                  </a:solidFill>
                </a:rPr>
                <a:t>2</a:t>
              </a:r>
              <a:endParaRPr lang="cs-CZ" sz="8000" dirty="0">
                <a:solidFill>
                  <a:srgbClr val="7030A0"/>
                </a:solidFill>
              </a:endParaRPr>
            </a:p>
          </p:txBody>
        </p:sp>
        <p:pic>
          <p:nvPicPr>
            <p:cNvPr id="3080" name="Picture 8" descr="C:\Users\hyp\AppData\Local\Microsoft\Windows\Temporary Internet Files\Content.IE5\YV3K0YW3\MC900441736[1]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298" y="2882812"/>
              <a:ext cx="1583996" cy="15839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3710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pic>
        <p:nvPicPr>
          <p:cNvPr id="9" name="Picture 2" descr="C:\Users\hyp\AppData\Local\Microsoft\Windows\Temporary Internet Files\Content.IE5\C1GZ819Z\MC9004415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092" y="628848"/>
            <a:ext cx="1678434" cy="162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yp\AppData\Local\Microsoft\Windows\Temporary Internet Files\Content.IE5\C1GZ819Z\MC9004415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092" y="4947359"/>
            <a:ext cx="1678434" cy="162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yp\AppData\Local\Microsoft\Windows\Temporary Internet Files\Content.IE5\975NW6U0\MC9004415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38" y="2932887"/>
            <a:ext cx="1718388" cy="133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 flipV="1">
            <a:off x="2312810" y="1468343"/>
            <a:ext cx="576064" cy="24011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1" name="Skupina 10"/>
          <p:cNvGrpSpPr/>
          <p:nvPr/>
        </p:nvGrpSpPr>
        <p:grpSpPr>
          <a:xfrm>
            <a:off x="465945" y="4761825"/>
            <a:ext cx="3683069" cy="1323439"/>
            <a:chOff x="465945" y="3057648"/>
            <a:chExt cx="3683069" cy="1323439"/>
          </a:xfrm>
        </p:grpSpPr>
        <p:sp>
          <p:nvSpPr>
            <p:cNvPr id="6" name="Obdélník 5"/>
            <p:cNvSpPr/>
            <p:nvPr/>
          </p:nvSpPr>
          <p:spPr>
            <a:xfrm>
              <a:off x="476606" y="3190160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Ovál 59"/>
            <p:cNvSpPr/>
            <p:nvPr/>
          </p:nvSpPr>
          <p:spPr>
            <a:xfrm>
              <a:off x="2683243" y="3549999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100" name="Picture 4" descr="C:\Users\hyp\AppData\Local\Microsoft\Windows\Temporary Internet Files\Content.IE5\C1GZ819Z\MC900436910[3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945" y="3374777"/>
              <a:ext cx="809226" cy="809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4" descr="C:\Users\hyp\AppData\Local\Microsoft\Windows\Temporary Internet Files\Content.IE5\C1GZ819Z\MC900436910[3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1399" y="3390672"/>
              <a:ext cx="809226" cy="809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4" descr="C:\Users\hyp\AppData\Local\Microsoft\Windows\Temporary Internet Files\Content.IE5\C1GZ819Z\MC900436910[3]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3604" y="3390672"/>
              <a:ext cx="809226" cy="809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3526920" y="3057648"/>
              <a:ext cx="543739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b="1" dirty="0" smtClean="0">
                  <a:solidFill>
                    <a:srgbClr val="FF0000"/>
                  </a:solidFill>
                </a:rPr>
                <a:t>1</a:t>
              </a:r>
              <a:endParaRPr lang="cs-CZ" sz="8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229322" y="2857915"/>
            <a:ext cx="3919692" cy="1378752"/>
            <a:chOff x="229322" y="5102341"/>
            <a:chExt cx="3919692" cy="1378752"/>
          </a:xfrm>
        </p:grpSpPr>
        <p:sp>
          <p:nvSpPr>
            <p:cNvPr id="7" name="Obdélník 6"/>
            <p:cNvSpPr/>
            <p:nvPr/>
          </p:nvSpPr>
          <p:spPr>
            <a:xfrm>
              <a:off x="476606" y="5301208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Ovál 64"/>
            <p:cNvSpPr/>
            <p:nvPr/>
          </p:nvSpPr>
          <p:spPr>
            <a:xfrm>
              <a:off x="2784906" y="5592735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101" name="Picture 5" descr="C:\Users\hyp\AppData\Local\Microsoft\Windows\Temporary Internet Files\Content.IE5\975NW6U0\MC900436906[1]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322" y="5102341"/>
              <a:ext cx="1378751" cy="1378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5" descr="C:\Users\hyp\AppData\Local\Microsoft\Windows\Temporary Internet Files\Content.IE5\975NW6U0\MC900436906[1]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0366" y="5102342"/>
              <a:ext cx="1378751" cy="1378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Ovál 32"/>
            <p:cNvSpPr/>
            <p:nvPr/>
          </p:nvSpPr>
          <p:spPr>
            <a:xfrm>
              <a:off x="2182009" y="5585130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3393871" y="5102342"/>
              <a:ext cx="676788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b="1" dirty="0">
                  <a:solidFill>
                    <a:srgbClr val="FF0000"/>
                  </a:solidFill>
                </a:rPr>
                <a:t>2</a:t>
              </a: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61342" y="1009318"/>
            <a:ext cx="3687672" cy="1323439"/>
            <a:chOff x="461342" y="1009318"/>
            <a:chExt cx="3687672" cy="1323439"/>
          </a:xfrm>
        </p:grpSpPr>
        <p:sp>
          <p:nvSpPr>
            <p:cNvPr id="4" name="Obdélník 3"/>
            <p:cNvSpPr/>
            <p:nvPr/>
          </p:nvSpPr>
          <p:spPr>
            <a:xfrm>
              <a:off x="476606" y="1199156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099" name="Picture 3" descr="C:\Users\hyp\AppData\Local\Microsoft\Windows\Temporary Internet Files\Content.IE5\1IXT9LJB\MC900441708[2]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342" y="1099065"/>
              <a:ext cx="1143946" cy="11439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3" descr="C:\Users\hyp\AppData\Local\Microsoft\Windows\Temporary Internet Files\Content.IE5\1IXT9LJB\MC900441708[2]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5171" y="1113626"/>
              <a:ext cx="1143946" cy="11439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Ovál 26"/>
            <p:cNvSpPr/>
            <p:nvPr/>
          </p:nvSpPr>
          <p:spPr>
            <a:xfrm>
              <a:off x="2600842" y="1581498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3319785" y="1009318"/>
              <a:ext cx="54374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0" b="1" dirty="0">
                  <a:solidFill>
                    <a:srgbClr val="FF0000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710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grpSp>
        <p:nvGrpSpPr>
          <p:cNvPr id="10" name="Skupina 9"/>
          <p:cNvGrpSpPr/>
          <p:nvPr/>
        </p:nvGrpSpPr>
        <p:grpSpPr>
          <a:xfrm>
            <a:off x="467544" y="4289518"/>
            <a:ext cx="7679951" cy="2568482"/>
            <a:chOff x="229322" y="5033520"/>
            <a:chExt cx="3919692" cy="1447573"/>
          </a:xfrm>
        </p:grpSpPr>
        <p:sp>
          <p:nvSpPr>
            <p:cNvPr id="11" name="Obdélník 10"/>
            <p:cNvSpPr/>
            <p:nvPr/>
          </p:nvSpPr>
          <p:spPr>
            <a:xfrm>
              <a:off x="476606" y="5301208"/>
              <a:ext cx="3672408" cy="10584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784906" y="5592735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3" name="Picture 5" descr="C:\Users\hyp\AppData\Local\Microsoft\Windows\Temporary Internet Files\Content.IE5\975NW6U0\MC900436906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322" y="5102341"/>
              <a:ext cx="1378751" cy="1378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5" descr="C:\Users\hyp\AppData\Local\Microsoft\Windows\Temporary Internet Files\Content.IE5\975NW6U0\MC900436906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0366" y="5102342"/>
              <a:ext cx="1378751" cy="1378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Ovál 14"/>
            <p:cNvSpPr/>
            <p:nvPr/>
          </p:nvSpPr>
          <p:spPr>
            <a:xfrm>
              <a:off x="2182009" y="5585130"/>
              <a:ext cx="504056" cy="490572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3542564" y="5033520"/>
              <a:ext cx="606450" cy="14475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5000" b="1" dirty="0">
                  <a:solidFill>
                    <a:srgbClr val="FF0000"/>
                  </a:solidFill>
                </a:rPr>
                <a:t>2</a:t>
              </a:r>
            </a:p>
          </p:txBody>
        </p:sp>
      </p:grpSp>
      <p:sp>
        <p:nvSpPr>
          <p:cNvPr id="23" name="Oválný popisek 22"/>
          <p:cNvSpPr/>
          <p:nvPr/>
        </p:nvSpPr>
        <p:spPr>
          <a:xfrm>
            <a:off x="1403648" y="958371"/>
            <a:ext cx="6149730" cy="2952328"/>
          </a:xfrm>
          <a:prstGeom prst="wedgeEllipseCallout">
            <a:avLst>
              <a:gd name="adj1" fmla="val -36603"/>
              <a:gd name="adj2" fmla="val 73293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1818254" y="1772816"/>
            <a:ext cx="105000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Doplňte podle vzoru </a:t>
            </a:r>
          </a:p>
          <a:p>
            <a:r>
              <a:rPr lang="cs-CZ" sz="4000" b="1" dirty="0" smtClean="0">
                <a:solidFill>
                  <a:srgbClr val="7030A0"/>
                </a:solidFill>
              </a:rPr>
              <a:t>následující pracovní list.</a:t>
            </a:r>
            <a:endParaRPr lang="cs-CZ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80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83088" y="5556057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4" descr="C:\Users\hyp\AppData\Local\Microsoft\Windows\Temporary Internet Files\Content.IE5\C1GZ819Z\MC900436910[3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27" y="5740674"/>
            <a:ext cx="809226" cy="80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yp\AppData\Local\Microsoft\Windows\Temporary Internet Files\Content.IE5\C1GZ819Z\MC900436910[3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881" y="5756569"/>
            <a:ext cx="809226" cy="80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76606" y="2996755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5" descr="C:\Users\hyp\AppData\Local\Microsoft\Windows\Temporary Internet Files\Content.IE5\975NW6U0\MC90043690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22" y="2797888"/>
            <a:ext cx="1378751" cy="137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hyp\AppData\Local\Microsoft\Windows\Temporary Internet Files\Content.IE5\975NW6U0\MC90043690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66" y="2797889"/>
            <a:ext cx="1378751" cy="137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491870" y="452178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Picture 3" descr="C:\Users\hyp\AppData\Local\Microsoft\Windows\Temporary Internet Files\Content.IE5\1IXT9LJB\MC900441708[2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06" y="352087"/>
            <a:ext cx="1143946" cy="114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hyp\AppData\Local\Microsoft\Windows\Temporary Internet Files\Content.IE5\1IXT9LJB\MC900441708[2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435" y="366648"/>
            <a:ext cx="1143946" cy="114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4811045" y="451907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5" name="Picture 4" descr="C:\Users\hyp\AppData\Local\Microsoft\Windows\Temporary Internet Files\Content.IE5\C1GZ819Z\MC90043976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628" y="503101"/>
            <a:ext cx="956027" cy="95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Users\hyp\AppData\Local\Microsoft\Windows\Temporary Internet Files\Content.IE5\C1GZ819Z\MC90043976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17" y="511691"/>
            <a:ext cx="956027" cy="95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Obdélník 29"/>
          <p:cNvSpPr/>
          <p:nvPr/>
        </p:nvSpPr>
        <p:spPr>
          <a:xfrm>
            <a:off x="4811045" y="3033644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Picture 9" descr="C:\Users\hyp\AppData\Local\Microsoft\Windows\Temporary Internet Files\Content.IE5\975NW6U0\MC90043977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999" y="3009082"/>
            <a:ext cx="122758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Obdélník 34"/>
          <p:cNvSpPr/>
          <p:nvPr/>
        </p:nvSpPr>
        <p:spPr>
          <a:xfrm>
            <a:off x="4776904" y="5556056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6" name="Picture 10" descr="C:\Users\hyp\AppData\Local\Microsoft\Windows\Temporary Internet Files\Content.IE5\975NW6U0\MC90034883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499" y="5650300"/>
            <a:ext cx="1043114" cy="869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Obdélník 39"/>
          <p:cNvSpPr/>
          <p:nvPr/>
        </p:nvSpPr>
        <p:spPr>
          <a:xfrm>
            <a:off x="4778973" y="1739472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1" name="Picture 4" descr="C:\Users\hyp\AppData\Local\Microsoft\Windows\Temporary Internet Files\Content.IE5\975NW6U0\MC9002321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881" y="1612783"/>
            <a:ext cx="1215959" cy="127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Obdélník 44"/>
          <p:cNvSpPr/>
          <p:nvPr/>
        </p:nvSpPr>
        <p:spPr>
          <a:xfrm>
            <a:off x="4811045" y="4301313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6" descr="C:\Users\hyp\AppData\Local\Microsoft\Windows\Temporary Internet Files\Content.IE5\975NW6U0\MC9004358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449" y="4198762"/>
            <a:ext cx="703198" cy="120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6" descr="C:\Users\hyp\AppData\Local\Microsoft\Windows\Temporary Internet Files\Content.IE5\975NW6U0\MC9004358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412" y="4198762"/>
            <a:ext cx="703198" cy="120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Obdélník 49"/>
          <p:cNvSpPr/>
          <p:nvPr/>
        </p:nvSpPr>
        <p:spPr>
          <a:xfrm>
            <a:off x="443270" y="1718827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8" descr="C:\Users\hyp\AppData\Local\Microsoft\Windows\Temporary Internet Files\Content.IE5\YV3K0YW3\MC90044173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62" y="1411479"/>
            <a:ext cx="1583996" cy="158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bdélník 53"/>
          <p:cNvSpPr/>
          <p:nvPr/>
        </p:nvSpPr>
        <p:spPr>
          <a:xfrm>
            <a:off x="462357" y="4301313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Users\hyp\AppData\Local\Microsoft\Windows\Temporary Internet Files\Content.IE5\975NW6U0\MC90041349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70" y="3976730"/>
            <a:ext cx="1675988" cy="150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93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83088" y="5556057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4" descr="C:\Users\hyp\AppData\Local\Microsoft\Windows\Temporary Internet Files\Content.IE5\C1GZ819Z\MC900436910[3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27" y="5740674"/>
            <a:ext cx="809226" cy="80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yp\AppData\Local\Microsoft\Windows\Temporary Internet Files\Content.IE5\C1GZ819Z\MC900436910[3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881" y="5756569"/>
            <a:ext cx="809226" cy="80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76606" y="2996755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5" descr="C:\Users\hyp\AppData\Local\Microsoft\Windows\Temporary Internet Files\Content.IE5\975NW6U0\MC90043690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22" y="2797888"/>
            <a:ext cx="1378751" cy="137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hyp\AppData\Local\Microsoft\Windows\Temporary Internet Files\Content.IE5\975NW6U0\MC90043690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366" y="2797889"/>
            <a:ext cx="1378751" cy="1378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491870" y="452178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Picture 3" descr="C:\Users\hyp\AppData\Local\Microsoft\Windows\Temporary Internet Files\Content.IE5\1IXT9LJB\MC900441708[2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06" y="352087"/>
            <a:ext cx="1143946" cy="114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hyp\AppData\Local\Microsoft\Windows\Temporary Internet Files\Content.IE5\1IXT9LJB\MC900441708[2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435" y="366648"/>
            <a:ext cx="1143946" cy="114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4811045" y="451907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5" name="Picture 4" descr="C:\Users\hyp\AppData\Local\Microsoft\Windows\Temporary Internet Files\Content.IE5\C1GZ819Z\MC90043976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628" y="503101"/>
            <a:ext cx="956027" cy="95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Users\hyp\AppData\Local\Microsoft\Windows\Temporary Internet Files\Content.IE5\C1GZ819Z\MC90043976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17" y="511691"/>
            <a:ext cx="956027" cy="95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Obdélník 29"/>
          <p:cNvSpPr/>
          <p:nvPr/>
        </p:nvSpPr>
        <p:spPr>
          <a:xfrm>
            <a:off x="4811045" y="3033644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Picture 9" descr="C:\Users\hyp\AppData\Local\Microsoft\Windows\Temporary Internet Files\Content.IE5\975NW6U0\MC90043977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999" y="3009082"/>
            <a:ext cx="122758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Obdélník 34"/>
          <p:cNvSpPr/>
          <p:nvPr/>
        </p:nvSpPr>
        <p:spPr>
          <a:xfrm>
            <a:off x="4776904" y="5556056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6" name="Picture 10" descr="C:\Users\hyp\AppData\Local\Microsoft\Windows\Temporary Internet Files\Content.IE5\975NW6U0\MC90034883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499" y="5650300"/>
            <a:ext cx="1043114" cy="869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Obdélník 39"/>
          <p:cNvSpPr/>
          <p:nvPr/>
        </p:nvSpPr>
        <p:spPr>
          <a:xfrm>
            <a:off x="4778973" y="1739472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1" name="Picture 4" descr="C:\Users\hyp\AppData\Local\Microsoft\Windows\Temporary Internet Files\Content.IE5\975NW6U0\MC9002321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881" y="1612783"/>
            <a:ext cx="1215959" cy="127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Obdélník 44"/>
          <p:cNvSpPr/>
          <p:nvPr/>
        </p:nvSpPr>
        <p:spPr>
          <a:xfrm>
            <a:off x="4811045" y="4301313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6" descr="C:\Users\hyp\AppData\Local\Microsoft\Windows\Temporary Internet Files\Content.IE5\975NW6U0\MC9004358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449" y="4198762"/>
            <a:ext cx="703198" cy="120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6" descr="C:\Users\hyp\AppData\Local\Microsoft\Windows\Temporary Internet Files\Content.IE5\975NW6U0\MC9004358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412" y="4198762"/>
            <a:ext cx="703198" cy="120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Obdélník 49"/>
          <p:cNvSpPr/>
          <p:nvPr/>
        </p:nvSpPr>
        <p:spPr>
          <a:xfrm>
            <a:off x="443270" y="1718827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2" name="Picture 8" descr="C:\Users\hyp\AppData\Local\Microsoft\Windows\Temporary Internet Files\Content.IE5\YV3K0YW3\MC90044173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62" y="1411479"/>
            <a:ext cx="1583996" cy="158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bdélník 53"/>
          <p:cNvSpPr/>
          <p:nvPr/>
        </p:nvSpPr>
        <p:spPr>
          <a:xfrm>
            <a:off x="462357" y="4301313"/>
            <a:ext cx="3672408" cy="10584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Users\hyp\AppData\Local\Microsoft\Windows\Temporary Internet Files\Content.IE5\975NW6U0\MC90041349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70" y="3976730"/>
            <a:ext cx="1675988" cy="150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6606291" y="757651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2853099" y="3341008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2319292" y="3341008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2547892" y="2046836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2924200" y="770180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2395899" y="770180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7234735" y="4704083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6707088" y="4704082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2786653" y="5944418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2277349" y="5939338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2605254" y="4608677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6834891" y="3401030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>
            <a:off x="6815610" y="2113714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/>
          <p:cNvSpPr/>
          <p:nvPr/>
        </p:nvSpPr>
        <p:spPr>
          <a:xfrm>
            <a:off x="7164288" y="759270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vál 58"/>
          <p:cNvSpPr/>
          <p:nvPr/>
        </p:nvSpPr>
        <p:spPr>
          <a:xfrm>
            <a:off x="6983583" y="5863418"/>
            <a:ext cx="457200" cy="443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828778" y="5186544"/>
            <a:ext cx="6158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1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3533140" y="3976730"/>
            <a:ext cx="6158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1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3499804" y="1375497"/>
            <a:ext cx="6158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1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835507" y="2702433"/>
            <a:ext cx="6158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1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828778" y="1375497"/>
            <a:ext cx="6158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1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7828778" y="3907096"/>
            <a:ext cx="753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7824283" y="50507"/>
            <a:ext cx="753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6" name="TextovéPole 65"/>
          <p:cNvSpPr txBox="1"/>
          <p:nvPr/>
        </p:nvSpPr>
        <p:spPr>
          <a:xfrm>
            <a:off x="3499804" y="2629102"/>
            <a:ext cx="753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3533140" y="5186544"/>
            <a:ext cx="753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8" name="TextovéPole 67"/>
          <p:cNvSpPr txBox="1"/>
          <p:nvPr/>
        </p:nvSpPr>
        <p:spPr>
          <a:xfrm>
            <a:off x="3464211" y="139230"/>
            <a:ext cx="753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5776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i="1" u="sng" dirty="0" smtClean="0"/>
              <a:t>Použitá literatura:  </a:t>
            </a:r>
          </a:p>
          <a:p>
            <a:r>
              <a:rPr lang="cs-CZ" sz="2000" dirty="0" smtClean="0"/>
              <a:t>MGR</a:t>
            </a:r>
            <a:r>
              <a:rPr lang="cs-CZ" sz="2000" dirty="0"/>
              <a:t>. MILOŠ NOVOTNÝ. </a:t>
            </a:r>
            <a:r>
              <a:rPr lang="cs-CZ" sz="2000" i="1" dirty="0"/>
              <a:t>Matýskova matematika 1. díl</a:t>
            </a:r>
            <a:r>
              <a:rPr lang="cs-CZ" sz="2000" dirty="0"/>
              <a:t>. Brno: Nová škola, s.r.o., 2013, ISBN : </a:t>
            </a:r>
            <a:r>
              <a:rPr lang="cs-CZ" sz="2000" dirty="0" smtClean="0"/>
              <a:t>978-80-7289-475-8</a:t>
            </a:r>
          </a:p>
          <a:p>
            <a:r>
              <a:rPr lang="cs-CZ" sz="2000" dirty="0" smtClean="0"/>
              <a:t>MGR. MILOŠ NOVOTNÝ. </a:t>
            </a:r>
            <a:r>
              <a:rPr lang="cs-CZ" sz="2000" i="1" dirty="0" smtClean="0"/>
              <a:t>Procvičujeme s Matýskem 1</a:t>
            </a:r>
            <a:r>
              <a:rPr lang="cs-CZ" sz="2000" dirty="0" smtClean="0"/>
              <a:t>. </a:t>
            </a:r>
            <a:r>
              <a:rPr lang="cs-CZ" sz="2000" i="1" dirty="0" smtClean="0"/>
              <a:t>díl. </a:t>
            </a:r>
            <a:r>
              <a:rPr lang="cs-CZ" sz="2000" dirty="0" smtClean="0"/>
              <a:t>Brno: Nová škola, s.r.o., 2012, ISBN SBN: 978-80-7289-407-9.</a:t>
            </a:r>
            <a:endParaRPr lang="cs-CZ" sz="2000" i="1" u="sng" dirty="0" smtClean="0"/>
          </a:p>
          <a:p>
            <a:pPr marL="0" indent="0">
              <a:buNone/>
            </a:pPr>
            <a:endParaRPr lang="cs-CZ" sz="1800" i="1" u="sng" dirty="0"/>
          </a:p>
          <a:p>
            <a:pPr lvl="0">
              <a:buClr>
                <a:srgbClr val="31B6FD"/>
              </a:buClr>
            </a:pPr>
            <a:r>
              <a:rPr lang="cs-CZ" sz="2000" i="1" u="sng" dirty="0">
                <a:solidFill>
                  <a:srgbClr val="073E87"/>
                </a:solidFill>
              </a:rPr>
              <a:t>Jiné zdroje</a:t>
            </a:r>
            <a:r>
              <a:rPr lang="cs-CZ" sz="2000" i="1" u="sng" dirty="0" smtClean="0">
                <a:solidFill>
                  <a:srgbClr val="073E87"/>
                </a:solidFill>
              </a:rPr>
              <a:t>: </a:t>
            </a:r>
            <a:r>
              <a:rPr lang="cs-CZ" sz="2000" i="1" dirty="0">
                <a:solidFill>
                  <a:srgbClr val="073E87"/>
                </a:solidFill>
              </a:rPr>
              <a:t> Galerie www.microsoft.office.com</a:t>
            </a:r>
            <a:endParaRPr lang="cs-CZ" sz="2000" i="1" u="sng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205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1163</TotalTime>
  <Words>306</Words>
  <Application>Microsoft Office PowerPoint</Application>
  <PresentationFormat>Předvádění na obrazovce (4:3)</PresentationFormat>
  <Paragraphs>73</Paragraphs>
  <Slides>14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Pavlína Hylmarová</cp:lastModifiedBy>
  <cp:revision>97</cp:revision>
  <cp:lastPrinted>2013-10-01T22:15:43Z</cp:lastPrinted>
  <dcterms:created xsi:type="dcterms:W3CDTF">2013-05-10T12:01:16Z</dcterms:created>
  <dcterms:modified xsi:type="dcterms:W3CDTF">2013-11-08T10:22:20Z</dcterms:modified>
</cp:coreProperties>
</file>