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91" r:id="rId2"/>
    <p:sldId id="269" r:id="rId3"/>
    <p:sldId id="312" r:id="rId4"/>
    <p:sldId id="315" r:id="rId5"/>
    <p:sldId id="316" r:id="rId6"/>
    <p:sldId id="288" r:id="rId7"/>
    <p:sldId id="317" r:id="rId8"/>
    <p:sldId id="301" r:id="rId9"/>
    <p:sldId id="290" r:id="rId10"/>
    <p:sldId id="31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notesViewPr>
    <p:cSldViewPr>
      <p:cViewPr varScale="1">
        <p:scale>
          <a:sx n="49" d="100"/>
          <a:sy n="49" d="100"/>
        </p:scale>
        <p:origin x="-2654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220CD-FFBE-4774-83E2-8DC9BE71F18F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FE4D0-C671-49CA-99D3-8893376630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75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4.wmf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5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VY_32_INOVACE_04_10_M9_Hanak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1812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Složený lomený výraz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484" y="110411"/>
            <a:ext cx="8659712" cy="8703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484" y="1196752"/>
            <a:ext cx="8659712" cy="532859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08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19872" y="8078"/>
            <a:ext cx="187220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412776"/>
            <a:ext cx="8208912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ukážeme, jak počítáme složené lomené výrazy. Naleznete zde názorné řešení příkladů. Na závěr hodiny si žáci ověří své znalosti na  příkladech k samostatnému procvičení. Ke všem příkladům je uvedeno i správné řešení</a:t>
            </a:r>
            <a:r>
              <a:rPr lang="cs-CZ" sz="1800" dirty="0" smtClean="0"/>
              <a:t>.</a:t>
            </a:r>
            <a:r>
              <a:rPr lang="cs-CZ" sz="1800" dirty="0"/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4907" y="1126637"/>
            <a:ext cx="8743819" cy="3310475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8592" y="131533"/>
            <a:ext cx="8743820" cy="8491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3975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63652" y="2235992"/>
            <a:ext cx="3526895" cy="1977315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5598" y="294520"/>
            <a:ext cx="4049898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252526" y="2736000"/>
                <a:ext cx="1417054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2526" y="2736000"/>
                <a:ext cx="1417054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03647" y="2461876"/>
                <a:ext cx="1862763" cy="1525546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f>
                            <m:fPr>
                              <m:ctrlPr>
                                <a:rPr lang="cs-CZ" sz="28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𝐴</m:t>
                              </m:r>
                            </m:num>
                            <m:den>
                              <m:r>
                                <a:rPr lang="cs-CZ" sz="28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𝐵</m:t>
                              </m:r>
                            </m:den>
                          </m:f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  <m:f>
                            <m:fPr>
                              <m:ctrlPr>
                                <a:rPr lang="cs-CZ" sz="28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𝐶</m:t>
                              </m:r>
                            </m:num>
                            <m:den>
                              <m:r>
                                <a:rPr lang="cs-CZ" sz="28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𝐷</m:t>
                              </m:r>
                            </m:den>
                          </m:f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7" y="2461876"/>
                <a:ext cx="1862763" cy="15255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80263" y="4556621"/>
            <a:ext cx="8743819" cy="84290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2218" y="4751449"/>
            <a:ext cx="8379754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Nikdy nesmíme zapomenout na určení podmínek !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6860" y="1268760"/>
            <a:ext cx="8107588" cy="830997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</a:t>
            </a:r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ložený lomený výraz je výraz, který má v čitateli </a:t>
            </a:r>
            <a:r>
              <a:rPr lang="cs-CZ" sz="2400" dirty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</a:t>
            </a:r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ebo ve jmenovateli lomený výraz.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3950" y="5543537"/>
            <a:ext cx="8743819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02218" y="5672744"/>
                <a:ext cx="7791775" cy="461665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𝐵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𝐶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𝐷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sz="24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218" y="5672744"/>
                <a:ext cx="7791775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4132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D1R1SU0N\MC900440428[5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76339"/>
            <a:ext cx="2016224" cy="212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21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/>
      <p:bldP spid="18" grpId="0"/>
      <p:bldP spid="22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2089" y="2013728"/>
            <a:ext cx="8729704" cy="4727640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02088" y="82878"/>
            <a:ext cx="8729704" cy="1833954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8776" y="475132"/>
            <a:ext cx="41210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U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pravte složený výraz </a:t>
            </a:r>
            <a:b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      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2633" y="82879"/>
            <a:ext cx="4489781" cy="1830592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28561" y="128987"/>
                <a:ext cx="4339726" cy="15908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 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𝟏𝟒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𝟏𝟓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     </m:t>
                          </m:r>
                        </m:num>
                        <m:den>
                          <m:f>
                            <m:f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𝟏𝟒</m:t>
                              </m:r>
                              <m:sSup>
                                <m:sSup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p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num>
                            <m:den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𝟑𝟎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𝟐𝟎</m:t>
                              </m:r>
                            </m:den>
                          </m:f>
                        </m:den>
                      </m:f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8561" y="128987"/>
                <a:ext cx="4339726" cy="15908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252632" y="5938075"/>
            <a:ext cx="7859574" cy="764353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6260" y="6050429"/>
            <a:ext cx="2046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400866" y="5954697"/>
                <a:ext cx="3460243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≠−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  <a:ea typeface="Cambria Math"/>
                          </a:rPr>
                          <m:t>𝟐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0866" y="5954697"/>
                <a:ext cx="3460243" cy="714683"/>
              </a:xfrm>
              <a:prstGeom prst="rect">
                <a:avLst/>
              </a:prstGeom>
              <a:blipFill rotWithShape="1">
                <a:blip r:embed="rId3"/>
                <a:stretch>
                  <a:fillRect b="-9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804016" y="2381242"/>
                <a:ext cx="3901021" cy="8774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4016" y="2381242"/>
                <a:ext cx="3901021" cy="87748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ový popisek 24"/>
          <p:cNvSpPr/>
          <p:nvPr/>
        </p:nvSpPr>
        <p:spPr>
          <a:xfrm>
            <a:off x="3845310" y="3587802"/>
            <a:ext cx="4966592" cy="993488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Dělení lomených výrazů převedeme na násobení.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43380" y="2163155"/>
                <a:ext cx="2902710" cy="1376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   </m:t>
                          </m:r>
                          <m:f>
                            <m:fPr>
                              <m:ctrlP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𝟏𝟒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𝟏𝟓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    </m:t>
                          </m:r>
                        </m:num>
                        <m:den>
                          <m:f>
                            <m:fPr>
                              <m:ctrlP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𝟏𝟒</m:t>
                              </m:r>
                              <m:sSup>
                                <m:sSupPr>
                                  <m:ctrlP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p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num>
                            <m:den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𝟑𝟎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𝟐𝟎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380" y="2163155"/>
                <a:ext cx="2902710" cy="13768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908755" y="2462442"/>
                <a:ext cx="4154877" cy="8038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8755" y="2462442"/>
                <a:ext cx="4154877" cy="8038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99554" y="3712003"/>
                <a:ext cx="4546849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𝟏𝟓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𝟏𝟎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554" y="3712003"/>
                <a:ext cx="4546849" cy="88979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915358" y="3691495"/>
                <a:ext cx="4896544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𝟕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5358" y="3691495"/>
                <a:ext cx="4896544" cy="88979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4376" y="4869160"/>
                <a:ext cx="2168814" cy="8013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376" y="4869160"/>
                <a:ext cx="2168814" cy="8013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746544" y="4869160"/>
                <a:ext cx="2168814" cy="8013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6544" y="4869160"/>
                <a:ext cx="2168814" cy="8013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Zaoblený obdélníkový popisek 41"/>
          <p:cNvSpPr/>
          <p:nvPr/>
        </p:nvSpPr>
        <p:spPr>
          <a:xfrm>
            <a:off x="864443" y="3639648"/>
            <a:ext cx="4966592" cy="993488"/>
          </a:xfrm>
          <a:prstGeom prst="wedgeRoundRectCallout">
            <a:avLst>
              <a:gd name="adj1" fmla="val 11951"/>
              <a:gd name="adj2" fmla="val -89035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Složený lomený výraz převedeme a dělení výrazů.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195787" y="4863742"/>
            <a:ext cx="4705139" cy="993488"/>
          </a:xfrm>
          <a:prstGeom prst="wedgeRoundRectCallout">
            <a:avLst>
              <a:gd name="adj1" fmla="val 11423"/>
              <a:gd name="adj2" fmla="val -64746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Lomené výrazy převedeme na jeden lomený výraz.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3" name="Zaoblený obdélníkový popisek 42"/>
          <p:cNvSpPr/>
          <p:nvPr/>
        </p:nvSpPr>
        <p:spPr>
          <a:xfrm>
            <a:off x="3754526" y="4886920"/>
            <a:ext cx="4966592" cy="1324682"/>
          </a:xfrm>
          <a:prstGeom prst="wedgeRoundRectCallout">
            <a:avLst>
              <a:gd name="adj1" fmla="val 11440"/>
              <a:gd name="adj2" fmla="val -68902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činitele rozložíme na součin pomocí vytýkání nebo pomocí vzorců.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4" name="Zaoblený obdélníkový popisek 43"/>
          <p:cNvSpPr/>
          <p:nvPr/>
        </p:nvSpPr>
        <p:spPr>
          <a:xfrm>
            <a:off x="252632" y="5788588"/>
            <a:ext cx="5127551" cy="993488"/>
          </a:xfrm>
          <a:prstGeom prst="wedgeRoundRectCallout">
            <a:avLst>
              <a:gd name="adj1" fmla="val -18522"/>
              <a:gd name="adj2" fmla="val -55798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Upravíme lomený výraz pomocí krácení jeho činitelů.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46" name="Picture 2" descr="C:\Users\spravce\AppData\Local\Microsoft\Windows\Temporary Internet Files\Content.IE5\HGW68T4R\MC900440446[8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424" y="4625660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09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24" grpId="0"/>
      <p:bldP spid="25" grpId="0" animBg="1"/>
      <p:bldP spid="25" grpId="1" animBg="1"/>
      <p:bldP spid="36" grpId="0"/>
      <p:bldP spid="37" grpId="0"/>
      <p:bldP spid="38" grpId="0"/>
      <p:bldP spid="39" grpId="0"/>
      <p:bldP spid="40" grpId="0"/>
      <p:bldP spid="41" grpId="0"/>
      <p:bldP spid="42" grpId="0" animBg="1"/>
      <p:bldP spid="42" grpId="1" animBg="1"/>
      <p:bldP spid="21" grpId="0" animBg="1"/>
      <p:bldP spid="21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7945" y="1819450"/>
            <a:ext cx="8748569" cy="4826168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2168" y="25364"/>
            <a:ext cx="8834347" cy="1705506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69262" y="-5468"/>
            <a:ext cx="4017252" cy="1710606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44273" y="5870334"/>
            <a:ext cx="7859574" cy="64983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1144" y="5924347"/>
            <a:ext cx="1686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789357" y="5910467"/>
                <a:ext cx="37869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𝐫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4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9357" y="5910467"/>
                <a:ext cx="3786906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017070" y="2101738"/>
                <a:ext cx="3960440" cy="9028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7070" y="2101738"/>
                <a:ext cx="3960440" cy="9028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aoblený obdélníkový popisek 26"/>
          <p:cNvSpPr/>
          <p:nvPr/>
        </p:nvSpPr>
        <p:spPr>
          <a:xfrm>
            <a:off x="3907654" y="5658435"/>
            <a:ext cx="5127551" cy="993488"/>
          </a:xfrm>
          <a:prstGeom prst="wedgeRoundRectCallout">
            <a:avLst>
              <a:gd name="adj1" fmla="val -18770"/>
              <a:gd name="adj2" fmla="val -67303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Upravíme lomený výraz pomocí krácení jeho činitelů.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50478" y="5348487"/>
            <a:ext cx="4966592" cy="1324682"/>
          </a:xfrm>
          <a:prstGeom prst="wedgeRoundRectCallout">
            <a:avLst>
              <a:gd name="adj1" fmla="val 6581"/>
              <a:gd name="adj2" fmla="val -4781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Jednotlivé činitele rozložíme na součin pomocí vytýkání nebo pomocí vzorců.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646789" y="50094"/>
                <a:ext cx="4339726" cy="12906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      </m:t>
                          </m:r>
                          <m:f>
                            <m:f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p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𝒓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p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       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𝒓</m:t>
                          </m:r>
                        </m:den>
                      </m:f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6789" y="50094"/>
                <a:ext cx="4339726" cy="12906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362392" y="462618"/>
            <a:ext cx="41210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U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pravte složený výraz </a:t>
            </a:r>
            <a:b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    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10253" y="1819450"/>
                <a:ext cx="2758209" cy="11194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   </m:t>
                          </m:r>
                          <m:f>
                            <m:fPr>
                              <m:ctrlP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p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𝒓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p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    </m:t>
                          </m:r>
                        </m:num>
                        <m:den>
                          <m:sSup>
                            <m:sSupPr>
                              <m:ctrlP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p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𝒓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253" y="1819450"/>
                <a:ext cx="2758209" cy="111947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736414" y="1819450"/>
                <a:ext cx="2758209" cy="14674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   </m:t>
                          </m:r>
                          <m:f>
                            <m:fPr>
                              <m:ctrlP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p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𝒓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p>
                                  <m:r>
                                    <a:rPr lang="cs-CZ" sz="24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    </m:t>
                          </m:r>
                        </m:num>
                        <m:den>
                          <m:f>
                            <m:fPr>
                              <m:ctrlP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400" b="1" i="1" dirty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dirty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p>
                                  <m:r>
                                    <a:rPr lang="cs-CZ" sz="2400" b="1" i="1" dirty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dirty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dirty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dirty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𝒓</m:t>
                              </m:r>
                            </m:num>
                            <m:den>
                              <m:r>
                                <a:rPr lang="cs-CZ" sz="24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6414" y="1819450"/>
                <a:ext cx="2758209" cy="146745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09856" y="3396471"/>
                <a:ext cx="3697798" cy="9028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856" y="3396471"/>
                <a:ext cx="3697798" cy="90287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374347" y="3371240"/>
                <a:ext cx="3697798" cy="9533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𝒓</m:t>
                                </m:r>
                              </m:e>
                              <m:sup>
                                <m:r>
                                  <a:rPr lang="cs-CZ" sz="32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tx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(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)·(</m:t>
                        </m:r>
                        <m:sSup>
                          <m:sSupPr>
                            <m:ctrlP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2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4347" y="3371240"/>
                <a:ext cx="3697798" cy="95333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56290" y="4458692"/>
                <a:ext cx="4018762" cy="8897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290" y="4458692"/>
                <a:ext cx="4018762" cy="88979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527506" y="4493958"/>
                <a:ext cx="2691056" cy="854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7506" y="4493958"/>
                <a:ext cx="2691056" cy="85452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721975" y="4458692"/>
                <a:ext cx="2691056" cy="8545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d>
                          <m:dPr>
                            <m:ctrlP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</m:den>
                    </m:f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1975" y="4458692"/>
                <a:ext cx="2691056" cy="85452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Zaoblený obdélníkový popisek 46"/>
          <p:cNvSpPr/>
          <p:nvPr/>
        </p:nvSpPr>
        <p:spPr>
          <a:xfrm>
            <a:off x="4019922" y="3291219"/>
            <a:ext cx="4966592" cy="993488"/>
          </a:xfrm>
          <a:prstGeom prst="wedgeRoundRectCallout">
            <a:avLst>
              <a:gd name="adj1" fmla="val 16809"/>
              <a:gd name="adj2" fmla="val -96705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Složený lomený výraz převedeme a dělení výrazů.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8" name="Zaoblený obdélníkový popisek 47"/>
          <p:cNvSpPr/>
          <p:nvPr/>
        </p:nvSpPr>
        <p:spPr>
          <a:xfrm>
            <a:off x="755383" y="4459236"/>
            <a:ext cx="4966592" cy="993488"/>
          </a:xfrm>
          <a:prstGeom prst="wedgeRoundRectCallout">
            <a:avLst>
              <a:gd name="adj1" fmla="val -16432"/>
              <a:gd name="adj2" fmla="val -66025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Dělení lomených výrazů převedeme na násobení.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Zaoblený obdélníkový popisek 35"/>
          <p:cNvSpPr/>
          <p:nvPr/>
        </p:nvSpPr>
        <p:spPr>
          <a:xfrm>
            <a:off x="720190" y="3305859"/>
            <a:ext cx="4032448" cy="993488"/>
          </a:xfrm>
          <a:prstGeom prst="wedgeRoundRectCallout">
            <a:avLst>
              <a:gd name="adj1" fmla="val 31949"/>
              <a:gd name="adj2" fmla="val -67303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Upravíme jmenovatel ve složené výrazu.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4115518" y="4516158"/>
            <a:ext cx="4705139" cy="993488"/>
          </a:xfrm>
          <a:prstGeom prst="wedgeRoundRectCallout">
            <a:avLst>
              <a:gd name="adj1" fmla="val -23397"/>
              <a:gd name="adj2" fmla="val -66025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Lomené výrazy převedeme na jeden lomený výraz.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C:\Users\spravce\AppData\Local\Microsoft\Windows\Temporary Internet Files\Content.IE5\0BASIBLT\MC900440450[10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710" y="305449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60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38" grpId="0"/>
      <p:bldP spid="27" grpId="0" animBg="1"/>
      <p:bldP spid="27" grpId="1" animBg="1"/>
      <p:bldP spid="22" grpId="0" animBg="1"/>
      <p:bldP spid="22" grpId="1" animBg="1"/>
      <p:bldP spid="25" grpId="0"/>
      <p:bldP spid="26" grpId="0"/>
      <p:bldP spid="28" grpId="0"/>
      <p:bldP spid="30" grpId="0"/>
      <p:bldP spid="31" grpId="0"/>
      <p:bldP spid="32" grpId="0"/>
      <p:bldP spid="44" grpId="0"/>
      <p:bldP spid="45" grpId="0"/>
      <p:bldP spid="46" grpId="0"/>
      <p:bldP spid="47" grpId="0" animBg="1"/>
      <p:bldP spid="47" grpId="1" animBg="1"/>
      <p:bldP spid="48" grpId="0" animBg="1"/>
      <p:bldP spid="48" grpId="1" animBg="1"/>
      <p:bldP spid="36" grpId="0" animBg="1"/>
      <p:bldP spid="36" grpId="1" animBg="1"/>
      <p:bldP spid="21" grpId="0" animBg="1"/>
      <p:bldP spid="2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563488"/>
            <a:ext cx="8582110" cy="617788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95295" y="4527376"/>
            <a:ext cx="8094846" cy="19982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08739" y="2611189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46993" y="737880"/>
                <a:ext cx="6268479" cy="17101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</m:sup>
                            </m:sSup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𝟖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𝟓</m:t>
                                </m:r>
                              </m:sup>
                            </m:sSup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𝟗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𝒖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</m:sup>
                            </m:s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𝟐𝟎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𝒗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sup>
                            </m:sSup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sup>
                            </m:sSup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993" y="737880"/>
                <a:ext cx="6268479" cy="1710148"/>
              </a:xfrm>
              <a:prstGeom prst="rect">
                <a:avLst/>
              </a:prstGeom>
              <a:blipFill rotWithShape="1">
                <a:blip r:embed="rId2"/>
                <a:stretch>
                  <a:fillRect l="-2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64254" y="2722043"/>
                <a:ext cx="4908460" cy="16114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𝟖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𝒓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sup>
                            </m:sSup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𝒔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𝒕</m:t>
                            </m:r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𝒕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sup>
                            </m:sSup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𝟏𝟓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𝒔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4254" y="2722043"/>
                <a:ext cx="4908460" cy="1611467"/>
              </a:xfrm>
              <a:prstGeom prst="rect">
                <a:avLst/>
              </a:prstGeom>
              <a:blipFill rotWithShape="1">
                <a:blip r:embed="rId3"/>
                <a:stretch>
                  <a:fillRect l="-2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875490" y="4852450"/>
                <a:ext cx="6558036" cy="13480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𝟖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𝒙𝒚</m:t>
                            </m:r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5490" y="4852450"/>
                <a:ext cx="6558036" cy="1348061"/>
              </a:xfrm>
              <a:prstGeom prst="rect">
                <a:avLst/>
              </a:prstGeom>
              <a:blipFill rotWithShape="1">
                <a:blip r:embed="rId4"/>
                <a:stretch>
                  <a:fillRect l="-1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32461[3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88" y="2020888"/>
            <a:ext cx="2612280" cy="251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7978" y="563488"/>
            <a:ext cx="8582110" cy="617788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95295" y="4509120"/>
            <a:ext cx="8094846" cy="19982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95295" y="2611188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3801" y="771788"/>
                <a:ext cx="6268479" cy="12661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𝒓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𝒓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 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771788"/>
                <a:ext cx="6268479" cy="1266116"/>
              </a:xfrm>
              <a:prstGeom prst="rect">
                <a:avLst/>
              </a:prstGeom>
              <a:blipFill rotWithShape="1">
                <a:blip r:embed="rId2"/>
                <a:stretch>
                  <a:fillRect l="-1946" b="-14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94457" y="2632644"/>
                <a:ext cx="4908460" cy="16093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𝒖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𝒖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𝒖</m:t>
                                </m:r>
                              </m:e>
                              <m: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  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457" y="2632644"/>
                <a:ext cx="4908460" cy="1609351"/>
              </a:xfrm>
              <a:prstGeom prst="rect">
                <a:avLst/>
              </a:prstGeom>
              <a:blipFill rotWithShape="1">
                <a:blip r:embed="rId3"/>
                <a:stretch>
                  <a:fillRect l="-2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19050" y="4801268"/>
                <a:ext cx="6558036" cy="13689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𝒙𝒓</m:t>
                            </m:r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𝒚𝒔</m:t>
                            </m:r>
                          </m:den>
                        </m:f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</m:t>
                        </m:r>
                        <m:f>
                          <m:f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𝒚𝒓</m:t>
                            </m:r>
                          </m:num>
                          <m:den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𝒙𝒔</m:t>
                            </m:r>
                          </m:den>
                        </m:f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     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050" y="4801268"/>
                <a:ext cx="6558036" cy="1368901"/>
              </a:xfrm>
              <a:prstGeom prst="rect">
                <a:avLst/>
              </a:prstGeom>
              <a:blipFill rotWithShape="1">
                <a:blip r:embed="rId4"/>
                <a:stretch>
                  <a:fillRect l="-18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398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3185"/>
            <a:ext cx="2105701" cy="216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41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3: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7978" y="563488"/>
            <a:ext cx="8582110" cy="617788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5295" y="4509120"/>
            <a:ext cx="8094846" cy="19982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5295" y="2611188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3801" y="1052736"/>
                <a:ext cx="8096287" cy="1044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𝟕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𝟔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1052736"/>
                <a:ext cx="8096287" cy="1044645"/>
              </a:xfrm>
              <a:prstGeom prst="rect">
                <a:avLst/>
              </a:prstGeom>
              <a:blipFill rotWithShape="1">
                <a:blip r:embed="rId2"/>
                <a:stretch>
                  <a:fillRect l="-1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44141" y="2906676"/>
                <a:ext cx="8096287" cy="9754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𝒔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𝒕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𝒕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4141" y="2906676"/>
                <a:ext cx="8096287" cy="975460"/>
              </a:xfrm>
              <a:prstGeom prst="rect">
                <a:avLst/>
              </a:prstGeom>
              <a:blipFill rotWithShape="1">
                <a:blip r:embed="rId3"/>
                <a:stretch>
                  <a:fillRect l="-1505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43149" y="4985902"/>
                <a:ext cx="8096287" cy="9727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149" y="4985902"/>
                <a:ext cx="8096287" cy="972767"/>
              </a:xfrm>
              <a:prstGeom prst="rect">
                <a:avLst/>
              </a:prstGeom>
              <a:blipFill rotWithShape="1">
                <a:blip r:embed="rId4"/>
                <a:stretch>
                  <a:fillRect l="-1506" b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37791[6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613" y="5083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40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</a:t>
            </a:r>
            <a:r>
              <a:rPr lang="cs-CZ" sz="240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příkladu 4: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7978" y="563488"/>
            <a:ext cx="8582110" cy="5961856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5295" y="4509121"/>
            <a:ext cx="8094846" cy="1800200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5295" y="2611188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3801" y="1052736"/>
                <a:ext cx="8096287" cy="9643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𝒓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1052736"/>
                <a:ext cx="8096287" cy="964303"/>
              </a:xfrm>
              <a:prstGeom prst="rect">
                <a:avLst/>
              </a:prstGeom>
              <a:blipFill rotWithShape="1">
                <a:blip r:embed="rId2"/>
                <a:stretch>
                  <a:fillRect l="-1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34021" y="2947585"/>
                <a:ext cx="8096287" cy="9628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(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021" y="2947585"/>
                <a:ext cx="8096287" cy="962828"/>
              </a:xfrm>
              <a:prstGeom prst="rect">
                <a:avLst/>
              </a:prstGeom>
              <a:blipFill rotWithShape="1">
                <a:blip r:embed="rId3"/>
                <a:stretch>
                  <a:fillRect l="-1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43149" y="4797152"/>
                <a:ext cx="8096287" cy="10446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𝒓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≠±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≠±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149" y="4797152"/>
                <a:ext cx="8096287" cy="1044645"/>
              </a:xfrm>
              <a:prstGeom prst="rect">
                <a:avLst/>
              </a:prstGeom>
              <a:blipFill rotWithShape="1">
                <a:blip r:embed="rId4"/>
                <a:stretch>
                  <a:fillRect l="-1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7791[6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625" y="14797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4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1905</TotalTime>
  <Words>1171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290</cp:revision>
  <dcterms:created xsi:type="dcterms:W3CDTF">2012-04-23T18:25:05Z</dcterms:created>
  <dcterms:modified xsi:type="dcterms:W3CDTF">2013-03-25T14:04:53Z</dcterms:modified>
</cp:coreProperties>
</file>