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9" r:id="rId3"/>
    <p:sldId id="274" r:id="rId4"/>
    <p:sldId id="288" r:id="rId5"/>
    <p:sldId id="289" r:id="rId6"/>
    <p:sldId id="290" r:id="rId7"/>
    <p:sldId id="291" r:id="rId8"/>
    <p:sldId id="292" r:id="rId9"/>
    <p:sldId id="273" r:id="rId10"/>
    <p:sldId id="282" r:id="rId11"/>
    <p:sldId id="287" r:id="rId12"/>
    <p:sldId id="29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5.wmf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7.wmf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wmf"/><Relationship Id="rId4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wmf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wmf"/><Relationship Id="rId4" Type="http://schemas.openxmlformats.org/officeDocument/2006/relationships/image" Target="../media/image5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VY_32_INOVACE_04_12_M9_Hanak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080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Rovnice s neznámou ve jmenovateli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28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600" dirty="0" smtClean="0"/>
              <a:t>Rovnice obsahující zlomek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10456" y="188640"/>
            <a:ext cx="8712968" cy="792088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456" y="1196752"/>
            <a:ext cx="8712968" cy="5112568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57854" y="0"/>
            <a:ext cx="230425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72474" y="1340768"/>
            <a:ext cx="8388932" cy="2376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řešení rovnic, které obsahují zlomky. </a:t>
            </a:r>
            <a:br>
              <a:rPr lang="cs-CZ" sz="1800" dirty="0" smtClean="0"/>
            </a:br>
            <a:r>
              <a:rPr lang="cs-CZ" sz="1800" dirty="0" smtClean="0"/>
              <a:t>V první části jsou řešené příklady a v další jsou příklady na samostatné procvičení, ke kterým je uvedeno i správné řešení.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295134" y="46390"/>
            <a:ext cx="8597345" cy="164745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4794" y="1827630"/>
            <a:ext cx="8617686" cy="484172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978" y="71046"/>
            <a:ext cx="7164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55778" y="638022"/>
                <a:ext cx="3844600" cy="9274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78" y="638022"/>
                <a:ext cx="3844600" cy="92743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16051" y="1930532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219450" y="2069277"/>
                <a:ext cx="10787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9450" y="2069277"/>
                <a:ext cx="1078757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88806" y="2942882"/>
                <a:ext cx="5486796" cy="903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8806" y="2942882"/>
                <a:ext cx="5486796" cy="9030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798197" y="3909479"/>
                <a:ext cx="424370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8197" y="3909479"/>
                <a:ext cx="4243701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091311" y="4572104"/>
                <a:ext cx="107112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1311" y="4572104"/>
                <a:ext cx="1071127" cy="492443"/>
              </a:xfrm>
              <a:prstGeom prst="rect">
                <a:avLst/>
              </a:prstGeom>
              <a:blipFill rotWithShape="1">
                <a:blip r:embed="rId6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091311" y="5034105"/>
                <a:ext cx="896399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1311" y="5034105"/>
                <a:ext cx="896399" cy="492443"/>
              </a:xfrm>
              <a:prstGeom prst="rect">
                <a:avLst/>
              </a:prstGeom>
              <a:blipFill rotWithShape="1">
                <a:blip r:embed="rId7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985676" y="5587780"/>
                <a:ext cx="1315873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5676" y="5587780"/>
                <a:ext cx="1315873" cy="492443"/>
              </a:xfrm>
              <a:prstGeom prst="rect">
                <a:avLst/>
              </a:prstGeom>
              <a:blipFill rotWithShape="1">
                <a:blip r:embed="rId8"/>
                <a:stretch>
                  <a:fillRect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V="1">
            <a:off x="1844368" y="3011015"/>
            <a:ext cx="370206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2395082" y="3533184"/>
            <a:ext cx="333253" cy="2704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4302582" y="3011015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4939070" y="3533184"/>
            <a:ext cx="371280" cy="2704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506378" y="1990036"/>
                <a:ext cx="3844600" cy="9274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6378" y="1990036"/>
                <a:ext cx="3844600" cy="92743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085414" y="4553888"/>
                <a:ext cx="366926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𝟓𝟎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5414" y="4553888"/>
                <a:ext cx="3669266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464324" y="5031149"/>
                <a:ext cx="216024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𝟓𝟎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4324" y="5031149"/>
                <a:ext cx="2160240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573540" y="5526548"/>
                <a:ext cx="223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𝟒𝟖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3540" y="5526548"/>
                <a:ext cx="2232248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286190" y="5984783"/>
                <a:ext cx="223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6190" y="5984783"/>
                <a:ext cx="2232248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6353458" y="3052395"/>
            <a:ext cx="21155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krátíme</a:t>
            </a:r>
            <a:endParaRPr lang="cs-CZ" sz="28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9218" name="Picture 2" descr="C:\Users\spravce\AppData\Local\Microsoft\Windows\Temporary Internet Files\Content.IE5\0BASIBLT\MC90043247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49" y="3680595"/>
            <a:ext cx="174307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71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21" grpId="0"/>
      <p:bldP spid="24" grpId="0"/>
      <p:bldP spid="25" grpId="0"/>
      <p:bldP spid="26" grpId="0"/>
      <p:bldP spid="27" grpId="0"/>
      <p:bldP spid="28" grpId="0"/>
      <p:bldP spid="33" grpId="0"/>
      <p:bldP spid="34" grpId="0"/>
      <p:bldP spid="35" grpId="0"/>
      <p:bldP spid="36" grpId="0"/>
      <p:bldP spid="37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978" y="188640"/>
            <a:ext cx="8410486" cy="554461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5008" y="1052736"/>
                <a:ext cx="7805598" cy="108420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1+(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−16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5 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1 −16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5 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− 15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=−3</m:t>
                    </m:r>
                  </m:oMath>
                </a14:m>
                <a:endParaRPr lang="cs-CZ" sz="44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08" y="1052736"/>
                <a:ext cx="7805598" cy="1084208"/>
              </a:xfrm>
              <a:prstGeom prst="rect">
                <a:avLst/>
              </a:prstGeom>
              <a:blipFill rotWithShape="1">
                <a:blip r:embed="rId2"/>
                <a:stretch>
                  <a:fillRect l="-3828" t="-2247" b="-157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24411" y="2852936"/>
                <a:ext cx="5999463" cy="10498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</a:t>
                </a:r>
                <a14:m>
                  <m:oMath xmlns:m="http://schemas.openxmlformats.org/officeDocument/2006/math"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−16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+10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−6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=−3</m:t>
                    </m:r>
                  </m:oMath>
                </a14:m>
                <a:r>
                  <a:rPr lang="cs-CZ" sz="44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44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411" y="2852936"/>
                <a:ext cx="5999463" cy="1049839"/>
              </a:xfrm>
              <a:prstGeom prst="rect">
                <a:avLst/>
              </a:prstGeom>
              <a:blipFill rotWithShape="1">
                <a:blip r:embed="rId3"/>
                <a:stretch>
                  <a:fillRect l="-4873" t="-4651" b="-168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20623" t="-22794" b="-4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BL96J1IA\MC900440456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400" y="3490913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525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6390"/>
            <a:ext cx="9144000" cy="164745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827630"/>
            <a:ext cx="9144000" cy="4841729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7978" y="71046"/>
            <a:ext cx="7164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55778" y="638022"/>
                <a:ext cx="4654572" cy="9274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78" y="638022"/>
                <a:ext cx="4654572" cy="92743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07504" y="188173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32498" y="2068454"/>
                <a:ext cx="86395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2498" y="2068454"/>
                <a:ext cx="863954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18596" y="2812633"/>
                <a:ext cx="6780467" cy="9248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· (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 (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·(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596" y="2812633"/>
                <a:ext cx="6780467" cy="9248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21676" y="3860661"/>
                <a:ext cx="607477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𝟓𝐱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 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676" y="3860661"/>
                <a:ext cx="6074776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38343" y="4963844"/>
                <a:ext cx="107112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8343" y="4963844"/>
                <a:ext cx="1071127" cy="492443"/>
              </a:xfrm>
              <a:prstGeom prst="rect">
                <a:avLst/>
              </a:prstGeom>
              <a:blipFill rotWithShape="1">
                <a:blip r:embed="rId6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14298" y="5356305"/>
                <a:ext cx="109517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𝟐𝟎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4298" y="5356305"/>
                <a:ext cx="1095172" cy="492443"/>
              </a:xfrm>
              <a:prstGeom prst="rect">
                <a:avLst/>
              </a:prstGeom>
              <a:blipFill rotWithShape="1">
                <a:blip r:embed="rId7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38343" y="5738560"/>
                <a:ext cx="1315873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8343" y="5738560"/>
                <a:ext cx="1315873" cy="492443"/>
              </a:xfrm>
              <a:prstGeom prst="rect">
                <a:avLst/>
              </a:prstGeom>
              <a:blipFill rotWithShape="1">
                <a:blip r:embed="rId8"/>
                <a:stretch>
                  <a:fillRect b="-13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1573726" y="3387150"/>
            <a:ext cx="370206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360213" y="2944104"/>
            <a:ext cx="333253" cy="2704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509976" y="3397624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936036" y="2915744"/>
            <a:ext cx="371280" cy="2704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721433" y="1880379"/>
                <a:ext cx="4369878" cy="9010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1433" y="1880379"/>
                <a:ext cx="4369878" cy="90101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510951" y="4384086"/>
                <a:ext cx="479084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𝟏𝟎𝐱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0951" y="4384086"/>
                <a:ext cx="4790842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546790" y="4876529"/>
                <a:ext cx="39716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790" y="4876529"/>
                <a:ext cx="3971648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224812" y="5356306"/>
                <a:ext cx="270506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4812" y="5356306"/>
                <a:ext cx="2705060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123728" y="5738561"/>
                <a:ext cx="223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 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5738561"/>
                <a:ext cx="2232248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7740352" y="2968287"/>
            <a:ext cx="21155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krátíme</a:t>
            </a:r>
            <a:endParaRPr lang="cs-CZ" sz="28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577342" y="6147426"/>
                <a:ext cx="223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7342" y="6147426"/>
                <a:ext cx="2232248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V="1">
            <a:off x="5947071" y="2898546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159064" y="3397624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Users\spravce\AppData\Local\Microsoft\Windows\Temporary Internet Files\Content.IE5\D1R1SU0N\MC900440416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349" y="4667346"/>
            <a:ext cx="18288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82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7978" y="188640"/>
            <a:ext cx="8050446" cy="640871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5008" y="1052736"/>
                <a:ext cx="4174476" cy="10595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+5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=5</m:t>
                    </m:r>
                  </m:oMath>
                </a14:m>
                <a:endParaRPr lang="cs-CZ" sz="44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08" y="1052736"/>
                <a:ext cx="4174476" cy="1059521"/>
              </a:xfrm>
              <a:prstGeom prst="rect">
                <a:avLst/>
              </a:prstGeom>
              <a:blipFill rotWithShape="1">
                <a:blip r:embed="rId2"/>
                <a:stretch>
                  <a:fillRect l="-7153" t="-4046" b="-17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2595949"/>
                <a:ext cx="7416824" cy="2986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cs-CZ" sz="44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</a:t>
                </a:r>
                <a14:m>
                  <m:oMath xmlns:m="http://schemas.openxmlformats.org/officeDocument/2006/math"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5·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25−1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4400" b="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  =</m:t>
                    </m:r>
                    <m:f>
                      <m:fPr>
                        <m:ctrlP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24</m:t>
                        </m:r>
                      </m:num>
                      <m:den>
                        <m:r>
                          <a:rPr lang="cs-CZ" sz="4400" b="0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4400" b="0" i="1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−1=6−1=5</m:t>
                    </m:r>
                  </m:oMath>
                </a14:m>
                <a:endParaRPr lang="cs-CZ" sz="4400" b="0" dirty="0" smtClean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595949"/>
                <a:ext cx="7416824" cy="2986330"/>
              </a:xfrm>
              <a:prstGeom prst="rect">
                <a:avLst/>
              </a:prstGeom>
              <a:blipFill rotWithShape="1">
                <a:blip r:embed="rId3"/>
                <a:stretch>
                  <a:fillRect l="-3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59" y="5723998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5723998"/>
                <a:ext cx="156344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20623" t="-22794" b="-4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HGW68T4R\MC900437980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400" y="796925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2173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6390"/>
            <a:ext cx="9144000" cy="136638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-12966" y="1544724"/>
            <a:ext cx="9144000" cy="511256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1070" y="33001"/>
            <a:ext cx="6130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Řešte rovnici v R  a proveďte zkoušku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16747" y="457119"/>
                <a:ext cx="7084574" cy="825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𝟕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𝒙</m:t>
                            </m:r>
                          </m:e>
                        </m:d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𝐱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747" y="457119"/>
                <a:ext cx="7084574" cy="8259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0264" y="154472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237367" y="2076126"/>
                <a:ext cx="86395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7367" y="2076126"/>
                <a:ext cx="863954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4081" y="3668253"/>
                <a:ext cx="702227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𝟑𝐱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𝟕𝐱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081" y="3668253"/>
                <a:ext cx="7022275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51807" y="4678436"/>
                <a:ext cx="1269899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1807" y="4678436"/>
                <a:ext cx="1269899" cy="492443"/>
              </a:xfrm>
              <a:prstGeom prst="rect">
                <a:avLst/>
              </a:prstGeom>
              <a:blipFill rotWithShape="1">
                <a:blip r:embed="rId5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651807" y="5185234"/>
                <a:ext cx="109517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𝟐𝟔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1807" y="5185234"/>
                <a:ext cx="1095172" cy="492443"/>
              </a:xfrm>
              <a:prstGeom prst="rect">
                <a:avLst/>
              </a:prstGeom>
              <a:blipFill rotWithShape="1">
                <a:blip r:embed="rId6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581301" y="5660853"/>
                <a:ext cx="1315873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1301" y="5660853"/>
                <a:ext cx="1315873" cy="492443"/>
              </a:xfrm>
              <a:prstGeom prst="rect">
                <a:avLst/>
              </a:prstGeom>
              <a:blipFill rotWithShape="1">
                <a:blip r:embed="rId7"/>
                <a:stretch>
                  <a:fillRect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V="1">
            <a:off x="5686435" y="3283235"/>
            <a:ext cx="185103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067165" y="3238813"/>
            <a:ext cx="333253" cy="332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102247" y="2799305"/>
            <a:ext cx="14424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452448" y="2830010"/>
            <a:ext cx="185640" cy="2704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12229" y="5128097"/>
                <a:ext cx="366926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𝟑𝟐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2229" y="5128097"/>
                <a:ext cx="3669266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360072" y="5620540"/>
                <a:ext cx="216024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0072" y="5620540"/>
                <a:ext cx="2160240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725759" y="6112983"/>
                <a:ext cx="223224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5759" y="6112983"/>
                <a:ext cx="2232248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53168" y="1942744"/>
                <a:ext cx="6356752" cy="825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𝟕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𝒙</m:t>
                            </m:r>
                          </m:e>
                        </m:d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𝐱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168" y="1942744"/>
                <a:ext cx="6356752" cy="82599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-26658" y="2744842"/>
                <a:ext cx="9311024" cy="825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2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𝟕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 −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3200" b="1" i="1" dirty="0" smtClean="0">
                                <a:solidFill>
                                  <a:srgbClr val="002060"/>
                                </a:solidFill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𝒙</m:t>
                            </m:r>
                          </m:e>
                        </m:d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 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200" b="1" dirty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(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𝒙</m:t>
                        </m:r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𝐱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  <m:r>
                      <a:rPr lang="cs-CZ" sz="3200" b="1" dirty="0">
                        <a:solidFill>
                          <a:srgbClr val="00206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</m:oMath>
                </a14:m>
                <a:endParaRPr lang="cs-CZ" sz="32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6658" y="2744842"/>
                <a:ext cx="9311024" cy="82599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016251" y="4127982"/>
                <a:ext cx="702227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251" y="4127982"/>
                <a:ext cx="7022275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812229" y="4632264"/>
                <a:ext cx="4059309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2229" y="4632264"/>
                <a:ext cx="4059309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3" name="Picture 3" descr="C:\Users\spravce\AppData\Local\Microsoft\Windows\Temporary Internet Files\Content.IE5\0BASIBLT\MC90044042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367" y="4715604"/>
            <a:ext cx="1827212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09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8" grpId="0"/>
      <p:bldP spid="19" grpId="0"/>
      <p:bldP spid="20" grpId="0"/>
      <p:bldP spid="23" grpId="0"/>
      <p:bldP spid="24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52026" y="0"/>
            <a:ext cx="9166062" cy="685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28982" y="0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235967" y="294221"/>
                <a:ext cx="7992888" cy="264033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L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=8−</m:t>
                      </m:r>
                      <m:f>
                        <m:fPr>
                          <m:ctrlPr>
                            <a:rPr lang="cs-CZ" sz="280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2·</m:t>
                          </m:r>
                          <m:d>
                            <m:dPr>
                              <m:ctrlP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7−3·</m:t>
                              </m:r>
                              <m:d>
                                <m:dPr>
                                  <m:ctrlPr>
                                    <a:rPr lang="cs-CZ" sz="2800" b="0" i="1" dirty="0" smtClean="0">
                                      <a:solidFill>
                                        <a:srgbClr val="002060"/>
                                      </a:solidFill>
                                      <a:effectLst>
                                        <a:glow rad="63500">
                                          <a:schemeClr val="accent1">
                                            <a:satMod val="175000"/>
                                            <a:alpha val="40000"/>
                                          </a:schemeClr>
                                        </a:glow>
                                      </a:effectLst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dirty="0" smtClean="0">
                                      <a:solidFill>
                                        <a:srgbClr val="002060"/>
                                      </a:solidFill>
                                      <a:effectLst>
                                        <a:glow rad="63500">
                                          <a:schemeClr val="accent3">
                                            <a:satMod val="175000"/>
                                            <a:alpha val="40000"/>
                                          </a:schemeClr>
                                        </a:glow>
                                      </a:effectLst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</m:d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=8−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2·</m:t>
                          </m:r>
                          <m:d>
                            <m:dPr>
                              <m:ctrlP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7+3</m:t>
                              </m:r>
                            </m:e>
                          </m:d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     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=8−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2·10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=8−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=8−4=4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67" y="294221"/>
                <a:ext cx="7992888" cy="264033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1059" y="6093296"/>
                <a:ext cx="118545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00206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600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36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059" y="6093296"/>
                <a:ext cx="1185453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18974" t="-19811" b="-415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2124" y="3212976"/>
                <a:ext cx="8874372" cy="25608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P</m:t>
                      </m:r>
                      <m:r>
                        <a:rPr lang="cs-CZ" sz="2800" b="0" i="0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=6−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3−7·</m:t>
                          </m:r>
                          <m:d>
                            <m:dPr>
                              <m:ctrlP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1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dirty="0" smtClean="0">
                                  <a:solidFill>
                                    <a:srgbClr val="002060"/>
                                  </a:solidFill>
                                  <a:effectLst>
                                    <a:glow rad="63500">
                                      <a:schemeClr val="accent3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+1=6−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3+7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−1+1=  =6−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rgbClr val="00206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800" b="0" i="1" dirty="0" smtClean="0">
                          <a:solidFill>
                            <a:srgbClr val="00206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=6−2=4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24" y="3212976"/>
                <a:ext cx="8874372" cy="256082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32483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4529138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208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683568" y="692696"/>
            <a:ext cx="7992888" cy="213592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568" y="3755685"/>
            <a:ext cx="7992888" cy="2625643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4160" y="155079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4564" y="3270175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01316" y="2162136"/>
            <a:ext cx="24545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b = 7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57950"/>
                <a:ext cx="4714948" cy="910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𝒃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𝐛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57950"/>
                <a:ext cx="4714948" cy="910762"/>
              </a:xfrm>
              <a:prstGeom prst="rect">
                <a:avLst/>
              </a:prstGeom>
              <a:blipFill rotWithShape="1">
                <a:blip r:embed="rId2"/>
                <a:stretch>
                  <a:fillRect l="-129" t="-671" b="-4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739956" y="2179697"/>
            <a:ext cx="14486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319194" y="5639061"/>
                <a:ext cx="2444900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Výsledek: x = </a:t>
                </a:r>
                <a14:m>
                  <m:oMath xmlns:m="http://schemas.openxmlformats.org/officeDocument/2006/math">
                    <m:r>
                      <a:rPr lang="cs-CZ" sz="26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4</m:t>
                    </m:r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9194" y="5639061"/>
                <a:ext cx="2444900" cy="492443"/>
              </a:xfrm>
              <a:prstGeom prst="rect">
                <a:avLst/>
              </a:prstGeom>
              <a:blipFill rotWithShape="1">
                <a:blip r:embed="rId3"/>
                <a:stretch>
                  <a:fillRect l="-7232" t="-25926" b="-4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41527" y="4077072"/>
                <a:ext cx="4422762" cy="9019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527" y="4077072"/>
                <a:ext cx="4422762" cy="901978"/>
              </a:xfrm>
              <a:prstGeom prst="rect">
                <a:avLst/>
              </a:prstGeom>
              <a:blipFill rotWithShape="1">
                <a:blip r:embed="rId4"/>
                <a:stretch>
                  <a:fillRect b="-47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848660" y="5268333"/>
                <a:ext cx="1910331" cy="8837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</a:t>
                </a:r>
                <a:r>
                  <a:rPr lang="cs-CZ" sz="3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36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3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8660" y="5268333"/>
                <a:ext cx="1910331" cy="883703"/>
              </a:xfrm>
              <a:prstGeom prst="rect">
                <a:avLst/>
              </a:prstGeom>
              <a:blipFill rotWithShape="1">
                <a:blip r:embed="rId5"/>
                <a:stretch>
                  <a:fillRect l="-10510" t="-8276" b="-227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37791[7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2414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67543" y="4005064"/>
            <a:ext cx="8095475" cy="252028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67542" y="539528"/>
            <a:ext cx="8156151" cy="238541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3" y="45911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6445" y="3380183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276500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71600" y="683107"/>
                <a:ext cx="4945636" cy="908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83107"/>
                <a:ext cx="4945636" cy="908967"/>
              </a:xfrm>
              <a:prstGeom prst="rect">
                <a:avLst/>
              </a:prstGeom>
              <a:blipFill rotWithShape="1">
                <a:blip r:embed="rId2"/>
                <a:stretch>
                  <a:fillRect b="-40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108599" y="2100520"/>
            <a:ext cx="24352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7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16016" y="2095128"/>
                <a:ext cx="1458284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r>
                      <a:rPr lang="cs-CZ" sz="26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0</m:t>
                    </m:r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095128"/>
                <a:ext cx="1458284" cy="492443"/>
              </a:xfrm>
              <a:prstGeom prst="rect">
                <a:avLst/>
              </a:prstGeom>
              <a:blipFill rotWithShape="1">
                <a:blip r:embed="rId3"/>
                <a:stretch>
                  <a:fillRect l="-12552" t="-26250" b="-4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4578" y="4221088"/>
                <a:ext cx="6438606" cy="9105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𝒄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78" y="4221088"/>
                <a:ext cx="6438606" cy="910570"/>
              </a:xfrm>
              <a:prstGeom prst="rect">
                <a:avLst/>
              </a:prstGeom>
              <a:blipFill rotWithShape="1">
                <a:blip r:embed="rId4"/>
                <a:stretch>
                  <a:fillRect b="-4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447708" y="5687228"/>
            <a:ext cx="24336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</a:t>
            </a:r>
            <a:r>
              <a:rPr lang="cs-CZ" sz="26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92104" y="5528846"/>
                <a:ext cx="1415003" cy="659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2104" y="5528846"/>
                <a:ext cx="1415003" cy="659348"/>
              </a:xfrm>
              <a:prstGeom prst="rect">
                <a:avLst/>
              </a:prstGeom>
              <a:blipFill rotWithShape="1">
                <a:blip r:embed="rId5"/>
                <a:stretch>
                  <a:fillRect l="-13362" t="-10185" r="-3017" b="-21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37791[7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068" y="451431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31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6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3" y="4005064"/>
            <a:ext cx="8095475" cy="259228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539528"/>
            <a:ext cx="8156150" cy="231340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9648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6445" y="3380183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276500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8673" y="865076"/>
                <a:ext cx="7835847" cy="9391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+ 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673" y="865076"/>
                <a:ext cx="7835847" cy="939168"/>
              </a:xfrm>
              <a:prstGeom prst="rect">
                <a:avLst/>
              </a:prstGeom>
              <a:blipFill rotWithShape="1">
                <a:blip r:embed="rId2"/>
                <a:stretch>
                  <a:fillRect b="-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611560" y="2164596"/>
            <a:ext cx="24352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8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34846" y="2164596"/>
                <a:ext cx="1458284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r>
                      <a:rPr lang="cs-CZ" sz="26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</m:t>
                    </m:r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4846" y="2164596"/>
                <a:ext cx="1458284" cy="492443"/>
              </a:xfrm>
              <a:prstGeom prst="rect">
                <a:avLst/>
              </a:prstGeom>
              <a:blipFill rotWithShape="1">
                <a:blip r:embed="rId3"/>
                <a:stretch>
                  <a:fillRect l="-12552" t="-25926" b="-4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6681" y="4232132"/>
                <a:ext cx="7919830" cy="9461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681" y="4232132"/>
                <a:ext cx="7919830" cy="946156"/>
              </a:xfrm>
              <a:prstGeom prst="rect">
                <a:avLst/>
              </a:prstGeom>
              <a:blipFill rotWithShape="1">
                <a:blip r:embed="rId4"/>
                <a:stretch>
                  <a:fillRect b="-6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55576" y="5617977"/>
            <a:ext cx="243528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2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95936" y="5636343"/>
            <a:ext cx="13476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=0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HGW68T4R\MC900437791[7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250308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20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26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773</TotalTime>
  <Words>1066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135</cp:revision>
  <dcterms:created xsi:type="dcterms:W3CDTF">2012-04-23T18:25:05Z</dcterms:created>
  <dcterms:modified xsi:type="dcterms:W3CDTF">2013-03-25T14:18:37Z</dcterms:modified>
</cp:coreProperties>
</file>