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2" r:id="rId2"/>
    <p:sldId id="269" r:id="rId3"/>
    <p:sldId id="304" r:id="rId4"/>
    <p:sldId id="305" r:id="rId5"/>
    <p:sldId id="306" r:id="rId6"/>
    <p:sldId id="307" r:id="rId7"/>
    <p:sldId id="294" r:id="rId8"/>
    <p:sldId id="308" r:id="rId9"/>
    <p:sldId id="30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0E5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>
        <p:scale>
          <a:sx n="60" d="100"/>
          <a:sy n="60" d="100"/>
        </p:scale>
        <p:origin x="-8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VY_32_INOVACE_05_07_M6_Hanak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1395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Trojúhelník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5857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Trojúhelníková nerovnost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15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1797" y="188640"/>
            <a:ext cx="8609307" cy="6192688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87824" y="11595"/>
            <a:ext cx="223224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888300"/>
            <a:ext cx="8054280" cy="24368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vysvětluje pojem trojúhelníkové nerovnosti a na příkladech ukazuje její použití.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/>
              <a:t>aby </a:t>
            </a:r>
            <a:r>
              <a:rPr lang="cs-CZ" sz="1800" dirty="0"/>
              <a:t>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200596"/>
            <a:ext cx="8609307" cy="6192688"/>
          </a:xfrm>
          <a:prstGeom prst="roundRect">
            <a:avLst>
              <a:gd name="adj" fmla="val 1023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55909" y="481928"/>
            <a:ext cx="8200527" cy="843756"/>
          </a:xfrm>
          <a:prstGeom prst="roundRect">
            <a:avLst>
              <a:gd name="adj" fmla="val 368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175717" y="641568"/>
            <a:ext cx="5760640" cy="5244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Trojúhelníková nerovnost: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53453" y="1556792"/>
            <a:ext cx="8200527" cy="2016224"/>
          </a:xfrm>
          <a:prstGeom prst="roundRect">
            <a:avLst>
              <a:gd name="adj" fmla="val 368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06280" y="1716432"/>
            <a:ext cx="7894872" cy="1580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Tři dané úsečky mohou být stranami trojúhelníku právě tehdy, je-li nejdelší strana menší než součet zbývajících dvou.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53452" y="4087716"/>
            <a:ext cx="8200528" cy="2016224"/>
          </a:xfrm>
          <a:prstGeom prst="roundRect">
            <a:avLst>
              <a:gd name="adj" fmla="val 368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606280" y="4247356"/>
            <a:ext cx="2299761" cy="621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&lt;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 +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HGW68T4R\MC900440428CASCJRSI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739" y="4181428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>
            <a:spLocks noGrp="1"/>
          </p:cNvSpPr>
          <p:nvPr/>
        </p:nvSpPr>
        <p:spPr>
          <a:xfrm>
            <a:off x="638327" y="4728418"/>
            <a:ext cx="3785553" cy="621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 . .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ejd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lší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strana</a:t>
            </a: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584440" y="5233342"/>
            <a:ext cx="4779648" cy="6218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b, c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 . 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bývající strany</a:t>
            </a:r>
          </a:p>
        </p:txBody>
      </p:sp>
    </p:spTree>
    <p:extLst>
      <p:ext uri="{BB962C8B-B14F-4D97-AF65-F5344CB8AC3E}">
        <p14:creationId xmlns:p14="http://schemas.microsoft.com/office/powerpoint/2010/main" val="489656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200596"/>
            <a:ext cx="8609307" cy="6396756"/>
          </a:xfrm>
          <a:prstGeom prst="roundRect">
            <a:avLst>
              <a:gd name="adj" fmla="val 1023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55909" y="481928"/>
            <a:ext cx="8200527" cy="1146872"/>
          </a:xfrm>
          <a:prstGeom prst="roundRect">
            <a:avLst>
              <a:gd name="adj" fmla="val 368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85718" y="610036"/>
            <a:ext cx="8018728" cy="8747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Př.1) Může existovat trojúhelník se stranami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24 cm, 16 cm a 39 cm?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42713" y="2463974"/>
            <a:ext cx="8200527" cy="3929310"/>
          </a:xfrm>
          <a:prstGeom prst="roundRect">
            <a:avLst>
              <a:gd name="adj" fmla="val 368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72091" y="1801261"/>
            <a:ext cx="1705265" cy="586841"/>
          </a:xfrm>
          <a:prstGeom prst="roundRect">
            <a:avLst>
              <a:gd name="adj" fmla="val 9801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Řešení: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738118" y="2562762"/>
            <a:ext cx="3113802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 = 24 cm </a:t>
            </a: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749578" y="2990372"/>
            <a:ext cx="1889666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 = 16 cm</a:t>
            </a: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780634" y="3427746"/>
            <a:ext cx="1889666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 = 39 cm</a:t>
            </a: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2411760" y="3451892"/>
            <a:ext cx="1889666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(nejdelší)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701083" y="4005064"/>
            <a:ext cx="75433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749578" y="4053259"/>
            <a:ext cx="2454270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          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+ b</a:t>
            </a: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689871" y="4564856"/>
            <a:ext cx="3113802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39         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16 + 24</a:t>
            </a: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701083" y="5014614"/>
            <a:ext cx="2502765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39         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40</a:t>
            </a: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1473439" y="4950146"/>
            <a:ext cx="504056" cy="5923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3600" dirty="0" smtClean="0">
                <a:latin typeface="Arial" pitchFamily="34" charset="0"/>
                <a:cs typeface="Arial" pitchFamily="34" charset="0"/>
              </a:rPr>
              <a:t>&lt;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1473439" y="4466877"/>
            <a:ext cx="504056" cy="5923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3600" dirty="0" smtClean="0">
                <a:latin typeface="Arial" pitchFamily="34" charset="0"/>
                <a:cs typeface="Arial" pitchFamily="34" charset="0"/>
              </a:rPr>
              <a:t>&lt;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1442383" y="4053259"/>
            <a:ext cx="504056" cy="5923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3600" dirty="0" smtClean="0">
                <a:latin typeface="Arial" pitchFamily="34" charset="0"/>
                <a:cs typeface="Arial" pitchFamily="34" charset="0"/>
              </a:rPr>
              <a:t>&lt;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4662019" y="4067918"/>
            <a:ext cx="4542459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nerovnost je splněna</a:t>
            </a:r>
          </a:p>
        </p:txBody>
      </p:sp>
      <p:sp>
        <p:nvSpPr>
          <p:cNvPr id="23" name="Šipka doprava 22"/>
          <p:cNvSpPr/>
          <p:nvPr/>
        </p:nvSpPr>
        <p:spPr>
          <a:xfrm>
            <a:off x="3454768" y="4149277"/>
            <a:ext cx="864096" cy="3988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771313" y="5542482"/>
            <a:ext cx="75433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763177" y="5733256"/>
            <a:ext cx="7481231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Tento trojúhelník může existovat.</a:t>
            </a:r>
          </a:p>
        </p:txBody>
      </p:sp>
      <p:pic>
        <p:nvPicPr>
          <p:cNvPr id="27" name="Picture 2" descr="C:\Users\spravce\AppData\Local\Microsoft\Windows\Temporary Internet Files\Content.IE5\0BASIBLT\MC900438000[1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712" y="5078763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500743" y="1254092"/>
            <a:ext cx="3168352" cy="263517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5688569" y="1865201"/>
            <a:ext cx="2861144" cy="1380372"/>
          </a:xfrm>
          <a:custGeom>
            <a:avLst/>
            <a:gdLst>
              <a:gd name="connsiteX0" fmla="*/ 0 w 3187700"/>
              <a:gd name="connsiteY0" fmla="*/ 1549400 h 1600200"/>
              <a:gd name="connsiteX1" fmla="*/ 3187700 w 3187700"/>
              <a:gd name="connsiteY1" fmla="*/ 1600200 h 1600200"/>
              <a:gd name="connsiteX2" fmla="*/ 787400 w 3187700"/>
              <a:gd name="connsiteY2" fmla="*/ 0 h 1600200"/>
              <a:gd name="connsiteX3" fmla="*/ 0 w 3187700"/>
              <a:gd name="connsiteY3" fmla="*/ 15494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87700" h="1600200">
                <a:moveTo>
                  <a:pt x="0" y="1549400"/>
                </a:moveTo>
                <a:lnTo>
                  <a:pt x="3187700" y="1600200"/>
                </a:lnTo>
                <a:lnTo>
                  <a:pt x="787400" y="0"/>
                </a:lnTo>
                <a:lnTo>
                  <a:pt x="0" y="1549400"/>
                </a:lnTo>
                <a:close/>
              </a:path>
            </a:pathLst>
          </a:cu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5544193" y="3220321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8298982" y="3318370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6226637" y="1364447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7153884" y="1942956"/>
            <a:ext cx="333691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6787859" y="3180570"/>
            <a:ext cx="333691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5790018" y="2035893"/>
            <a:ext cx="333691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58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  <p:bldP spid="11" grpId="0"/>
      <p:bldP spid="12" grpId="0"/>
      <p:bldP spid="13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  <p:bldP spid="26" grpId="0"/>
      <p:bldP spid="6" grpId="0" animBg="1"/>
      <p:bldP spid="7" grpId="0" animBg="1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200596"/>
            <a:ext cx="8609307" cy="6396756"/>
          </a:xfrm>
          <a:prstGeom prst="roundRect">
            <a:avLst>
              <a:gd name="adj" fmla="val 1023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55909" y="481928"/>
            <a:ext cx="8200527" cy="1146872"/>
          </a:xfrm>
          <a:prstGeom prst="roundRect">
            <a:avLst>
              <a:gd name="adj" fmla="val 368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85718" y="610036"/>
            <a:ext cx="8018728" cy="8747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Př.2) Může existovat trojúhelník se stranami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42 cm;  3,1 dm a 110 mm?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51520" y="2482546"/>
            <a:ext cx="8200527" cy="3929310"/>
          </a:xfrm>
          <a:prstGeom prst="roundRect">
            <a:avLst>
              <a:gd name="adj" fmla="val 368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72091" y="1801261"/>
            <a:ext cx="1705265" cy="586841"/>
          </a:xfrm>
          <a:prstGeom prst="roundRect">
            <a:avLst>
              <a:gd name="adj" fmla="val 9801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Řešení: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738118" y="2562762"/>
            <a:ext cx="3113802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 = 42 cm </a:t>
            </a: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749578" y="2990372"/>
            <a:ext cx="1889666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 = 3,1 dm</a:t>
            </a: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780634" y="3427746"/>
            <a:ext cx="2674134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 = 110 mm</a:t>
            </a: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429198" y="2568634"/>
            <a:ext cx="1889666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(nejdelší)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701083" y="4005064"/>
            <a:ext cx="75433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749578" y="4053259"/>
            <a:ext cx="2454270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           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 + c</a:t>
            </a: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689871" y="4564856"/>
            <a:ext cx="3113802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42         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31 + 11</a:t>
            </a: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701083" y="5014614"/>
            <a:ext cx="2502765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42         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42</a:t>
            </a: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1473439" y="4950146"/>
            <a:ext cx="504056" cy="5923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1473439" y="4466877"/>
            <a:ext cx="504056" cy="5923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442383" y="4053259"/>
            <a:ext cx="504056" cy="5923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662019" y="4067918"/>
            <a:ext cx="4542459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nerovnost není splněna</a:t>
            </a:r>
          </a:p>
        </p:txBody>
      </p:sp>
      <p:sp>
        <p:nvSpPr>
          <p:cNvPr id="19" name="Šipka doprava 18"/>
          <p:cNvSpPr/>
          <p:nvPr/>
        </p:nvSpPr>
        <p:spPr>
          <a:xfrm>
            <a:off x="3454768" y="4149277"/>
            <a:ext cx="864096" cy="3988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>
            <a:off x="771313" y="5542482"/>
            <a:ext cx="75433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763177" y="5733256"/>
            <a:ext cx="7481231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Tento trojúhelník nemůže existovat.</a:t>
            </a: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2532895" y="3000136"/>
            <a:ext cx="1889666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= 31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2639244" y="3476282"/>
            <a:ext cx="2674134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= 11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</a:p>
        </p:txBody>
      </p:sp>
      <p:pic>
        <p:nvPicPr>
          <p:cNvPr id="24" name="Picture 2" descr="C:\Users\spravce\AppData\Local\Microsoft\Windows\Temporary Internet Files\Content.IE5\0BASIBLT\MC900438000[1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322" y="495014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4322346" y="1769220"/>
            <a:ext cx="4566813" cy="215014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5936781" y="2416182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4473357" y="3298335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8065450" y="3295663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6223092" y="3224859"/>
            <a:ext cx="333691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5211595" y="2338874"/>
            <a:ext cx="333691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7020900" y="2373830"/>
            <a:ext cx="333691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4762088" y="3298335"/>
            <a:ext cx="3504426" cy="0"/>
          </a:xfrm>
          <a:prstGeom prst="line">
            <a:avLst/>
          </a:prstGeom>
          <a:ln w="38100">
            <a:solidFill>
              <a:schemeClr val="tx1"/>
            </a:solidFill>
            <a:headEnd type="diamond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807032" y="2373830"/>
            <a:ext cx="1317953" cy="0"/>
          </a:xfrm>
          <a:prstGeom prst="line">
            <a:avLst/>
          </a:prstGeom>
          <a:ln w="38100">
            <a:solidFill>
              <a:schemeClr val="tx1"/>
            </a:solidFill>
            <a:headEnd type="diamond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124985" y="2373830"/>
            <a:ext cx="2125522" cy="0"/>
          </a:xfrm>
          <a:prstGeom prst="line">
            <a:avLst/>
          </a:prstGeom>
          <a:ln w="38100">
            <a:solidFill>
              <a:schemeClr val="tx1"/>
            </a:solidFill>
            <a:headEnd type="diamond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4571475" y="2422012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8065450" y="2367646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6802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  <p:bldP spid="21" grpId="0"/>
      <p:bldP spid="22" grpId="0"/>
      <p:bldP spid="23" grpId="0"/>
      <p:bldP spid="25" grpId="0" animBg="1"/>
      <p:bldP spid="27" grpId="0"/>
      <p:bldP spid="28" grpId="0"/>
      <p:bldP spid="29" grpId="0"/>
      <p:bldP spid="30" grpId="0"/>
      <p:bldP spid="31" grpId="0"/>
      <p:bldP spid="32" grpId="0"/>
      <p:bldP spid="41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200596"/>
            <a:ext cx="8609307" cy="6396756"/>
          </a:xfrm>
          <a:prstGeom prst="roundRect">
            <a:avLst>
              <a:gd name="adj" fmla="val 1023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55909" y="481928"/>
            <a:ext cx="8200527" cy="1146872"/>
          </a:xfrm>
          <a:prstGeom prst="roundRect">
            <a:avLst>
              <a:gd name="adj" fmla="val 368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85718" y="610036"/>
            <a:ext cx="8018728" cy="8747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Př.3) Může existovat trojúhelník se stranami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17 cm;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350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mm a  1,5 dm?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51520" y="2482546"/>
            <a:ext cx="8404916" cy="3929310"/>
          </a:xfrm>
          <a:prstGeom prst="roundRect">
            <a:avLst>
              <a:gd name="adj" fmla="val 368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72091" y="1801261"/>
            <a:ext cx="1705265" cy="586841"/>
          </a:xfrm>
          <a:prstGeom prst="roundRect">
            <a:avLst>
              <a:gd name="adj" fmla="val 9801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Řešení: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746529" y="3012628"/>
            <a:ext cx="2716650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 = 350 mm </a:t>
            </a: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780634" y="2531207"/>
            <a:ext cx="1889666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 = 17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780634" y="3427746"/>
            <a:ext cx="2674134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 = 1,5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139952" y="3064417"/>
            <a:ext cx="1889666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(nejdelší)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701083" y="4005064"/>
            <a:ext cx="75433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749578" y="4053259"/>
            <a:ext cx="2454270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           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+ c</a:t>
            </a: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689871" y="4564856"/>
            <a:ext cx="3113802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35        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17 + 15</a:t>
            </a: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701083" y="5014614"/>
            <a:ext cx="2502765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35         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32</a:t>
            </a: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1473439" y="4950146"/>
            <a:ext cx="504056" cy="5923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36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1473439" y="4466877"/>
            <a:ext cx="504056" cy="5923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36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442383" y="4053259"/>
            <a:ext cx="504056" cy="5923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36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662019" y="4067918"/>
            <a:ext cx="4542459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nerovnost není splněna</a:t>
            </a:r>
          </a:p>
        </p:txBody>
      </p:sp>
      <p:sp>
        <p:nvSpPr>
          <p:cNvPr id="19" name="Šipka doprava 18"/>
          <p:cNvSpPr/>
          <p:nvPr/>
        </p:nvSpPr>
        <p:spPr>
          <a:xfrm>
            <a:off x="3454768" y="4149277"/>
            <a:ext cx="864096" cy="3988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>
            <a:off x="771313" y="5542482"/>
            <a:ext cx="75433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763177" y="5733256"/>
            <a:ext cx="7481231" cy="4634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Tento trojúhelník nemůže existovat.</a:t>
            </a: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2796400" y="3021436"/>
            <a:ext cx="1889666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= 35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2549749" y="3458810"/>
            <a:ext cx="2674134" cy="4373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= 15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</a:p>
        </p:txBody>
      </p:sp>
      <p:pic>
        <p:nvPicPr>
          <p:cNvPr id="2050" name="Picture 2" descr="C:\Users\spravce\AppData\Local\Microsoft\Windows\Temporary Internet Files\Content.IE5\0BASIBLT\MC900438000[1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0913" y="495014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4090770" y="1631514"/>
            <a:ext cx="4566813" cy="14607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4251851" y="2578223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4223642" y="1922727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8199543" y="2559246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5085885" y="1969843"/>
            <a:ext cx="333691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6947854" y="1951220"/>
            <a:ext cx="333691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6298782" y="2559247"/>
            <a:ext cx="333691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621964" y="2561920"/>
            <a:ext cx="3504426" cy="0"/>
          </a:xfrm>
          <a:prstGeom prst="line">
            <a:avLst/>
          </a:prstGeom>
          <a:ln w="38100">
            <a:solidFill>
              <a:schemeClr val="tx1"/>
            </a:solidFill>
            <a:headEnd type="diamond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4593755" y="1915477"/>
            <a:ext cx="1707269" cy="6184"/>
          </a:xfrm>
          <a:prstGeom prst="line">
            <a:avLst/>
          </a:prstGeom>
          <a:ln w="38100">
            <a:solidFill>
              <a:schemeClr val="tx1"/>
            </a:solidFill>
            <a:headEnd type="diamond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773365" y="1921661"/>
            <a:ext cx="1263865" cy="0"/>
          </a:xfrm>
          <a:prstGeom prst="line">
            <a:avLst/>
          </a:prstGeom>
          <a:ln w="38100">
            <a:solidFill>
              <a:schemeClr val="tx1"/>
            </a:solidFill>
            <a:headEnd type="diamond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6374263" y="1856776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8053237" y="1867066"/>
            <a:ext cx="370113" cy="34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54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  <p:bldP spid="21" grpId="0"/>
      <p:bldP spid="22" grpId="0"/>
      <p:bldP spid="23" grpId="0"/>
      <p:bldP spid="25" grpId="0" animBg="1"/>
      <p:bldP spid="26" grpId="0"/>
      <p:bldP spid="27" grpId="0"/>
      <p:bldP spid="28" grpId="0"/>
      <p:bldP spid="29" grpId="0"/>
      <p:bldP spid="30" grpId="0"/>
      <p:bldP spid="31" grpId="0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249288" y="97174"/>
            <a:ext cx="8715200" cy="6356162"/>
          </a:xfrm>
          <a:prstGeom prst="roundRect">
            <a:avLst>
              <a:gd name="adj" fmla="val 362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776186" y="215875"/>
            <a:ext cx="7767426" cy="990808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743742" y="1262790"/>
            <a:ext cx="7767426" cy="1152128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95028" y="449669"/>
            <a:ext cx="6080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/>
              </a:rPr>
              <a:t>Příklady na samostatné procvičení:</a:t>
            </a:r>
            <a:endParaRPr lang="cs-CZ" sz="2800" b="1" dirty="0"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11982" y="1361801"/>
            <a:ext cx="70473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tx1"/>
                </a:solidFill>
                <a:effectLst/>
              </a:rPr>
              <a:t>1</a:t>
            </a:r>
            <a:r>
              <a:rPr lang="cs-CZ" sz="2800" b="1" dirty="0" smtClean="0">
                <a:solidFill>
                  <a:schemeClr val="tx1"/>
                </a:solidFill>
                <a:effectLst/>
              </a:rPr>
              <a:t>)</a:t>
            </a:r>
            <a:r>
              <a:rPr lang="en-US" sz="2800" b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Může existovat trojúhelník se stranami </a:t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21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cm;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28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0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mm a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21442" y="2537901"/>
            <a:ext cx="7767426" cy="1152128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89682" y="2636912"/>
            <a:ext cx="70473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tx1"/>
                </a:solidFill>
                <a:effectLst/>
              </a:rPr>
              <a:t>2</a:t>
            </a:r>
            <a:r>
              <a:rPr lang="cs-CZ" sz="2800" b="1" dirty="0" smtClean="0">
                <a:solidFill>
                  <a:schemeClr val="tx1"/>
                </a:solidFill>
                <a:effectLst/>
              </a:rPr>
              <a:t>)</a:t>
            </a:r>
            <a:r>
              <a:rPr lang="en-US" sz="2800" b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Může existovat trojúhelník se stranami </a:t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360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5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43742" y="3906053"/>
            <a:ext cx="7767426" cy="1152128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11982" y="4005064"/>
            <a:ext cx="70473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tx1"/>
                </a:solidFill>
                <a:effectLst/>
              </a:rPr>
              <a:t>3</a:t>
            </a:r>
            <a:r>
              <a:rPr lang="cs-CZ" sz="2800" b="1" dirty="0" smtClean="0">
                <a:solidFill>
                  <a:schemeClr val="tx1"/>
                </a:solidFill>
                <a:effectLst/>
              </a:rPr>
              <a:t>)</a:t>
            </a:r>
            <a:r>
              <a:rPr lang="en-US" sz="2800" b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Může existovat trojúhelník se stranami </a:t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70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04342" y="5210581"/>
            <a:ext cx="7767426" cy="1152128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72582" y="5309592"/>
            <a:ext cx="70473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effectLst/>
              </a:rPr>
              <a:t>4)</a:t>
            </a:r>
            <a:r>
              <a:rPr lang="en-US" sz="2800" b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Může existovat trojúhelník se stranami </a:t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18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cm;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3,5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280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1755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" grpId="0"/>
      <p:bldP spid="9" grpId="0"/>
      <p:bldP spid="15" grpId="0"/>
      <p:bldP spid="17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49288" y="97174"/>
            <a:ext cx="8715200" cy="6356162"/>
          </a:xfrm>
          <a:prstGeom prst="roundRect">
            <a:avLst>
              <a:gd name="adj" fmla="val 362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776186" y="215875"/>
            <a:ext cx="7767426" cy="990808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43742" y="1262790"/>
            <a:ext cx="7767426" cy="1152128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95028" y="449669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Řešení:</a:t>
            </a:r>
            <a:endParaRPr lang="cs-CZ" sz="2800" b="1" dirty="0"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11982" y="1361801"/>
            <a:ext cx="7047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tx1"/>
                </a:solidFill>
                <a:effectLst/>
              </a:rPr>
              <a:t>1</a:t>
            </a:r>
            <a:r>
              <a:rPr lang="cs-CZ" sz="2800" b="1" dirty="0" smtClean="0">
                <a:solidFill>
                  <a:schemeClr val="tx1"/>
                </a:solidFill>
                <a:effectLst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rojúhelník může existovat.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21442" y="2537901"/>
            <a:ext cx="7767426" cy="1152128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89682" y="2636912"/>
            <a:ext cx="7047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tx1"/>
                </a:solidFill>
                <a:effectLst/>
              </a:rPr>
              <a:t>2</a:t>
            </a:r>
            <a:r>
              <a:rPr lang="cs-CZ" sz="2800" b="1" dirty="0" smtClean="0">
                <a:solidFill>
                  <a:schemeClr val="tx1"/>
                </a:solidFill>
                <a:effectLst/>
              </a:rPr>
              <a:t>)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Trojúhelník nemůže existovat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43742" y="3906053"/>
            <a:ext cx="7767426" cy="1152128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57054" y="4005064"/>
            <a:ext cx="7047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tx1"/>
                </a:solidFill>
                <a:effectLst/>
              </a:rPr>
              <a:t>3</a:t>
            </a:r>
            <a:r>
              <a:rPr lang="cs-CZ" sz="2800" b="1" dirty="0" smtClean="0">
                <a:solidFill>
                  <a:schemeClr val="tx1"/>
                </a:solidFill>
                <a:effectLst/>
              </a:rPr>
              <a:t>)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Trojúhelník nemůže existovat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04342" y="5210581"/>
            <a:ext cx="7767426" cy="1152128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72582" y="5309592"/>
            <a:ext cx="7047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effectLst/>
              </a:rPr>
              <a:t>4</a:t>
            </a:r>
            <a:r>
              <a:rPr lang="cs-CZ" sz="2800" b="1" dirty="0" smtClean="0">
                <a:solidFill>
                  <a:schemeClr val="tx1"/>
                </a:solidFill>
                <a:effectLst/>
              </a:rPr>
              <a:t>)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Trojúhelník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může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existovat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40424[8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888" y="98425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730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95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141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KOPECKÝ, Milan; LIŠKOVÁ, Hana a kol. Matematika 6.Liberec: </a:t>
            </a:r>
            <a:r>
              <a:rPr lang="cs-CZ" sz="1100" dirty="0" err="1"/>
              <a:t>Prodos</a:t>
            </a:r>
            <a:r>
              <a:rPr lang="cs-CZ" sz="1100" dirty="0"/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/>
              <a:t>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941</TotalTime>
  <Words>469</Words>
  <Application>Microsoft Office PowerPoint</Application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145</cp:revision>
  <dcterms:created xsi:type="dcterms:W3CDTF">2012-04-23T18:25:05Z</dcterms:created>
  <dcterms:modified xsi:type="dcterms:W3CDTF">2013-07-09T11:28:28Z</dcterms:modified>
</cp:coreProperties>
</file>