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56" r:id="rId2"/>
    <p:sldId id="257" r:id="rId3"/>
    <p:sldId id="431" r:id="rId4"/>
    <p:sldId id="432" r:id="rId5"/>
    <p:sldId id="433" r:id="rId6"/>
    <p:sldId id="434" r:id="rId7"/>
    <p:sldId id="321" r:id="rId8"/>
    <p:sldId id="422" r:id="rId9"/>
    <p:sldId id="33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1382" y="-101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3" y="3307357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3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3308581"/>
            <a:ext cx="7117179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4" y="4777381"/>
            <a:ext cx="7117179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6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4" y="1809751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3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7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4" y="2389190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9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2389190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1" y="446087"/>
            <a:ext cx="2660651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6" y="446089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1" y="1631951"/>
            <a:ext cx="2660651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1387059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4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8" y="1436863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3" y="1411793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6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7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3" y="2083428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4" y="993077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8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3" y="1060595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4"/>
            <a:ext cx="1472963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4" y="675725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5" y="675726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7" y="5951812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61" y="5951812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2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3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9" Type="http://schemas.openxmlformats.org/officeDocument/2006/relationships/image" Target="../media/image3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3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3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3" y="4604191"/>
            <a:ext cx="837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3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>
                <a:solidFill>
                  <a:schemeClr val="bg1"/>
                </a:solidFill>
              </a:rPr>
              <a:t>: </a:t>
            </a:r>
            <a:r>
              <a:rPr lang="cs-CZ" sz="2800" smtClean="0">
                <a:solidFill>
                  <a:schemeClr val="bg1"/>
                </a:solidFill>
              </a:rPr>
              <a:t>VY_32_INOVACE_05_17_M6_Hanak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7" y="2552432"/>
            <a:ext cx="52574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7" y="3561705"/>
            <a:ext cx="43994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Kvádr a krychle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875" y="363193"/>
            <a:ext cx="8953679" cy="20082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1" y="4072225"/>
            <a:ext cx="90642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smtClean="0">
                <a:solidFill>
                  <a:schemeClr val="bg1"/>
                </a:solidFill>
              </a:rPr>
              <a:t>Objemové jednotky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5" y="801785"/>
            <a:ext cx="1217599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56444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30228" y="89363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75967" y="90872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bude ukázán převod objemových jednotek.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036498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676" y="0"/>
            <a:ext cx="8924811" cy="93735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8232" y="207069"/>
                <a:ext cx="8776877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Základní jednotkou objemu je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𝒎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(krychlový metr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).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232" y="207069"/>
                <a:ext cx="8776877" cy="532966"/>
              </a:xfrm>
              <a:prstGeom prst="rect">
                <a:avLst/>
              </a:prstGeom>
              <a:blipFill rotWithShape="1">
                <a:blip r:embed="rId2"/>
                <a:stretch>
                  <a:fillRect l="-1459" t="-10345" r="-486" b="-3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aoblený obdélník 15"/>
          <p:cNvSpPr/>
          <p:nvPr/>
        </p:nvSpPr>
        <p:spPr>
          <a:xfrm>
            <a:off x="1" y="937359"/>
            <a:ext cx="8964485" cy="587497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0" y="937359"/>
            <a:ext cx="8964486" cy="592064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33256" y="1630543"/>
                <a:ext cx="6094928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 krychlový decimetr  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𝒅𝒎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sz="28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256" y="1630543"/>
                <a:ext cx="6094928" cy="532966"/>
              </a:xfrm>
              <a:prstGeom prst="rect">
                <a:avLst/>
              </a:prstGeom>
              <a:blipFill rotWithShape="1">
                <a:blip r:embed="rId3"/>
                <a:stretch>
                  <a:fillRect l="-2100" t="-10227" b="-29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0" y="2179263"/>
            <a:ext cx="8945110" cy="453287"/>
          </a:xfrm>
          <a:prstGeom prst="roundRect">
            <a:avLst>
              <a:gd name="adj" fmla="val 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5494" y="2900600"/>
                <a:ext cx="6018674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 krychlový centimetr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𝒄𝒎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sz="28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94" y="2900600"/>
                <a:ext cx="6018674" cy="532966"/>
              </a:xfrm>
              <a:prstGeom prst="rect">
                <a:avLst/>
              </a:prstGeom>
              <a:blipFill rotWithShape="1">
                <a:blip r:embed="rId4"/>
                <a:stretch>
                  <a:fillRect l="-2128" t="-10345" b="-3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08654" y="4653136"/>
                <a:ext cx="5419663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 krychlový milimetr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𝒎𝒎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sz="28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654" y="4653136"/>
                <a:ext cx="5419663" cy="532966"/>
              </a:xfrm>
              <a:prstGeom prst="rect">
                <a:avLst/>
              </a:prstGeom>
              <a:blipFill rotWithShape="1">
                <a:blip r:embed="rId5"/>
                <a:stretch>
                  <a:fillRect l="-2362" t="-10227" b="-29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6068" y="2142294"/>
                <a:ext cx="347443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=1 000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68" y="2142294"/>
                <a:ext cx="347443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759297" y="2113839"/>
                <a:ext cx="347443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 001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9297" y="2113839"/>
                <a:ext cx="347443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65494" y="3429000"/>
            <a:ext cx="8956473" cy="1117594"/>
          </a:xfrm>
          <a:prstGeom prst="roundRect">
            <a:avLst>
              <a:gd name="adj" fmla="val 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5494" y="5176355"/>
            <a:ext cx="8898992" cy="1635973"/>
          </a:xfrm>
          <a:prstGeom prst="roundRect">
            <a:avLst>
              <a:gd name="adj" fmla="val 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9676" y="3499369"/>
                <a:ext cx="38658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=1 000 000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76" y="3499369"/>
                <a:ext cx="3865806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66068" y="3938582"/>
                <a:ext cx="38658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=1 000 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68" y="3938582"/>
                <a:ext cx="3865806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8013" y="5241026"/>
                <a:ext cx="47399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=1 000 000 000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13" y="5241026"/>
                <a:ext cx="4739948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630823" y="5203150"/>
                <a:ext cx="47399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=0,000 000 001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0823" y="5203150"/>
                <a:ext cx="4739948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142389" y="1094002"/>
            <a:ext cx="39872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Další jednotky objemu: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" y="5705777"/>
                <a:ext cx="47399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=1 000 000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" y="5705777"/>
                <a:ext cx="4739948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9349" y="6213593"/>
                <a:ext cx="47399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=1 000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49" y="6213593"/>
                <a:ext cx="4739948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635511" y="5701743"/>
                <a:ext cx="430959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=0,000 001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𝑑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5511" y="5701743"/>
                <a:ext cx="4309599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623747" y="6213593"/>
                <a:ext cx="47399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=0,001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3747" y="6213593"/>
                <a:ext cx="4739948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847952" y="3499369"/>
                <a:ext cx="38658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=0,000 001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7952" y="3499369"/>
                <a:ext cx="3865806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857407" y="3919769"/>
                <a:ext cx="38658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=0,001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7407" y="3919769"/>
                <a:ext cx="3865806" cy="52322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414" y="730289"/>
            <a:ext cx="1309314" cy="137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823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  <p:bldP spid="22" grpId="0"/>
      <p:bldP spid="23" grpId="0"/>
      <p:bldP spid="28" grpId="0"/>
      <p:bldP spid="29" grpId="0"/>
      <p:bldP spid="30" grpId="0"/>
      <p:bldP spid="31" grpId="0"/>
      <p:bldP spid="17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036498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0" y="937359"/>
            <a:ext cx="8964486" cy="592064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268334" y="1314891"/>
            <a:ext cx="8496457" cy="444549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9676" y="0"/>
            <a:ext cx="8924811" cy="93735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3581" y="197803"/>
            <a:ext cx="6478740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Tabulka pro převod jednotek objemu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6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815" y="36730"/>
            <a:ext cx="1567977" cy="1651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397516" y="3177600"/>
                <a:ext cx="1296144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516" y="3177600"/>
                <a:ext cx="1296144" cy="72008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2717672" y="3169464"/>
                <a:ext cx="1296144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7672" y="3169464"/>
                <a:ext cx="1296144" cy="7200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5024286" y="3177600"/>
                <a:ext cx="1296144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𝑐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4286" y="3177600"/>
                <a:ext cx="1296144" cy="72008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Obdélník 29"/>
              <p:cNvSpPr/>
              <p:nvPr/>
            </p:nvSpPr>
            <p:spPr>
              <a:xfrm>
                <a:off x="7304008" y="3177600"/>
                <a:ext cx="1296144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4008" y="3177600"/>
                <a:ext cx="1296144" cy="72008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ahnutá šipka dolů 30"/>
          <p:cNvSpPr/>
          <p:nvPr/>
        </p:nvSpPr>
        <p:spPr>
          <a:xfrm>
            <a:off x="1045588" y="2233608"/>
            <a:ext cx="2160240" cy="792088"/>
          </a:xfrm>
          <a:prstGeom prst="curvedDownArrow">
            <a:avLst>
              <a:gd name="adj1" fmla="val 25000"/>
              <a:gd name="adj2" fmla="val 71010"/>
              <a:gd name="adj3" fmla="val 39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Zahnutá šipka dolů 31"/>
          <p:cNvSpPr/>
          <p:nvPr/>
        </p:nvSpPr>
        <p:spPr>
          <a:xfrm>
            <a:off x="3512118" y="2256292"/>
            <a:ext cx="2160240" cy="792088"/>
          </a:xfrm>
          <a:prstGeom prst="curvedDownArrow">
            <a:avLst>
              <a:gd name="adj1" fmla="val 25000"/>
              <a:gd name="adj2" fmla="val 64546"/>
              <a:gd name="adj3" fmla="val 39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Zahnutá šipka dolů 32"/>
          <p:cNvSpPr/>
          <p:nvPr/>
        </p:nvSpPr>
        <p:spPr>
          <a:xfrm>
            <a:off x="5820564" y="2256292"/>
            <a:ext cx="2160240" cy="792088"/>
          </a:xfrm>
          <a:prstGeom prst="curvedDownArrow">
            <a:avLst>
              <a:gd name="adj1" fmla="val 25000"/>
              <a:gd name="adj2" fmla="val 67778"/>
              <a:gd name="adj3" fmla="val 394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Zahnutá šipka dolů 33"/>
          <p:cNvSpPr/>
          <p:nvPr/>
        </p:nvSpPr>
        <p:spPr>
          <a:xfrm rot="10800000">
            <a:off x="973580" y="4068964"/>
            <a:ext cx="2160240" cy="792088"/>
          </a:xfrm>
          <a:prstGeom prst="curvedDownArrow">
            <a:avLst>
              <a:gd name="adj1" fmla="val 25000"/>
              <a:gd name="adj2" fmla="val 66262"/>
              <a:gd name="adj3" fmla="val 330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Zahnutá šipka dolů 34"/>
          <p:cNvSpPr/>
          <p:nvPr/>
        </p:nvSpPr>
        <p:spPr>
          <a:xfrm rot="10800000">
            <a:off x="3365744" y="4119612"/>
            <a:ext cx="2160240" cy="792088"/>
          </a:xfrm>
          <a:prstGeom prst="curvedDownArrow">
            <a:avLst>
              <a:gd name="adj1" fmla="val 25000"/>
              <a:gd name="adj2" fmla="val 61383"/>
              <a:gd name="adj3" fmla="val 330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ů 35"/>
          <p:cNvSpPr/>
          <p:nvPr/>
        </p:nvSpPr>
        <p:spPr>
          <a:xfrm rot="10800000">
            <a:off x="5672358" y="4119612"/>
            <a:ext cx="2160240" cy="792088"/>
          </a:xfrm>
          <a:prstGeom prst="curvedDownArrow">
            <a:avLst>
              <a:gd name="adj1" fmla="val 25000"/>
              <a:gd name="adj2" fmla="val 63048"/>
              <a:gd name="adj3" fmla="val 362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487395" y="1642849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·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844139" y="1642849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·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320430" y="1667466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·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415386" y="5041920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844139" y="5025338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320430" y="5050738"/>
            <a:ext cx="1276625" cy="532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404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7" y="-1"/>
            <a:ext cx="9036493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02576" y="76269"/>
                <a:ext cx="8836325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Převeďte na jednotky uvedené v závorce: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5,32 </m:t>
                    </m:r>
                    <m:sSup>
                      <m:sSupPr>
                        <m:ctrlPr>
                          <a:rPr lang="cs-CZ" sz="240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sSup>
                      <m:sSupPr>
                        <m:ctrlP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  <m:sup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b) </a:t>
                </a:r>
                <a14:m>
                  <m:oMath xmlns:m="http://schemas.openxmlformats.org/officeDocument/2006/math"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32 </m:t>
                    </m:r>
                    <m:sSup>
                      <m:sSup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𝑑</m:t>
                        </m:r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sSup>
                      <m:sSup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</m:t>
                        </m:r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     c)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0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,00</m:t>
                    </m:r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2 </m:t>
                    </m:r>
                    <m:sSup>
                      <m:sSup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sSup>
                      <m:sSup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𝑚𝑚</m:t>
                        </m:r>
                      </m:e>
                      <m:sup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6" y="76269"/>
                <a:ext cx="8836325" cy="1015663"/>
              </a:xfrm>
              <a:prstGeom prst="rect">
                <a:avLst/>
              </a:prstGeom>
              <a:blipFill rotWithShape="1">
                <a:blip r:embed="rId2"/>
                <a:stretch>
                  <a:fillRect l="-1034" t="-4217" b="-72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628800"/>
            <a:ext cx="9143999" cy="51125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107507" y="1167136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4885" y="2056494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258937" y="2211540"/>
                <a:ext cx="477515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a)  5,32 · 1 000 000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𝑐</m:t>
                        </m:r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937" y="2211540"/>
                <a:ext cx="4775150" cy="503646"/>
              </a:xfrm>
              <a:prstGeom prst="rect">
                <a:avLst/>
              </a:prstGeom>
              <a:blipFill rotWithShape="1">
                <a:blip r:embed="rId3"/>
                <a:stretch>
                  <a:fillRect l="-1913" t="-8537" b="-207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326741" y="2249693"/>
                <a:ext cx="366899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 5 320 000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𝑐𝑚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6741" y="2249693"/>
                <a:ext cx="3668990" cy="503646"/>
              </a:xfrm>
              <a:prstGeom prst="rect">
                <a:avLst/>
              </a:prstGeom>
              <a:blipFill rotWithShape="1">
                <a:blip r:embed="rId4"/>
                <a:stretch>
                  <a:fillRect l="-2658" t="-8434" b="-192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258452" y="3400970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82504" y="3556016"/>
                <a:ext cx="477515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b) 32 · 1 000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𝑐</m:t>
                        </m:r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504" y="3556016"/>
                <a:ext cx="4775150" cy="503646"/>
              </a:xfrm>
              <a:prstGeom prst="rect">
                <a:avLst/>
              </a:prstGeom>
              <a:blipFill rotWithShape="1">
                <a:blip r:embed="rId5"/>
                <a:stretch>
                  <a:fillRect l="-1913" t="-8434" b="-192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419872" y="3556016"/>
                <a:ext cx="366899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 32 000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𝑐𝑚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3556016"/>
                <a:ext cx="3668990" cy="503646"/>
              </a:xfrm>
              <a:prstGeom prst="rect">
                <a:avLst/>
              </a:prstGeom>
              <a:blipFill rotWithShape="1">
                <a:blip r:embed="rId6"/>
                <a:stretch>
                  <a:fillRect l="-2492" t="-8434" b="-192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aoblený obdélník 15"/>
          <p:cNvSpPr/>
          <p:nvPr/>
        </p:nvSpPr>
        <p:spPr>
          <a:xfrm>
            <a:off x="234885" y="4917432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34885" y="5109720"/>
                <a:ext cx="612551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c)  0,002 · 1 000 000 000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</m:t>
                        </m:r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85" y="5109720"/>
                <a:ext cx="6125511" cy="503646"/>
              </a:xfrm>
              <a:prstGeom prst="rect">
                <a:avLst/>
              </a:prstGeom>
              <a:blipFill rotWithShape="1">
                <a:blip r:embed="rId7"/>
                <a:stretch>
                  <a:fillRect l="-1594" t="-8434" b="-192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475009" y="5109720"/>
                <a:ext cx="366899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 2 000 000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5009" y="5109720"/>
                <a:ext cx="3668990" cy="503646"/>
              </a:xfrm>
              <a:prstGeom prst="rect">
                <a:avLst/>
              </a:prstGeom>
              <a:blipFill rotWithShape="1">
                <a:blip r:embed="rId8"/>
                <a:stretch>
                  <a:fillRect l="-2492" t="-8434" b="-192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AX2KZEMX\MC9004324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56926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29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/>
      <p:bldP spid="10" grpId="0"/>
      <p:bldP spid="14" grpId="0"/>
      <p:bldP spid="15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7" y="-1"/>
            <a:ext cx="9036493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02576" y="76269"/>
                <a:ext cx="8941423" cy="9470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Převeďte na jednotky uvedené v závorce: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9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000</m:t>
                    </m:r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</m:t>
                    </m:r>
                    <m:sSup>
                      <m:sSupPr>
                        <m:ctrlPr>
                          <a:rPr lang="cs-CZ" sz="240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sSup>
                      <m:sSupPr>
                        <m:ctrlP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b)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68</m:t>
                    </m:r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</m:t>
                        </m:r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d>
                      <m:d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400" i="1" dirty="0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400" b="0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𝑑</m:t>
                            </m:r>
                            <m:r>
                              <a:rPr lang="cs-CZ" sz="2400" i="1" dirty="0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cs-CZ" sz="2400" i="1" dirty="0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3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c) </a:t>
                </a:r>
                <a14:m>
                  <m:oMath xmlns:m="http://schemas.openxmlformats.org/officeDocument/2006/math">
                    <m:r>
                      <a:rPr lang="cs-CZ" sz="24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8 00</m:t>
                    </m:r>
                    <m:r>
                      <a:rPr lang="cs-CZ" sz="24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0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000</m:t>
                    </m:r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(</m:t>
                    </m:r>
                    <m:sSup>
                      <m:sSup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400" i="1" dirty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6" y="76269"/>
                <a:ext cx="8941423" cy="947054"/>
              </a:xfrm>
              <a:prstGeom prst="rect">
                <a:avLst/>
              </a:prstGeom>
              <a:blipFill rotWithShape="1">
                <a:blip r:embed="rId2"/>
                <a:stretch>
                  <a:fillRect l="-1022" t="-4516" b="-148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628800"/>
            <a:ext cx="9143999" cy="51125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107507" y="1167136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4885" y="2056494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58937" y="2211540"/>
                <a:ext cx="477515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a)  9 000 : 1 000 000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937" y="2211540"/>
                <a:ext cx="4775150" cy="503646"/>
              </a:xfrm>
              <a:prstGeom prst="rect">
                <a:avLst/>
              </a:prstGeom>
              <a:blipFill rotWithShape="1">
                <a:blip r:embed="rId3"/>
                <a:stretch>
                  <a:fillRect l="-1913" t="-8537" b="-207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703747" y="2211540"/>
                <a:ext cx="366899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0,009 </m:t>
                    </m:r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3747" y="2211540"/>
                <a:ext cx="3668990" cy="503646"/>
              </a:xfrm>
              <a:prstGeom prst="rect">
                <a:avLst/>
              </a:prstGeom>
              <a:blipFill rotWithShape="1">
                <a:blip r:embed="rId4"/>
                <a:stretch>
                  <a:fillRect l="-2662" t="-8537" b="-207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258452" y="3400970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82504" y="3556016"/>
                <a:ext cx="3929456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b) 68 : 1 000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𝑑</m:t>
                        </m:r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504" y="3556016"/>
                <a:ext cx="3929456" cy="503646"/>
              </a:xfrm>
              <a:prstGeom prst="rect">
                <a:avLst/>
              </a:prstGeom>
              <a:blipFill rotWithShape="1">
                <a:blip r:embed="rId5"/>
                <a:stretch>
                  <a:fillRect l="-2326" t="-8434" b="-192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455668" y="3556016"/>
                <a:ext cx="366899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0,068 </m:t>
                    </m:r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𝑑𝑚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5668" y="3556016"/>
                <a:ext cx="3668990" cy="503646"/>
              </a:xfrm>
              <a:prstGeom prst="rect">
                <a:avLst/>
              </a:prstGeom>
              <a:blipFill rotWithShape="1">
                <a:blip r:embed="rId6"/>
                <a:stretch>
                  <a:fillRect l="-2658" t="-8434" b="-192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234885" y="4917432"/>
            <a:ext cx="8709416" cy="890045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34885" y="5109720"/>
                <a:ext cx="64253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c)  8 000 000 : 1 000 000 000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885" y="5109720"/>
                <a:ext cx="6425347" cy="503646"/>
              </a:xfrm>
              <a:prstGeom prst="rect">
                <a:avLst/>
              </a:prstGeom>
              <a:blipFill rotWithShape="1">
                <a:blip r:embed="rId7"/>
                <a:stretch>
                  <a:fillRect l="-1518" t="-8434" b="-192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6321443" y="5110631"/>
                <a:ext cx="242702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300" dirty="0" smtClean="0">
                    <a:solidFill>
                      <a:schemeClr val="bg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b="0" i="0" spc="300" smtClean="0">
                        <a:solidFill>
                          <a:schemeClr val="bg1"/>
                        </a:solidFill>
                        <a:latin typeface="Cambria Math"/>
                        <a:cs typeface="Arial" panose="020B0604020202020204" pitchFamily="34" charset="0"/>
                      </a:rPr>
                      <m:t>0,008 </m:t>
                    </m:r>
                    <m:sSup>
                      <m:sSupPr>
                        <m:ctrlPr>
                          <a:rPr lang="cs-CZ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spc="300" smtClean="0">
                            <a:solidFill>
                              <a:schemeClr val="bg1"/>
                            </a:solidFill>
                            <a:latin typeface="Cambria Math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</m:oMath>
                </a14:m>
                <a:endParaRPr lang="cs-CZ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1443" y="5110631"/>
                <a:ext cx="2427021" cy="503646"/>
              </a:xfrm>
              <a:prstGeom prst="rect">
                <a:avLst/>
              </a:prstGeom>
              <a:blipFill rotWithShape="1">
                <a:blip r:embed="rId8"/>
                <a:stretch>
                  <a:fillRect l="-4020" t="-8434" b="-192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8H1P3Q3A\MC9004404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582878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01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8" grpId="0"/>
      <p:bldP spid="10" grpId="0"/>
      <p:bldP spid="11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1" y="620026"/>
            <a:ext cx="9028859" cy="50352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7124" y="658124"/>
            <a:ext cx="9057027" cy="4654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Převeďte na uvedené jednotky: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107" y="38271"/>
            <a:ext cx="9036601" cy="564755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0837" y="46533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" y="1123548"/>
            <a:ext cx="4241486" cy="567898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Zástupný symbol pro obsah 5"/>
          <p:cNvSpPr txBox="1">
            <a:spLocks/>
          </p:cNvSpPr>
          <p:nvPr/>
        </p:nvSpPr>
        <p:spPr>
          <a:xfrm>
            <a:off x="130837" y="1334750"/>
            <a:ext cx="4104456" cy="525658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0" indent="-360000">
              <a:lnSpc>
                <a:spcPct val="90000"/>
              </a:lnSpc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=__mm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0,08 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 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5,3 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67,7 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=__mm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630 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27 500 mm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8,4 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0,006 km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0,003 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41487" y="1123547"/>
            <a:ext cx="4787371" cy="567898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4420346" y="1327555"/>
            <a:ext cx="4608512" cy="525658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0000" indent="-360000">
              <a:lnSpc>
                <a:spcPct val="90000"/>
              </a:lnSpc>
              <a:buFont typeface="+mj-lt"/>
              <a:buAutoNum type="alphaLcParenR" startAt="11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900 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 startAt="11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81 100 000 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 startAt="11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750 000 000 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 startAt="11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6486 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 startAt="11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62,03 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 startAt="11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9417 mm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 startAt="11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8769 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  <a:p>
            <a:pPr marL="360000" indent="-360000">
              <a:lnSpc>
                <a:spcPct val="90000"/>
              </a:lnSpc>
              <a:buFont typeface="+mj-lt"/>
              <a:buAutoNum type="alphaLcParenR" startAt="11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675 000 cm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 startAt="11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0,7 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indent="-360000">
              <a:lnSpc>
                <a:spcPct val="90000"/>
              </a:lnSpc>
              <a:buFont typeface="+mj-lt"/>
              <a:buAutoNum type="alphaLcParenR" startAt="11"/>
            </a:pP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9520 cm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3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=__dm</a:t>
            </a:r>
            <a:r>
              <a:rPr lang="cs-CZ" sz="30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3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KFRZHZFF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55556"/>
            <a:ext cx="879743" cy="123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107" y="38271"/>
            <a:ext cx="9024389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0838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Řešení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-9338" y="1123547"/>
            <a:ext cx="4241486" cy="567898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41487" y="1123547"/>
            <a:ext cx="4787371" cy="567898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Zástupný symbol pro obsah 5"/>
          <p:cNvSpPr txBox="1">
            <a:spLocks/>
          </p:cNvSpPr>
          <p:nvPr/>
        </p:nvSpPr>
        <p:spPr>
          <a:xfrm>
            <a:off x="282605" y="1304764"/>
            <a:ext cx="3657600" cy="518457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10 000 000 mm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70 cm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0,1 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5 300 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67 700 mm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0,000 63 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0,027 5 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8 400 cm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6 000 000 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3 000 cm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Zástupný symbol pro obsah 6"/>
          <p:cNvSpPr txBox="1">
            <a:spLocks/>
          </p:cNvSpPr>
          <p:nvPr/>
        </p:nvSpPr>
        <p:spPr>
          <a:xfrm>
            <a:off x="4572000" y="1245260"/>
            <a:ext cx="3657600" cy="540060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0,9 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81 100 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750 000 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6 486 000 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62 030 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9,417 cm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8,769 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675 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700 000 cm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buFont typeface="+mj-lt"/>
              <a:buAutoNum type="alphaLcParenR" startAt="11"/>
            </a:pPr>
            <a:r>
              <a:rPr lang="cs-CZ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9,52 dm</a:t>
            </a:r>
            <a:r>
              <a:rPr lang="cs-CZ" sz="28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-1" y="620026"/>
            <a:ext cx="9028859" cy="50352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67124" y="658124"/>
            <a:ext cx="9057027" cy="4654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Převeďte na uvedené jednotky: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475" y="126345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14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9" y="620689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6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6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6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3" y="2528900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3" y="169352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6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2" y="186681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2" y="476674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3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KOPECKÝ, Milan; LIŠKOVÁ, Hana a kol. Matematika 6.Liberec: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81" y="620688"/>
            <a:ext cx="2889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4159</TotalTime>
  <Words>829</Words>
  <Application>Microsoft Office PowerPoint</Application>
  <PresentationFormat>Předvádění na obrazovce (4:3)</PresentationFormat>
  <Paragraphs>121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571</cp:revision>
  <dcterms:created xsi:type="dcterms:W3CDTF">2012-10-07T18:47:53Z</dcterms:created>
  <dcterms:modified xsi:type="dcterms:W3CDTF">2013-09-04T16:27:38Z</dcterms:modified>
</cp:coreProperties>
</file>