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4" r:id="rId2"/>
    <p:sldId id="269" r:id="rId3"/>
    <p:sldId id="393" r:id="rId4"/>
    <p:sldId id="410" r:id="rId5"/>
    <p:sldId id="411" r:id="rId6"/>
    <p:sldId id="409" r:id="rId7"/>
    <p:sldId id="412" r:id="rId8"/>
    <p:sldId id="413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CCFF33"/>
    <a:srgbClr val="99FF33"/>
    <a:srgbClr val="66FF33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5378" autoAdjust="0"/>
  </p:normalViewPr>
  <p:slideViewPr>
    <p:cSldViewPr>
      <p:cViewPr>
        <p:scale>
          <a:sx n="60" d="100"/>
          <a:sy n="60" d="100"/>
        </p:scale>
        <p:origin x="-830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5.wmf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6.wmf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Relationship Id="rId1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5" Type="http://schemas.openxmlformats.org/officeDocument/2006/relationships/image" Target="../media/image7.wmf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Relationship Id="rId14" Type="http://schemas.openxmlformats.org/officeDocument/2006/relationships/image" Target="../media/image4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62721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VY_32_INOVACE_06_03_M7_Hanak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31117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Racionální čísla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Desetinný rozvoj racionálního čísla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8440" y="202265"/>
            <a:ext cx="8527119" cy="994487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412776"/>
            <a:ext cx="8825939" cy="511256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65252" y="202265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91045" y="1844824"/>
            <a:ext cx="8264961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Tato hodina ukazuje desetinný rozvoj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racionálního čísla. Na začátku jsou řešené příklady a na konci příklady na samostatné procvičení, které prověří zda žáci pochopili danou látku.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Zaoblený obdélník 31"/>
          <p:cNvSpPr/>
          <p:nvPr/>
        </p:nvSpPr>
        <p:spPr>
          <a:xfrm>
            <a:off x="47376" y="2695760"/>
            <a:ext cx="9096624" cy="416223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7376" y="1317088"/>
            <a:ext cx="9096624" cy="134280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49158" y="5426490"/>
            <a:ext cx="8410674" cy="1080120"/>
          </a:xfrm>
          <a:prstGeom prst="roundRect">
            <a:avLst>
              <a:gd name="adj" fmla="val 931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14505" y="4209116"/>
            <a:ext cx="8445327" cy="1001350"/>
          </a:xfrm>
          <a:prstGeom prst="roundRect">
            <a:avLst>
              <a:gd name="adj" fmla="val 931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3528" y="2846107"/>
            <a:ext cx="8439876" cy="1050005"/>
          </a:xfrm>
          <a:prstGeom prst="roundRect">
            <a:avLst>
              <a:gd name="adj" fmla="val 931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7" y="1402282"/>
            <a:ext cx="8445327" cy="112278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7376" y="27866"/>
            <a:ext cx="9096624" cy="1289221"/>
          </a:xfrm>
          <a:prstGeom prst="roundRect">
            <a:avLst>
              <a:gd name="adj" fmla="val 931"/>
            </a:avLst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86307" y="182944"/>
            <a:ext cx="8577097" cy="941800"/>
          </a:xfrm>
          <a:prstGeom prst="roundRect">
            <a:avLst>
              <a:gd name="adj" fmla="val 0"/>
            </a:avLst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899592" y="182944"/>
            <a:ext cx="6814136" cy="9418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Čísla s ukončeným desetinným rozvojem </a:t>
            </a:r>
            <a:br>
              <a:rPr lang="cs-CZ" sz="2800" b="1" spc="-12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b="1" spc="-12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– </a:t>
            </a:r>
            <a:r>
              <a:rPr lang="cs-CZ" sz="2800" spc="-12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dělení je ukončeno beze zbytku.</a:t>
            </a:r>
            <a:endParaRPr lang="cs-CZ" sz="2800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92810" y="1425193"/>
                <a:ext cx="8301311" cy="9418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1) Zapište racionální číslo pomocí desetinného rozvoje:</a:t>
                </a:r>
                <a:b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</a:b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	   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13</m:t>
                        </m:r>
                      </m:num>
                      <m:den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40</m:t>
                        </m:r>
                      </m:den>
                    </m:f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  		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6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810" y="1425193"/>
                <a:ext cx="8301311" cy="941800"/>
              </a:xfrm>
              <a:prstGeom prst="rect">
                <a:avLst/>
              </a:prstGeom>
              <a:blipFill rotWithShape="1">
                <a:blip r:embed="rId3"/>
                <a:stretch>
                  <a:fillRect l="-1468" t="-5844" r="-1542" b="-279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461125" y="2954312"/>
                <a:ext cx="861493" cy="9418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a</m:t>
                      </m:r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125" y="2954312"/>
                <a:ext cx="861493" cy="9418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313885" y="3152126"/>
                <a:ext cx="1160862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2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:5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3885" y="3152126"/>
                <a:ext cx="1160862" cy="5461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330730" y="3152126"/>
                <a:ext cx="1160862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,4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0730" y="3152126"/>
                <a:ext cx="1160862" cy="5461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540277" y="4227939"/>
                <a:ext cx="861493" cy="9418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b</m:t>
                      </m:r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13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40</m:t>
                          </m:r>
                        </m:den>
                      </m:f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277" y="4227939"/>
                <a:ext cx="861493" cy="941800"/>
              </a:xfrm>
              <a:prstGeom prst="rect">
                <a:avLst/>
              </a:prstGeom>
              <a:blipFill rotWithShape="1">
                <a:blip r:embed="rId7"/>
                <a:stretch>
                  <a:fillRect r="-35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1393037" y="4425753"/>
                <a:ext cx="1160862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13:40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3037" y="4425753"/>
                <a:ext cx="1160862" cy="546172"/>
              </a:xfrm>
              <a:prstGeom prst="rect">
                <a:avLst/>
              </a:prstGeom>
              <a:blipFill rotWithShape="1">
                <a:blip r:embed="rId8"/>
                <a:stretch>
                  <a:fillRect r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2762778" y="4425753"/>
                <a:ext cx="1160862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,325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2778" y="4425753"/>
                <a:ext cx="1160862" cy="546172"/>
              </a:xfrm>
              <a:prstGeom prst="rect">
                <a:avLst/>
              </a:prstGeom>
              <a:blipFill rotWithShape="1">
                <a:blip r:embed="rId9"/>
                <a:stretch>
                  <a:fillRect r="-47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540277" y="5495650"/>
                <a:ext cx="861493" cy="9418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c</m:t>
                      </m:r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6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277" y="5495650"/>
                <a:ext cx="861493" cy="94180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1393037" y="5693464"/>
                <a:ext cx="1160862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6:2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3037" y="5693464"/>
                <a:ext cx="1160862" cy="54617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2409882" y="5693464"/>
                <a:ext cx="1160862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3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9882" y="5693464"/>
                <a:ext cx="1160862" cy="54617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AX2KZEMX\MC900432461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588" y="3417888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766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5" grpId="0"/>
      <p:bldP spid="17" grpId="0"/>
      <p:bldP spid="18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7376" y="27866"/>
            <a:ext cx="9096624" cy="1672942"/>
          </a:xfrm>
          <a:prstGeom prst="roundRect">
            <a:avLst>
              <a:gd name="adj" fmla="val 931"/>
            </a:avLst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63921" y="110936"/>
            <a:ext cx="8850189" cy="1445856"/>
          </a:xfrm>
          <a:prstGeom prst="roundRect">
            <a:avLst>
              <a:gd name="adj" fmla="val 0"/>
            </a:avLst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186307" y="110936"/>
            <a:ext cx="8850189" cy="13018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Čísla s ryze periodickým desetinným rozvojem – </a:t>
            </a:r>
            <a:r>
              <a:rPr lang="cs-CZ" sz="2800" spc="-12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dělení je neukončené a hned za desetinnou čárkou se opakují stejné číslice nebo skupina číslic, která se nazývá perioda.</a:t>
            </a:r>
            <a:endParaRPr lang="cs-CZ" sz="2800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0703" y="3116723"/>
            <a:ext cx="9096624" cy="374127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40703" y="1738051"/>
            <a:ext cx="9096624" cy="134280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25157" y="5481758"/>
            <a:ext cx="8567322" cy="1080120"/>
          </a:xfrm>
          <a:prstGeom prst="roundRect">
            <a:avLst>
              <a:gd name="adj" fmla="val 931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319579" y="4365364"/>
            <a:ext cx="8572901" cy="1001350"/>
          </a:xfrm>
          <a:prstGeom prst="roundRect">
            <a:avLst>
              <a:gd name="adj" fmla="val 931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322304" y="3236457"/>
            <a:ext cx="8570175" cy="1050005"/>
          </a:xfrm>
          <a:prstGeom prst="roundRect">
            <a:avLst>
              <a:gd name="adj" fmla="val 931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16854" y="1823245"/>
            <a:ext cx="8575626" cy="112278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379839" y="1823245"/>
                <a:ext cx="8301311" cy="9418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2) Zapište racionální číslo pomocí desetinného rozvoje:</a:t>
                </a:r>
                <a:b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</a:b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		 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11</m:t>
                        </m:r>
                      </m:den>
                    </m:f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		 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7</m:t>
                        </m:r>
                      </m:den>
                    </m:f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839" y="1823245"/>
                <a:ext cx="8301311" cy="941800"/>
              </a:xfrm>
              <a:prstGeom prst="rect">
                <a:avLst/>
              </a:prstGeom>
              <a:blipFill rotWithShape="1">
                <a:blip r:embed="rId2"/>
                <a:stretch>
                  <a:fillRect l="-1468" t="-5806" r="-1542" b="-270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533605" y="3284231"/>
                <a:ext cx="861493" cy="9418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a</m:t>
                      </m:r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605" y="3284231"/>
                <a:ext cx="861493" cy="9418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1386365" y="3482045"/>
                <a:ext cx="1160862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1:3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6365" y="3482045"/>
                <a:ext cx="1160862" cy="5461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2403209" y="3482045"/>
                <a:ext cx="2607985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,333333333 . . .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3209" y="3482045"/>
                <a:ext cx="2607985" cy="546172"/>
              </a:xfrm>
              <a:prstGeom prst="rect">
                <a:avLst/>
              </a:prstGeom>
              <a:blipFill rotWithShape="1">
                <a:blip r:embed="rId5"/>
                <a:stretch>
                  <a:fillRect r="-23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545351" y="4384187"/>
                <a:ext cx="861493" cy="9418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b</m:t>
                      </m:r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11</m:t>
                          </m:r>
                        </m:den>
                      </m:f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351" y="4384187"/>
                <a:ext cx="861493" cy="941800"/>
              </a:xfrm>
              <a:prstGeom prst="rect">
                <a:avLst/>
              </a:prstGeom>
              <a:blipFill rotWithShape="1">
                <a:blip r:embed="rId6"/>
                <a:stretch>
                  <a:fillRect r="-35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1398111" y="4582001"/>
                <a:ext cx="1160862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1:11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8111" y="4582001"/>
                <a:ext cx="1160862" cy="54617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2558973" y="4598388"/>
                <a:ext cx="2679991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,09090909 . . .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8973" y="4598388"/>
                <a:ext cx="2679991" cy="54617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516276" y="5550918"/>
                <a:ext cx="861493" cy="9418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c</m:t>
                      </m:r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276" y="5550918"/>
                <a:ext cx="861493" cy="94180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1369036" y="5748732"/>
                <a:ext cx="1160862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1:7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9036" y="5748732"/>
                <a:ext cx="1160862" cy="54617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2385880" y="5748732"/>
                <a:ext cx="4418368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0,</m:t>
                      </m:r>
                      <m:r>
                        <a:rPr lang="cs-CZ" sz="2800" b="1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𝟏𝟒𝟐𝟖𝟓𝟕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142857142857 . . .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880" y="5748732"/>
                <a:ext cx="4418368" cy="546172"/>
              </a:xfrm>
              <a:prstGeom prst="rect">
                <a:avLst/>
              </a:prstGeom>
              <a:blipFill rotWithShape="1">
                <a:blip r:embed="rId11"/>
                <a:stretch>
                  <a:fillRect r="-9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5126717" y="3427942"/>
                <a:ext cx="1296144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</m:t>
                      </m:r>
                      <m:acc>
                        <m:accPr>
                          <m:chr m:val="̅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acc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3</m:t>
                          </m:r>
                        </m:e>
                      </m:acc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6717" y="3427942"/>
                <a:ext cx="1296144" cy="54617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5157177" y="4598388"/>
                <a:ext cx="1428414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</m:t>
                      </m:r>
                      <m:acc>
                        <m:accPr>
                          <m:chr m:val="̅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acc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09</m:t>
                          </m:r>
                        </m:e>
                      </m:acc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7177" y="4598388"/>
                <a:ext cx="1428414" cy="54617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6922239" y="5731664"/>
                <a:ext cx="2209184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0,</m:t>
                      </m:r>
                      <m:acc>
                        <m:accPr>
                          <m:chr m:val="̅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acc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142857</m:t>
                          </m:r>
                        </m:e>
                      </m:acc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22239" y="5731664"/>
                <a:ext cx="2209184" cy="54617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8H1P3Q3A\MC900440446[2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2963863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8248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7376" y="27866"/>
            <a:ext cx="9096624" cy="1672942"/>
          </a:xfrm>
          <a:prstGeom prst="roundRect">
            <a:avLst>
              <a:gd name="adj" fmla="val 931"/>
            </a:avLst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703" y="110936"/>
            <a:ext cx="9090720" cy="1445856"/>
          </a:xfrm>
          <a:prstGeom prst="roundRect">
            <a:avLst>
              <a:gd name="adj" fmla="val 0"/>
            </a:avLst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7377" y="110936"/>
            <a:ext cx="8989120" cy="13018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Čísla s neryze periodickým desetinným rozvojem – </a:t>
            </a:r>
            <a:r>
              <a:rPr lang="cs-CZ" sz="2800" spc="-12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dělení je neukončené a za desetinnou čárkou jsou jedna nebo více číslic, které se neopakují. Této skupině říkáme předperioda.</a:t>
            </a:r>
            <a:endParaRPr lang="cs-CZ" sz="2800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0703" y="3116723"/>
            <a:ext cx="9096624" cy="374127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0703" y="1738051"/>
            <a:ext cx="9096624" cy="134280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25157" y="5481758"/>
            <a:ext cx="8567322" cy="1080120"/>
          </a:xfrm>
          <a:prstGeom prst="roundRect">
            <a:avLst>
              <a:gd name="adj" fmla="val 931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19579" y="4365364"/>
            <a:ext cx="8572901" cy="1001350"/>
          </a:xfrm>
          <a:prstGeom prst="roundRect">
            <a:avLst>
              <a:gd name="adj" fmla="val 931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2304" y="3236457"/>
            <a:ext cx="8570175" cy="1050005"/>
          </a:xfrm>
          <a:prstGeom prst="roundRect">
            <a:avLst>
              <a:gd name="adj" fmla="val 931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16854" y="1823245"/>
            <a:ext cx="8575626" cy="112278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79839" y="1823245"/>
                <a:ext cx="8301311" cy="9418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3) Zapište racionální číslo pomocí desetinného rozvoje:</a:t>
                </a:r>
                <a:b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</a:b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		 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24</m:t>
                        </m:r>
                      </m:den>
                    </m:f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		 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48</m:t>
                        </m:r>
                      </m:den>
                    </m:f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839" y="1823245"/>
                <a:ext cx="8301311" cy="941800"/>
              </a:xfrm>
              <a:prstGeom prst="rect">
                <a:avLst/>
              </a:prstGeom>
              <a:blipFill rotWithShape="1">
                <a:blip r:embed="rId2"/>
                <a:stretch>
                  <a:fillRect l="-1468" t="-5806" r="-1542" b="-270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533605" y="3284231"/>
                <a:ext cx="861493" cy="9418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a</m:t>
                      </m:r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605" y="3284231"/>
                <a:ext cx="861493" cy="941800"/>
              </a:xfrm>
              <a:prstGeom prst="rect">
                <a:avLst/>
              </a:prstGeom>
              <a:blipFill rotWithShape="1">
                <a:blip r:embed="rId3"/>
                <a:stretch>
                  <a:fillRect r="-14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386365" y="3482045"/>
                <a:ext cx="1160862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1:12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6365" y="3482045"/>
                <a:ext cx="1160862" cy="5461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506891" y="3482045"/>
                <a:ext cx="2607985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0,</m:t>
                      </m:r>
                      <m:r>
                        <a:rPr lang="cs-CZ" sz="2800" b="1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𝟎𝟖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33333 . . .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6891" y="3482045"/>
                <a:ext cx="2607985" cy="5461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545351" y="4384187"/>
                <a:ext cx="861493" cy="9418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b</m:t>
                      </m:r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24</m:t>
                          </m:r>
                        </m:den>
                      </m:f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351" y="4384187"/>
                <a:ext cx="861493" cy="941800"/>
              </a:xfrm>
              <a:prstGeom prst="rect">
                <a:avLst/>
              </a:prstGeom>
              <a:blipFill rotWithShape="1">
                <a:blip r:embed="rId6"/>
                <a:stretch>
                  <a:fillRect r="-35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1398111" y="4582001"/>
                <a:ext cx="1160862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1:24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8111" y="4582001"/>
                <a:ext cx="1160862" cy="54617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558973" y="4598388"/>
                <a:ext cx="2679991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𝟎𝟒𝟏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666666 . . .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8973" y="4598388"/>
                <a:ext cx="2679991" cy="546172"/>
              </a:xfrm>
              <a:prstGeom prst="rect">
                <a:avLst/>
              </a:prstGeom>
              <a:blipFill rotWithShape="1">
                <a:blip r:embed="rId8"/>
                <a:stretch>
                  <a:fillRect r="-36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16276" y="5550918"/>
                <a:ext cx="861493" cy="9418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c</m:t>
                      </m:r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48</m:t>
                          </m:r>
                        </m:den>
                      </m:f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276" y="5550918"/>
                <a:ext cx="861493" cy="94180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1369036" y="5748732"/>
                <a:ext cx="1160862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1:48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9036" y="5748732"/>
                <a:ext cx="1160862" cy="54617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2385880" y="5748732"/>
                <a:ext cx="3691339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0,</m:t>
                      </m:r>
                      <m:r>
                        <a:rPr lang="cs-CZ" sz="2800" b="1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𝟎𝟐𝟎𝟖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333333333 . . .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880" y="5748732"/>
                <a:ext cx="3691339" cy="54617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5004048" y="3439656"/>
                <a:ext cx="1296144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,08</m:t>
                      </m:r>
                      <m:acc>
                        <m:accPr>
                          <m:chr m:val="̅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acc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3</m:t>
                          </m:r>
                        </m:e>
                      </m:acc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3439656"/>
                <a:ext cx="1296144" cy="54617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5363012" y="4598388"/>
                <a:ext cx="1428414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,041</m:t>
                      </m:r>
                      <m:acc>
                        <m:accPr>
                          <m:chr m:val="̅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acc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6</m:t>
                          </m:r>
                        </m:e>
                      </m:acc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3012" y="4598388"/>
                <a:ext cx="1428414" cy="54617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997680" y="5731664"/>
                <a:ext cx="1814680" cy="546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0,0208</m:t>
                      </m:r>
                      <m:acc>
                        <m:accPr>
                          <m:chr m:val="̅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acc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3</m:t>
                          </m:r>
                        </m:e>
                      </m:acc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7680" y="5731664"/>
                <a:ext cx="1814680" cy="54617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Čárový popisek 1 24"/>
          <p:cNvSpPr/>
          <p:nvPr/>
        </p:nvSpPr>
        <p:spPr>
          <a:xfrm>
            <a:off x="1552531" y="4491558"/>
            <a:ext cx="1908720" cy="596173"/>
          </a:xfrm>
          <a:prstGeom prst="borderCallout1">
            <a:avLst>
              <a:gd name="adj1" fmla="val 1708"/>
              <a:gd name="adj2" fmla="val 76834"/>
              <a:gd name="adj3" fmla="val -87744"/>
              <a:gd name="adj4" fmla="val 96071"/>
            </a:avLst>
          </a:prstGeom>
          <a:ln w="41275">
            <a:solidFill>
              <a:schemeClr val="bg1">
                <a:alpha val="25000"/>
              </a:schemeClr>
            </a:solidFill>
          </a:ln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předperioda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6" name="Čárový popisek 1 25"/>
          <p:cNvSpPr/>
          <p:nvPr/>
        </p:nvSpPr>
        <p:spPr>
          <a:xfrm>
            <a:off x="4049688" y="4482188"/>
            <a:ext cx="1908720" cy="596173"/>
          </a:xfrm>
          <a:prstGeom prst="borderCallout1">
            <a:avLst>
              <a:gd name="adj1" fmla="val 5969"/>
              <a:gd name="adj2" fmla="val 28262"/>
              <a:gd name="adj3" fmla="val -85613"/>
              <a:gd name="adj4" fmla="val 4250"/>
            </a:avLst>
          </a:prstGeom>
          <a:ln w="41275">
            <a:solidFill>
              <a:schemeClr val="bg1">
                <a:alpha val="25000"/>
              </a:schemeClr>
            </a:solidFill>
          </a:ln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perioda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BXRP5YH2\MC900440450[2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697" y="2984239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8404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 animBg="1"/>
      <p:bldP spid="25" grpId="1" animBg="1"/>
      <p:bldP spid="26" grpId="0" animBg="1"/>
      <p:bldP spid="2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86512"/>
            <a:ext cx="9036496" cy="607148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54497" y="970263"/>
            <a:ext cx="8727504" cy="205235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432354" y="1008757"/>
                <a:ext cx="8233622" cy="20138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1. Vyjádřete čísla pomocí desetinného rozvoje:</a:t>
                </a:r>
              </a:p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	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		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15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</a:t>
                </a:r>
              </a:p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17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40</m:t>
                        </m:r>
                      </m:den>
                    </m:f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	e)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f)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40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50</m:t>
                        </m:r>
                      </m:den>
                    </m:f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54" y="1008757"/>
                <a:ext cx="8233622" cy="2013865"/>
              </a:xfrm>
              <a:prstGeom prst="rect">
                <a:avLst/>
              </a:prstGeom>
              <a:blipFill rotWithShape="1">
                <a:blip r:embed="rId2"/>
                <a:stretch>
                  <a:fillRect l="-1554" t="-27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0" y="0"/>
            <a:ext cx="9036495" cy="78651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20466" y="115367"/>
            <a:ext cx="7903382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26889" y="3215174"/>
            <a:ext cx="8727504" cy="316615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77394" y="3284984"/>
                <a:ext cx="8346437" cy="265463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2. </a:t>
                </a:r>
                <a:r>
                  <a:rPr lang="cs-CZ" sz="2800" b="1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Vyjádřete čísla pomocí desetinného rozvoje:</a:t>
                </a:r>
              </a:p>
              <a:p>
                <a:pPr marL="0" indent="0" algn="just">
                  <a:buNone/>
                </a:pPr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	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11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27</m:t>
                        </m:r>
                      </m:den>
                    </m:f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		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31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45</m:t>
                        </m:r>
                      </m:den>
                    </m:f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</a:p>
              <a:p>
                <a:pPr marL="0" indent="0" algn="just">
                  <a:buNone/>
                </a:pPr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	e)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	f)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31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48</m:t>
                        </m:r>
                      </m:den>
                    </m:f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g)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	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h)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36</m:t>
                        </m:r>
                      </m:den>
                    </m:f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	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i)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53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60</m:t>
                        </m:r>
                      </m:den>
                    </m:f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394" y="3284984"/>
                <a:ext cx="8346437" cy="2654630"/>
              </a:xfrm>
              <a:prstGeom prst="rect">
                <a:avLst/>
              </a:prstGeom>
              <a:blipFill rotWithShape="1">
                <a:blip r:embed="rId3"/>
                <a:stretch>
                  <a:fillRect l="-1534" t="-20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11645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86512"/>
            <a:ext cx="9036496" cy="607148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497" y="970263"/>
            <a:ext cx="8727504" cy="205235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432354" y="1008757"/>
                <a:ext cx="8233622" cy="20138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1. Vyjádřete čísla pomocí desetinného rozvoje: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,125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b) </a:t>
                </a:r>
                <a14:m>
                  <m:oMath xmlns:m="http://schemas.openxmlformats.org/officeDocument/2006/math"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,2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	c) </a:t>
                </a:r>
                <a14:m>
                  <m:oMath xmlns:m="http://schemas.openxmlformats.org/officeDocument/2006/math"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,75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</a:t>
                </a:r>
                <a14:m>
                  <m:oMath xmlns:m="http://schemas.openxmlformats.org/officeDocument/2006/math"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,425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e) </a:t>
                </a:r>
                <a14:m>
                  <m:oMath xmlns:m="http://schemas.openxmlformats.org/officeDocument/2006/math"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,75</m:t>
                    </m:r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f) </a:t>
                </a:r>
                <a14:m>
                  <m:oMath xmlns:m="http://schemas.openxmlformats.org/officeDocument/2006/math"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,8</m:t>
                    </m:r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54" y="1008757"/>
                <a:ext cx="8233622" cy="2013865"/>
              </a:xfrm>
              <a:prstGeom prst="rect">
                <a:avLst/>
              </a:prstGeom>
              <a:blipFill rotWithShape="1">
                <a:blip r:embed="rId2"/>
                <a:stretch>
                  <a:fillRect l="-1554" t="-2719" b="-15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0" y="0"/>
            <a:ext cx="9036495" cy="78651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20466" y="115367"/>
            <a:ext cx="7903382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Řešení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26889" y="3215174"/>
            <a:ext cx="8727504" cy="316615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75946" y="3348040"/>
                <a:ext cx="8346437" cy="265463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2. </a:t>
                </a:r>
                <a:r>
                  <a:rPr lang="cs-CZ" sz="2800" b="1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Vyjádřete čísla pomocí desetinného rozvoje: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20,</m:t>
                    </m:r>
                    <m:acc>
                      <m:accPr>
                        <m:chr m:val="̅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e>
                    </m:acc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</a:t>
                </a:r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</m:t>
                    </m:r>
                    <m:acc>
                      <m:accPr>
                        <m:chr m:val="̅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407</m:t>
                        </m:r>
                      </m:e>
                    </m:acc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		c) </a:t>
                </a:r>
                <a14:m>
                  <m:oMath xmlns:m="http://schemas.openxmlformats.org/officeDocument/2006/math"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,7</m:t>
                    </m:r>
                    <m:acc>
                      <m:accPr>
                        <m:chr m:val="̅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e>
                    </m:acc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</a:t>
                </a:r>
                <a14:m>
                  <m:oMath xmlns:m="http://schemas.openxmlformats.org/officeDocument/2006/math"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,7</m:t>
                    </m:r>
                    <m:acc>
                      <m:accPr>
                        <m:chr m:val="̅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e>
                    </m:acc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e) </a:t>
                </a:r>
                <a14:m>
                  <m:oMath xmlns:m="http://schemas.openxmlformats.org/officeDocument/2006/math"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</m:t>
                    </m:r>
                    <m:acc>
                      <m:accPr>
                        <m:chr m:val="̅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428571</m:t>
                        </m:r>
                      </m:e>
                    </m:acc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f) </a:t>
                </a:r>
                <a14:m>
                  <m:oMath xmlns:m="http://schemas.openxmlformats.org/officeDocument/2006/math"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,6458</m:t>
                    </m:r>
                    <m:acc>
                      <m:accPr>
                        <m:chr m:val="̅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e>
                    </m:acc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g) </a:t>
                </a:r>
                <a14:m>
                  <m:oMath xmlns:m="http://schemas.openxmlformats.org/officeDocument/2006/math"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0,1</m:t>
                    </m:r>
                    <m:acc>
                      <m:accPr>
                        <m:chr m:val="̅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6</m:t>
                        </m:r>
                      </m:e>
                    </m:acc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h) </a:t>
                </a:r>
                <a14:m>
                  <m:oMath xmlns:m="http://schemas.openxmlformats.org/officeDocument/2006/math"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0,86</m:t>
                    </m:r>
                    <m:acc>
                      <m:accPr>
                        <m:chr m:val="̅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e>
                    </m:acc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i) </a:t>
                </a:r>
                <a14:m>
                  <m:oMath xmlns:m="http://schemas.openxmlformats.org/officeDocument/2006/math"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,88</m:t>
                    </m:r>
                    <m:acc>
                      <m:accPr>
                        <m:chr m:val="̅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e>
                    </m:acc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946" y="3348040"/>
                <a:ext cx="8346437" cy="2654630"/>
              </a:xfrm>
              <a:prstGeom prst="rect">
                <a:avLst/>
              </a:prstGeom>
              <a:blipFill rotWithShape="1">
                <a:blip r:embed="rId3"/>
                <a:stretch>
                  <a:fillRect l="-1534" t="-2064" b="-50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77794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5560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289449" cy="22929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3024</TotalTime>
  <Words>526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Horizont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470</cp:revision>
  <dcterms:created xsi:type="dcterms:W3CDTF">2012-04-23T18:25:05Z</dcterms:created>
  <dcterms:modified xsi:type="dcterms:W3CDTF">2013-09-29T08:31:02Z</dcterms:modified>
</cp:coreProperties>
</file>