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58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6.jpeg"/><Relationship Id="rId4" Type="http://schemas.openxmlformats.org/officeDocument/2006/relationships/image" Target="../media/image11.jpg"/><Relationship Id="rId9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zary.cz/storage/obrazek/uzel/2010/02/4b6fd0f207fcb/4c81507a11078.jpg" TargetMode="External"/><Relationship Id="rId7" Type="http://schemas.openxmlformats.org/officeDocument/2006/relationships/image" Target="../media/image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20.jpeg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ozary.cz/storage/obrazek/uzel/2010/02/4b6fd0f207fcb/4c81507a11078.jpg" TargetMode="External"/><Relationship Id="rId3" Type="http://schemas.openxmlformats.org/officeDocument/2006/relationships/image" Target="../media/image29.png"/><Relationship Id="rId7" Type="http://schemas.openxmlformats.org/officeDocument/2006/relationships/image" Target="../media/image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20.jpeg"/><Relationship Id="rId4" Type="http://schemas.openxmlformats.org/officeDocument/2006/relationships/image" Target="../media/image10.jpeg"/><Relationship Id="rId9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yden.cz/obrazek/201108/4e455c02c155b/crop-110544-injekce---ilustracka1_520x250.jpg" TargetMode="External"/><Relationship Id="rId13" Type="http://schemas.openxmlformats.org/officeDocument/2006/relationships/hyperlink" Target="http://www.vlkodlak.cz/images/obusky-pouta/pouta_black.jpg" TargetMode="External"/><Relationship Id="rId18" Type="http://schemas.openxmlformats.org/officeDocument/2006/relationships/hyperlink" Target="http://mm.denik.cz/10/ac/liberec_112_t_se__linka_oper_tor_denik_clanek_solo.jpg" TargetMode="External"/><Relationship Id="rId3" Type="http://schemas.openxmlformats.org/officeDocument/2006/relationships/hyperlink" Target="http://michal.safus.eu/images/hasici.jpg" TargetMode="External"/><Relationship Id="rId7" Type="http://schemas.openxmlformats.org/officeDocument/2006/relationships/hyperlink" Target="http://mm.denik.cz/75/c9/jeseniky_horska_sluzba_helikoptera_vrtulnik_20091019_001_denik_flash_big.jpg" TargetMode="External"/><Relationship Id="rId12" Type="http://schemas.openxmlformats.org/officeDocument/2006/relationships/hyperlink" Target="http://mm.denik.cz/1/7b/policista_kontrola_doprava_denik_clanek_solo.jpg" TargetMode="External"/><Relationship Id="rId17" Type="http://schemas.openxmlformats.org/officeDocument/2006/relationships/hyperlink" Target="http://mm.denik.cz/62/d5/policie_tisnova_linka_denik_clanek_solo.jpg" TargetMode="External"/><Relationship Id="rId2" Type="http://schemas.openxmlformats.org/officeDocument/2006/relationships/hyperlink" Target="http://obrazky.cz/detail?q=HASI%C4%8CI&amp;offset=21&amp;limit=20&amp;bUrlPar=filter=1&amp;resNum=23&amp;ref=http://obrazky.cz/?step=20&amp;filter=1&amp;s=&amp;size=any&amp;sId=hxos8U_WwcZ7Y9NLAvkw&amp;orientation=&amp;q=HASI%C4%8CI&amp;from=1&amp;resID=klEPKO38McRtcPMVo5NGqqSM7I-l55mvliXfBzDrewA&amp;imgURL=http://mm.denik.cz/29/90/pt_hasici_ilu01_denik_clanek_solo.jpg&amp;pageURL=http://breclavsky.denik.cz/zpravy_region/mikulov-bude-mit-dobrovolne-hasice-potrebuji-stani.html&amp;imgX=350&amp;imgY=263&amp;imgSize=22&amp;thURL=http://media1.picsearch.com/is?klEPKO38McRtcPMVo5NGqqSM7I-l55mvliXfBzDrewA&amp;thX=128&amp;thY=96&amp;qNoSite=HASI%C4%8CI&amp;siteWWW=&amp;sId=hxos8U_WwX2KL9o0Agzn" TargetMode="External"/><Relationship Id="rId16" Type="http://schemas.openxmlformats.org/officeDocument/2006/relationships/hyperlink" Target="http://www.hzs-zlkraje.cz/112/oper112.jpg" TargetMode="External"/><Relationship Id="rId20" Type="http://schemas.openxmlformats.org/officeDocument/2006/relationships/hyperlink" Target="http://www.pozary.cz/clanek/22148-tisnova-linka-112-ma-svuj-den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mm.denik.cz/66/c3/sanitka_zachranka_denik_clanek_solo.jpg" TargetMode="External"/><Relationship Id="rId11" Type="http://schemas.openxmlformats.org/officeDocument/2006/relationships/hyperlink" Target="http://i.idnes.cz/05/06/cl/JANacbccd024_Policie.JPG" TargetMode="External"/><Relationship Id="rId5" Type="http://schemas.openxmlformats.org/officeDocument/2006/relationships/hyperlink" Target="http://mm1.denik.cz/7/8e/cl_zachranka_nehoda_mn_pacient_denik_clanek_solo.jpg" TargetMode="External"/><Relationship Id="rId15" Type="http://schemas.openxmlformats.org/officeDocument/2006/relationships/hyperlink" Target="http://www.armyeshop.cz/_obrazky/img_5846_12_1.jpg" TargetMode="External"/><Relationship Id="rId10" Type="http://schemas.openxmlformats.org/officeDocument/2006/relationships/hyperlink" Target="http://www.tyden.cz/obrazek/201108/4e5c82fad9140/crop-115387-4e5c847109224-policie-ilustrace_520x250.jpg" TargetMode="External"/><Relationship Id="rId19" Type="http://schemas.openxmlformats.org/officeDocument/2006/relationships/hyperlink" Target="http://data.vii.sk/videos/2008/11/18/2273/s/0.jpg" TargetMode="External"/><Relationship Id="rId4" Type="http://schemas.openxmlformats.org/officeDocument/2006/relationships/hyperlink" Target="http://mm1.denik.cz/52/bf/ta_hasici_0161_denik_clanek_solo.jpg" TargetMode="External"/><Relationship Id="rId9" Type="http://schemas.openxmlformats.org/officeDocument/2006/relationships/hyperlink" Target="http://img.mf.cz/683/565/1-policie_obrazek.jpg" TargetMode="External"/><Relationship Id="rId14" Type="http://schemas.openxmlformats.org/officeDocument/2006/relationships/hyperlink" Target="http://www.gamepark.cz/pictures/00/03/25/325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811174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VY_52_INOVACE_29_Důležitá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telefonní čísla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2115666"/>
          </a:xfrm>
          <a:solidFill>
            <a:srgbClr val="FFFF66"/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</a:rPr>
              <a:t>ZNÁŠ DŮLEŽITÁ TELEFONNÍ ČÍSLA ?</a:t>
            </a:r>
            <a:endParaRPr lang="cs-CZ" sz="5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662" y="3357763"/>
            <a:ext cx="6400800" cy="2065784"/>
          </a:xfrm>
          <a:solidFill>
            <a:srgbClr val="FFFF66"/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</a:rPr>
              <a:t>JAKÉ ČÍSLO MAJÍ</a:t>
            </a:r>
          </a:p>
          <a:p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</a:rPr>
              <a:t>…                </a:t>
            </a:r>
            <a:r>
              <a:rPr lang="cs-CZ" sz="5400" b="1" dirty="0" smtClean="0">
                <a:solidFill>
                  <a:srgbClr val="C00000"/>
                </a:solidFill>
              </a:rPr>
              <a:t>                                                                  </a:t>
            </a:r>
            <a:endParaRPr lang="cs-CZ" sz="5400" dirty="0"/>
          </a:p>
        </p:txBody>
      </p:sp>
      <p:pic>
        <p:nvPicPr>
          <p:cNvPr id="4" name="Picture 6" descr="C:\Users\OEM\Desktop\foto pro Ivu\archiv_hasici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887" y="4293096"/>
            <a:ext cx="5152349" cy="1896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597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http://mm.denik.cz/29/90/pt_hasici_ilu01_denik_clanek_sol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" y="0"/>
            <a:ext cx="4936652" cy="3709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michal.safus.eu/images/hasic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" y="3709541"/>
            <a:ext cx="5779719" cy="3149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AppData\Local\Microsoft\Windows\Temporary Internet Files\Content.IE5\RZBRHLXH\MP9004074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531" y="1689"/>
            <a:ext cx="4206469" cy="280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http://mm1.denik.cz/52/bf/ta_hasici_0161_denik_clanek_solo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598" y="4352925"/>
            <a:ext cx="3351861" cy="250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EM\Desktop\foto pro Ivu\archiv_hasici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531" y="2804907"/>
            <a:ext cx="4206469" cy="1548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114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4944"/>
            <a:ext cx="8229600" cy="940966"/>
          </a:xfrm>
        </p:spPr>
        <p:txBody>
          <a:bodyPr>
            <a:noAutofit/>
          </a:bodyPr>
          <a:lstStyle/>
          <a:p>
            <a:r>
              <a:rPr lang="cs-CZ" sz="34800" dirty="0" smtClean="0">
                <a:latin typeface="+mn-lt"/>
                <a:cs typeface="Arial" pitchFamily="34" charset="0"/>
              </a:rPr>
              <a:t>150</a:t>
            </a:r>
            <a:endParaRPr lang="cs-CZ" sz="34800" dirty="0">
              <a:latin typeface="+mn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97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2259682"/>
          </a:xfrm>
          <a:solidFill>
            <a:srgbClr val="FF0000"/>
          </a:solidFill>
          <a:ln w="76200"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ZNÁŠ DŮLEŽITÁ TELEFONNÍ ČÍSLA ?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52701" y="3068960"/>
            <a:ext cx="6400800" cy="2065784"/>
          </a:xfrm>
          <a:solidFill>
            <a:srgbClr val="FF0000"/>
          </a:solidFill>
          <a:ln w="76200"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JAKÉ ČÍSLO MÁ</a:t>
            </a:r>
          </a:p>
          <a:p>
            <a:r>
              <a:rPr lang="cs-CZ" sz="5400" b="1" dirty="0" smtClean="0">
                <a:solidFill>
                  <a:schemeClr val="bg1"/>
                </a:solidFill>
              </a:rPr>
              <a:t>…                                                                                  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5" name="Picture 12" descr="C:\Users\OEM\Desktop\foto pro Ivu\zachranka_lekar_ambulance_denik_clanek_solo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114" y="4149080"/>
            <a:ext cx="4789974" cy="2203955"/>
          </a:xfrm>
          <a:prstGeom prst="rect">
            <a:avLst/>
          </a:prstGeom>
          <a:noFill/>
          <a:ln w="76200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3161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http://mm1.denik.cz/7/8e/cl_zachranka_nehoda_mn_pacient_denik_clanek_sol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8973" y="0"/>
            <a:ext cx="3605027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mm.denik.cz/66/c3/sanitka_zachranka_denik_clanek_sol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56993"/>
            <a:ext cx="4659136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9137" y="2708920"/>
            <a:ext cx="4484864" cy="2016224"/>
          </a:xfrm>
          <a:prstGeom prst="rect">
            <a:avLst/>
          </a:prstGeom>
        </p:spPr>
      </p:pic>
      <p:pic>
        <p:nvPicPr>
          <p:cNvPr id="4105" name="Picture 9" descr="C:\Users\OEM\Desktop\foto pro Ivu\rokytnice200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619672" cy="3356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OEM\Desktop\foto pro Ivu\zachranka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136" y="4725143"/>
            <a:ext cx="1641054" cy="213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OEM\Desktop\foto pro Ivu\TSH30cbc0_file10841073o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362" y="0"/>
            <a:ext cx="3917611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OEM\Desktop\foto pro Ivu\zachranka_lekar_ambulance_denik_clanek_solo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499" y="908719"/>
            <a:ext cx="3912474" cy="180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http://mm.denik.cz/75/c9/jeseniky_horska_sluzba_helikoptera_vrtulnik_20091019_001_denik_flash_big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0" y="4725143"/>
            <a:ext cx="2843809" cy="213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http://www.tyden.cz/obrazek/201108/4e455c02c155b/crop-110544-injekce---ilustracka1_520x250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498" y="2708920"/>
            <a:ext cx="3032637" cy="64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9828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4944"/>
            <a:ext cx="8229600" cy="940966"/>
          </a:xfrm>
        </p:spPr>
        <p:txBody>
          <a:bodyPr>
            <a:noAutofit/>
          </a:bodyPr>
          <a:lstStyle/>
          <a:p>
            <a:r>
              <a:rPr lang="cs-CZ" sz="34800" dirty="0" smtClean="0">
                <a:latin typeface="+mn-lt"/>
                <a:cs typeface="Arial" pitchFamily="34" charset="0"/>
              </a:rPr>
              <a:t>155</a:t>
            </a:r>
            <a:endParaRPr lang="cs-CZ" sz="34800" dirty="0">
              <a:latin typeface="+mn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4613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0362" y="605611"/>
            <a:ext cx="7772400" cy="2115666"/>
          </a:xfrm>
          <a:solidFill>
            <a:srgbClr val="0099CC"/>
          </a:solidFill>
          <a:ln w="76200">
            <a:solidFill>
              <a:srgbClr val="FF9900"/>
            </a:solidFill>
          </a:ln>
        </p:spPr>
        <p:txBody>
          <a:bodyPr>
            <a:normAutofit/>
          </a:bodyPr>
          <a:lstStyle/>
          <a:p>
            <a:r>
              <a:rPr lang="cs-CZ" sz="5400" b="1" dirty="0" smtClean="0"/>
              <a:t>ZNÁŠ DŮLEŽITÁ TELEFONNÍ ČÍSLA ?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47048" y="3247375"/>
            <a:ext cx="6400800" cy="2065784"/>
          </a:xfrm>
          <a:solidFill>
            <a:srgbClr val="0099CC"/>
          </a:solidFill>
          <a:ln w="76200">
            <a:solidFill>
              <a:srgbClr val="FF9900"/>
            </a:solidFill>
          </a:ln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JAKÉ ČÍSLO MÁ</a:t>
            </a:r>
          </a:p>
          <a:p>
            <a:r>
              <a:rPr lang="cs-CZ" sz="5400" b="1" dirty="0" smtClean="0">
                <a:solidFill>
                  <a:schemeClr val="tx1"/>
                </a:solidFill>
              </a:rPr>
              <a:t>…     </a:t>
            </a:r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</a:rPr>
              <a:t>           </a:t>
            </a:r>
            <a:r>
              <a:rPr lang="cs-CZ" sz="5400" b="1" dirty="0" smtClean="0">
                <a:solidFill>
                  <a:srgbClr val="C00000"/>
                </a:solidFill>
              </a:rPr>
              <a:t>                                                                  </a:t>
            </a:r>
            <a:endParaRPr lang="cs-CZ" sz="5400" dirty="0"/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30609" y="4365104"/>
            <a:ext cx="5033679" cy="1896110"/>
          </a:xfrm>
          <a:prstGeom prst="rect">
            <a:avLst/>
          </a:prstGeom>
          <a:noFill/>
          <a:ln w="76200">
            <a:solidFill>
              <a:srgbClr val="FF99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73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OEM\Desktop\foto pro Ivu\1-policie_obrazek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0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OEM\Desktop\foto pro Ivu\policie_logo_dvere_vnahled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783356" y="830604"/>
            <a:ext cx="2367864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tyden.cz/obrazek/201108/4e5c82fad9140/crop-115387-4e5c847109224-policie-ilustrace_520x25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86288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i.idnes.cz/05/06/cl/JANacbccd024_Polici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36808"/>
            <a:ext cx="3131840" cy="2721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mm.denik.cz/1/7b/policista_kontrola_doprava_denik_clanek_solo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7317" y="3810000"/>
            <a:ext cx="3796683" cy="304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http://www.vlkodlak.cz/images/obusky-pouta/pouta_black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81250"/>
            <a:ext cx="4048125" cy="1755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http://www.gamepark.cz/pictures/00/03/25/32505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5532" y="3810000"/>
            <a:ext cx="238125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http://www.armyeshop.cz/_obrazky/img_5846_12_1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125" y="2369840"/>
            <a:ext cx="128179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7364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4944"/>
            <a:ext cx="8229600" cy="940966"/>
          </a:xfrm>
        </p:spPr>
        <p:txBody>
          <a:bodyPr>
            <a:noAutofit/>
          </a:bodyPr>
          <a:lstStyle/>
          <a:p>
            <a:r>
              <a:rPr lang="cs-CZ" sz="34800" dirty="0" smtClean="0">
                <a:latin typeface="+mn-lt"/>
                <a:cs typeface="Arial" pitchFamily="34" charset="0"/>
              </a:rPr>
              <a:t>158</a:t>
            </a:r>
            <a:endParaRPr lang="cs-CZ" sz="34800" dirty="0">
              <a:latin typeface="+mn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547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0362" y="377230"/>
            <a:ext cx="7772400" cy="2115666"/>
          </a:xfr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5400" b="1" dirty="0" smtClean="0"/>
              <a:t>ZNÁŠ DŮLEŽITÁ TELEFONNÍ ČÍSLA ?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852936"/>
            <a:ext cx="6400800" cy="3610677"/>
          </a:xfr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NA JAKÉ ČÍSLO MŮŽEME V NOUZI ZAVOLAT VŠUDE        V EVROPĚ ?    </a:t>
            </a:r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</a:rPr>
              <a:t>           </a:t>
            </a:r>
            <a:r>
              <a:rPr lang="cs-CZ" sz="5400" b="1" dirty="0" smtClean="0">
                <a:solidFill>
                  <a:srgbClr val="C00000"/>
                </a:solidFill>
              </a:rPr>
              <a:t>                                                                  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482715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http://mm.denik.cz/10/ac/liberec_112_t_se__linka_oper_tor_denik_clanek_sol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4041981" cy="311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pozary.cz/storage/obrazek/uzel/2010/02/4b6fd0f207fcb/4c81507a11078/540_300_crop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0"/>
            <a:ext cx="3698200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3297178"/>
            <a:ext cx="888313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Jednotné evropské číslo tísňového volání</a:t>
            </a:r>
          </a:p>
        </p:txBody>
      </p:sp>
      <p:pic>
        <p:nvPicPr>
          <p:cNvPr id="7" name="Picture 6" descr="http://www.tyden.cz/obrazek/201108/4e5c82fad9140/crop-115387-4e5c847109224-policie-ilustrace_520x25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34103"/>
            <a:ext cx="4586288" cy="262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mm.denik.cz/66/c3/sanitka_zachranka_denik_clanek_solo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34103"/>
            <a:ext cx="3419872" cy="262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http://mm1.denik.cz/52/bf/ta_hasici_0161_denik_clanek_solo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598" y="4234103"/>
            <a:ext cx="3351861" cy="262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2240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4944"/>
            <a:ext cx="8229600" cy="940966"/>
          </a:xfrm>
        </p:spPr>
        <p:txBody>
          <a:bodyPr>
            <a:noAutofit/>
          </a:bodyPr>
          <a:lstStyle/>
          <a:p>
            <a:r>
              <a:rPr lang="cs-CZ" sz="34800" dirty="0" smtClean="0">
                <a:latin typeface="+mn-lt"/>
                <a:cs typeface="Arial" pitchFamily="34" charset="0"/>
              </a:rPr>
              <a:t>112</a:t>
            </a:r>
            <a:endParaRPr lang="cs-CZ" sz="34800" dirty="0">
              <a:latin typeface="+mn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2091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hzs-zlkraje.cz/112/oper1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4541655" cy="3493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56" y="3493009"/>
            <a:ext cx="4623913" cy="3362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8" descr="http://mm.denik.cz/66/c3/sanitka_zachranka_denik_clanek_solo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56" y="0"/>
            <a:ext cx="4623913" cy="348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http://www.tyden.cz/obrazek/201108/4e5c82fad9140/crop-115387-4e5c847109224-policie-ilustrace_520x25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481623"/>
            <a:ext cx="4541655" cy="3373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http://mm.denik.cz/29/90/pt_hasici_ilu01_denik_clanek_solo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55" y="0"/>
            <a:ext cx="4657859" cy="3493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http://mm1.denik.cz/7/8e/cl_zachranka_nehoda_mn_pacient_denik_clanek_solo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493009"/>
            <a:ext cx="4541657" cy="336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http://www.tyden.cz/obrazek/201108/4e5c82fad9140/crop-115387-4e5c847109224-policie-ilustrace_520x25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56" y="0"/>
            <a:ext cx="4657858" cy="3481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http://mm.denik.cz/29/90/pt_hasici_ilu01_denik_clanek_solo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49" y="3481624"/>
            <a:ext cx="4545203" cy="33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http://mm1.denik.cz/7/8e/cl_zachranka_nehoda_mn_pacient_denik_clanek_solo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54" y="-6177"/>
            <a:ext cx="4657859" cy="3488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http://www.tyden.cz/obrazek/201108/4e5c82fad9140/crop-115387-4e5c847109224-policie-ilustrace_520x25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493009"/>
            <a:ext cx="4541653" cy="337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http://mm.denik.cz/29/90/pt_hasici_ilu01_denik_clanek_solo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55" y="-6176"/>
            <a:ext cx="4657858" cy="348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http://mm1.denik.cz/7/8e/cl_zachranka_nehoda_mn_pacient_denik_clanek_solo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3499038"/>
            <a:ext cx="4541652" cy="3362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http://www.tyden.cz/obrazek/201108/4e5c82fad9140/crop-115387-4e5c847109224-policie-ilustrace_520x25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55" y="2"/>
            <a:ext cx="4657858" cy="3481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http://mm.denik.cz/29/90/pt_hasici_ilu01_denik_clanek_solo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2" y="3497378"/>
            <a:ext cx="4533511" cy="337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0" descr="http://www.pozary.cz/storage/obrazek/uzel/2010/02/4b6fd0f207fcb/4c81507a11078/540_300_crop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7966" y="2002532"/>
            <a:ext cx="3698200" cy="2852936"/>
          </a:xfrm>
          <a:prstGeom prst="rect">
            <a:avLst/>
          </a:prstGeom>
          <a:ln w="127000" cap="sq">
            <a:solidFill>
              <a:srgbClr val="FFFF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0484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7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175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3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0"/>
                            </p:stCondLst>
                            <p:childTnLst>
                              <p:par>
                                <p:cTn id="45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Obrázky</a:t>
            </a:r>
            <a:r>
              <a:rPr lang="cs-CZ" dirty="0"/>
              <a:t>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r>
              <a:rPr lang="cs-CZ" smtClean="0"/>
              <a:t> 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    Fotografie: archiv autora</a:t>
            </a:r>
          </a:p>
        </p:txBody>
      </p:sp>
    </p:spTree>
    <p:extLst>
      <p:ext uri="{BB962C8B-B14F-4D97-AF65-F5344CB8AC3E}">
        <p14:creationId xmlns:p14="http://schemas.microsoft.com/office/powerpoint/2010/main" val="415197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r>
              <a:rPr lang="cs-CZ" sz="1200" u="sng" dirty="0">
                <a:hlinkClick r:id="rId2"/>
              </a:rPr>
              <a:t>http://obrazky.cz/detail?q=HASI%C4%8CI&amp;offset=21&amp;limit=20&amp;bUrlPar=filter%3D1&amp;resNum=23&amp;ref=http%3A//obrazky.cz/%3Fstep%3D20%26filter%3D1%26s%3D%26size%3Dany%26sId%3Dhxos8U_WwcZ7Y9NLAvkw%26orientation%3D%26q%3DHASI%25C4%258CI%26from%3D1&amp;resID=klEPKO38McRtcPMVo5NGqqSM7I-l55mvliXfBzDrewA&amp;imgURL=http%3A//mm.denik.cz/29/90/pt_hasici_ilu01_denik_clanek_solo.jpg&amp;pageURL=http%3A//breclavsky.denik.cz/zpravy_region/mikulov-bude-mit-dobrovolne-hasice-potrebuji-stani.html&amp;imgX=350&amp;imgY=263&amp;imgSize=22&amp;thURL=http%3A//media1.picsearch.com/is%3FklEPKO38McRtcPMVo5NGqqSM7I-l55mvliXfBzDrewA&amp;thX=128&amp;thY=96&amp;qNoSite=HASI%C4%8CI&amp;siteWWW=&amp;sId=hxos8U_WwX2KL9o0Agzn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3"/>
              </a:rPr>
              <a:t>http://michal.safus.eu/images/hasici.jpg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4"/>
              </a:rPr>
              <a:t>http://mm1.denik.cz/52/bf/ta_hasici_0161_denik_clanek_solo.jpg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5"/>
              </a:rPr>
              <a:t>http://mm1.denik.cz/7/8e/cl_zachranka_nehoda_mn_pacient_denik_clanek_solo.jpg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6"/>
              </a:rPr>
              <a:t>http://mm.denik.cz/66/c3/sanitka_zachranka_denik_clanek_solo.jpg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7"/>
              </a:rPr>
              <a:t>http://mm.denik.cz/75/c9/jeseniky_horska_sluzba_helikoptera_vrtulnik_20091019_001_denik_flash_big.jpg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8"/>
              </a:rPr>
              <a:t>http://www.tyden.cz/obrazek/201108/4e455c02c155b/crop-110544-injekce---ilustracka1_520x250.jpg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9"/>
              </a:rPr>
              <a:t>http://img.mf.cz/683/565/1-policie_obrazek.jpg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10"/>
              </a:rPr>
              <a:t>http://www.tyden.cz/obrazek/201108/4e5c82fad9140/crop-115387-4e5c847109224-policie-ilustrace_520x250.jpg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11"/>
              </a:rPr>
              <a:t>http://i.idnes.cz/05/06/cl/JANacbccd024_Policie.JPG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12"/>
              </a:rPr>
              <a:t>http://mm.denik.cz/1/7b/policista_kontrola_doprava_denik_clanek_solo.jpg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13"/>
              </a:rPr>
              <a:t>http://www.vlkodlak.cz/images/obusky-pouta/pouta_black.jpg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14"/>
              </a:rPr>
              <a:t>http://www.gamepark.cz/pictures/00/03/25/32505.JPG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15"/>
              </a:rPr>
              <a:t>http://www.armyeshop.cz/_obrazky/img_5846_12_1.jpg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16"/>
              </a:rPr>
              <a:t>http://www.hzs-zlkraje.cz/112/oper112.jpg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17"/>
              </a:rPr>
              <a:t>http://mm.denik.cz/62/d5/policie_tisnova_linka_denik_clanek_solo.jpg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18"/>
              </a:rPr>
              <a:t>http://mm.denik.cz/10/ac/liberec_112_t_se__linka_oper_tor_denik_clanek_solo.jpg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19"/>
              </a:rPr>
              <a:t>http://data.vii.sk/videos/2008/11/18/2273/s/0.jpg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u="sng" dirty="0">
                <a:hlinkClick r:id="rId20"/>
              </a:rPr>
              <a:t>http://www.pozary.cz/clanek/22148-tisnova-linka-112-ma-svuj-den/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 </a:t>
            </a:r>
            <a:br>
              <a:rPr lang="cs-CZ" sz="1200" dirty="0"/>
            </a:br>
            <a:r>
              <a:rPr lang="cs-CZ" sz="1200" dirty="0"/>
              <a:t> </a:t>
            </a:r>
            <a:br>
              <a:rPr lang="cs-CZ" sz="1200" dirty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64103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106</Words>
  <Application>Microsoft Office PowerPoint</Application>
  <PresentationFormat>Předvádění na obrazovce (4:3)</PresentationFormat>
  <Paragraphs>29</Paragraphs>
  <Slides>16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ZNÁŠ DŮLEŽITÁ TELEFONNÍ ČÍSLA ?</vt:lpstr>
      <vt:lpstr>Prezentace aplikace PowerPoint</vt:lpstr>
      <vt:lpstr>150</vt:lpstr>
      <vt:lpstr>ZNÁŠ DŮLEŽITÁ TELEFONNÍ ČÍSLA ?</vt:lpstr>
      <vt:lpstr>Prezentace aplikace PowerPoint</vt:lpstr>
      <vt:lpstr>155</vt:lpstr>
      <vt:lpstr>ZNÁŠ DŮLEŽITÁ TELEFONNÍ ČÍSLA ?</vt:lpstr>
      <vt:lpstr>Prezentace aplikace PowerPoint</vt:lpstr>
      <vt:lpstr>158</vt:lpstr>
      <vt:lpstr>ZNÁŠ DŮLEŽITÁ TELEFONNÍ ČÍSLA ?</vt:lpstr>
      <vt:lpstr>Prezentace aplikace PowerPoint</vt:lpstr>
      <vt:lpstr>112</vt:lpstr>
      <vt:lpstr>Prezentace aplikace PowerPoint</vt:lpstr>
      <vt:lpstr>Prezentace aplikace PowerPoint</vt:lpstr>
      <vt:lpstr>http://obrazky.cz/detail?q=HASI%C4%8CI&amp;offset=21&amp;limit=20&amp;bUrlPar=filter%3D1&amp;resNum=23&amp;ref=http%3A//obrazky.cz/%3Fstep%3D20%26filter%3D1%26s%3D%26size%3Dany%26sId%3Dhxos8U_WwcZ7Y9NLAvkw%26orientation%3D%26q%3DHASI%25C4%258CI%26from%3D1&amp;resID=klEPKO38McRtcPMVo5NGqqSM7I-l55mvliXfBzDrewA&amp;imgURL=http%3A//mm.denik.cz/29/90/pt_hasici_ilu01_denik_clanek_solo.jpg&amp;pageURL=http%3A//breclavsky.denik.cz/zpravy_region/mikulov-bude-mit-dobrovolne-hasice-potrebuji-stani.html&amp;imgX=350&amp;imgY=263&amp;imgSize=22&amp;thURL=http%3A//media1.picsearch.com/is%3FklEPKO38McRtcPMVo5NGqqSM7I-l55mvliXfBzDrewA&amp;thX=128&amp;thY=96&amp;qNoSite=HASI%C4%8CI&amp;siteWWW=&amp;sId=hxos8U_WwX2KL9o0Agzn http://michal.safus.eu/images/hasici.jpg http://mm1.denik.cz/52/bf/ta_hasici_0161_denik_clanek_solo.jpg http://mm1.denik.cz/7/8e/cl_zachranka_nehoda_mn_pacient_denik_clanek_solo.jpg http://mm.denik.cz/66/c3/sanitka_zachranka_denik_clanek_solo.jpg http://mm.denik.cz/75/c9/jeseniky_horska_sluzba_helikoptera_vrtulnik_20091019_001_denik_flash_big.jpg http://www.tyden.cz/obrazek/201108/4e455c02c155b/crop-110544-injekce---ilustracka1_520x250.jpg http://img.mf.cz/683/565/1-policie_obrazek.jpg http://www.tyden.cz/obrazek/201108/4e5c82fad9140/crop-115387-4e5c847109224-policie-ilustrace_520x250.jpg http://i.idnes.cz/05/06/cl/JANacbccd024_Policie.JPG http://mm.denik.cz/1/7b/policista_kontrola_doprava_denik_clanek_solo.jpg http://www.vlkodlak.cz/images/obusky-pouta/pouta_black.jpg http://www.gamepark.cz/pictures/00/03/25/32505.JPG http://www.armyeshop.cz/_obrazky/img_5846_12_1.jpg http://www.hzs-zlkraje.cz/112/oper112.jpg http://mm.denik.cz/62/d5/policie_tisnova_linka_denik_clanek_solo.jpg http://mm.denik.cz/10/ac/liberec_112_t_se__linka_oper_tor_denik_clanek_solo.jpg http://data.vii.sk/videos/2008/11/18/2273/s/0.jpg http://www.pozary.cz/clanek/22148-tisnova-linka-112-ma-svuj-den/    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7</cp:revision>
  <dcterms:created xsi:type="dcterms:W3CDTF">2011-09-07T19:53:31Z</dcterms:created>
  <dcterms:modified xsi:type="dcterms:W3CDTF">2011-11-29T08:49:13Z</dcterms:modified>
</cp:coreProperties>
</file>