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3" r:id="rId4"/>
    <p:sldId id="259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t>18.3.2011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FCFD8C-8BA0-4DBF-A14F-0479A54AFD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412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t>18.3.2011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t>18.3.2011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t>18.3.2011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t>18.3.2011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t>18.3.2011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t>18.3.2011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t>18.3.2011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t>18.3.2011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t>18.3.2011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t>18.3.2011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t>18.3.2011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t>18.3.2011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Lidské výtvory</a:t>
            </a:r>
            <a:br>
              <a:rPr lang="cs-CZ" dirty="0" smtClean="0"/>
            </a:br>
            <a:r>
              <a:rPr lang="cs-CZ" dirty="0" smtClean="0"/>
              <a:t>VY_32_INOVACE_18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1</a:t>
            </a:r>
          </a:p>
          <a:p>
            <a:r>
              <a:rPr lang="cs-CZ" dirty="0" smtClean="0"/>
              <a:t>Rozmanitost přírody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Člověk a příroda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Obklopuje nás spousta věcí, které si člověk vytvořil pro svoji potřebu, jako například domy, továrny, silnice nebo mosty. Jsou to lidské výtvory.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602734"/>
            <a:ext cx="3816424" cy="2817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02734"/>
            <a:ext cx="3588683" cy="2817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264475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Vysvětlete významové obsahy těchto slov.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přírodnina                           </a:t>
            </a:r>
            <a:r>
              <a:rPr lang="cs-CZ" smtClean="0">
                <a:solidFill>
                  <a:schemeClr val="accent3">
                    <a:lumMod val="50000"/>
                  </a:schemeClr>
                </a:solidFill>
              </a:rPr>
              <a:t>lidský výtvor</a:t>
            </a:r>
          </a:p>
          <a:p>
            <a:pPr marL="0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list stromu                           list papíru</a:t>
            </a:r>
          </a:p>
          <a:p>
            <a:pPr marL="0" indent="0">
              <a:buNone/>
            </a:pPr>
            <a:r>
              <a:rPr lang="cs-CZ" dirty="0" smtClean="0"/>
              <a:t>rohy kozy                             na rohu ulice</a:t>
            </a:r>
          </a:p>
          <a:p>
            <a:pPr marL="0" indent="0">
              <a:buNone/>
            </a:pPr>
            <a:r>
              <a:rPr lang="cs-CZ" dirty="0" smtClean="0"/>
              <a:t>myš (zvíře)                           myš (součást počítače)</a:t>
            </a:r>
          </a:p>
          <a:p>
            <a:pPr marL="0" indent="0">
              <a:buNone/>
            </a:pPr>
            <a:r>
              <a:rPr lang="cs-CZ" dirty="0" smtClean="0"/>
              <a:t>nohy slepice                        nohy stolu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91763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dirty="0" smtClean="0"/>
              <a:t>Příroda živá a neživá nám poskytuje suroviny. </a:t>
            </a:r>
            <a:r>
              <a:rPr lang="cs-CZ" sz="2400" dirty="0"/>
              <a:t> </a:t>
            </a:r>
            <a:r>
              <a:rPr lang="cs-CZ" sz="2400" dirty="0" smtClean="0"/>
              <a:t>Ze surovin lidé vyrábějí výrobky, které potřebují ke </a:t>
            </a:r>
            <a:r>
              <a:rPr lang="cs-CZ" sz="2400" smtClean="0"/>
              <a:t>svému životu.</a:t>
            </a:r>
            <a:endParaRPr lang="cs-CZ" sz="2400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Výrobky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nb2\Pictures\img0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45024"/>
            <a:ext cx="8856984" cy="593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05226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Doplňte názvy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surovin podle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nápovědy.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přírodnina               surovina                  výrobek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-------------------------------------------------------------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ovce                         ……………….                svetr</a:t>
            </a:r>
          </a:p>
          <a:p>
            <a:pPr marL="0" indent="0">
              <a:buNone/>
            </a:pPr>
            <a:r>
              <a:rPr lang="cs-CZ" dirty="0" smtClean="0"/>
              <a:t>kráva                        .................                jogurt</a:t>
            </a:r>
          </a:p>
          <a:p>
            <a:pPr marL="0" indent="0">
              <a:buNone/>
            </a:pPr>
            <a:r>
              <a:rPr lang="cs-CZ" dirty="0" smtClean="0"/>
              <a:t>strom                       ………………                 stůl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pšenice                    ………………                 chléb 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21763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Google.cz [online]. 2011 [cit. 2011-02-28]. Dům. Dostupné z WWW: &lt;nase-domy.cz&gt;.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1560" y="2967335"/>
            <a:ext cx="799288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Google.cz [online]. 2011 [cit. 2011-02-28]. Autobusy. Dostupné z WWW: &lt;autobusovenoviny.cz&gt;. </a:t>
            </a:r>
            <a:endParaRPr lang="cs-CZ" dirty="0" smtClean="0"/>
          </a:p>
          <a:p>
            <a:r>
              <a:rPr lang="cs-CZ" dirty="0" smtClean="0"/>
              <a:t>ŠTIKOVÁ</a:t>
            </a:r>
            <a:r>
              <a:rPr lang="cs-CZ" dirty="0"/>
              <a:t>, Věra. Prvouka 3. 2002. Brno : </a:t>
            </a:r>
            <a:r>
              <a:rPr lang="cs-CZ" dirty="0" smtClean="0"/>
              <a:t>Nová škola, s.r.o., </a:t>
            </a:r>
            <a:r>
              <a:rPr lang="cs-CZ" dirty="0"/>
              <a:t>2002. 75 </a:t>
            </a:r>
            <a:r>
              <a:rPr lang="cs-CZ" dirty="0" smtClean="0"/>
              <a:t>s. </a:t>
            </a:r>
            <a:r>
              <a:rPr lang="cs-CZ" dirty="0"/>
              <a:t>I</a:t>
            </a:r>
            <a:r>
              <a:rPr lang="cs-CZ" dirty="0" smtClean="0"/>
              <a:t>SBN 80-7289-044-1</a:t>
            </a:r>
          </a:p>
          <a:p>
            <a:r>
              <a:rPr lang="cs-CZ" dirty="0"/>
              <a:t>ŠTIKOVÁ, Věra . METODICKÝ PRŮVODCE UČEBNICÍ PRVOUKA 3. 2007. Brno : Nová škola, </a:t>
            </a:r>
            <a:r>
              <a:rPr lang="cs-CZ"/>
              <a:t>s.r.o</a:t>
            </a:r>
            <a:r>
              <a:rPr lang="cs-CZ" smtClean="0"/>
              <a:t>., </a:t>
            </a:r>
            <a:r>
              <a:rPr lang="cs-CZ" dirty="0"/>
              <a:t>2007. 43 s. ISBN 80-7289-065-4.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695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229</Words>
  <Application>Microsoft Office PowerPoint</Application>
  <PresentationFormat>Předvádění na obrazovce (4:3)</PresentationFormat>
  <Paragraphs>34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Lidské výtvory VY_32_INOVACE_18</vt:lpstr>
      <vt:lpstr>Člověk a příroda</vt:lpstr>
      <vt:lpstr>Vysvětlete významové obsahy těchto slov.</vt:lpstr>
      <vt:lpstr>Výrobky</vt:lpstr>
      <vt:lpstr>Doplňte názvy surovin podle nápovědy.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nb2</cp:lastModifiedBy>
  <cp:revision>26</cp:revision>
  <dcterms:created xsi:type="dcterms:W3CDTF">2011-02-24T13:54:30Z</dcterms:created>
  <dcterms:modified xsi:type="dcterms:W3CDTF">2011-03-18T11:08:34Z</dcterms:modified>
</cp:coreProperties>
</file>