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5" r:id="rId3"/>
    <p:sldId id="257" r:id="rId4"/>
    <p:sldId id="269" r:id="rId5"/>
    <p:sldId id="267" r:id="rId6"/>
    <p:sldId id="266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2E3490-6112-4D60-8FF7-7D19EB94B5FF}" type="datetimeFigureOut">
              <a:rPr lang="cs-CZ" smtClean="0"/>
              <a:t>12.4.2011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CFD8C-8BA0-4DBF-A14F-0479A54AFD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491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CBD22-19F2-498A-AA4B-78945784B507}" type="datetime1">
              <a:rPr lang="cs-CZ" smtClean="0"/>
              <a:t>12.4.2011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220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FC2B-558D-4138-BA9D-118475844547}" type="datetime1">
              <a:rPr lang="cs-CZ" smtClean="0"/>
              <a:t>12.4.2011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220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DCF5C-0EC1-415F-A9D7-186078412D86}" type="datetime1">
              <a:rPr lang="cs-CZ" smtClean="0"/>
              <a:t>12.4.2011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5608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8D28B-57DD-42C7-84D1-C23D0509EB7D}" type="datetime1">
              <a:rPr lang="cs-CZ" smtClean="0"/>
              <a:t>12.4.2011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37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A544B-998D-4D8A-AB4F-F313957F3175}" type="datetime1">
              <a:rPr lang="cs-CZ" smtClean="0"/>
              <a:t>12.4.2011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484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53AC-71EE-4944-AFDD-F37F5834210F}" type="datetime1">
              <a:rPr lang="cs-CZ" smtClean="0"/>
              <a:t>12.4.2011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087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E2A6C-669D-4B11-B68F-024B72E2DC9A}" type="datetime1">
              <a:rPr lang="cs-CZ" smtClean="0"/>
              <a:t>12.4.2011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68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13FD1-DB00-494F-873A-CCBC910AE7B6}" type="datetime1">
              <a:rPr lang="cs-CZ" smtClean="0"/>
              <a:t>12.4.2011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985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EE96B-55F8-444E-A8BB-4689767EEC29}" type="datetime1">
              <a:rPr lang="cs-CZ" smtClean="0"/>
              <a:t>12.4.2011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232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17B2C-44F7-494E-8AA3-8F35B865E561}" type="datetime1">
              <a:rPr lang="cs-CZ" smtClean="0"/>
              <a:t>12.4.2011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763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0A617-1ED8-4A85-8B3B-C7B49179FECA}" type="datetime1">
              <a:rPr lang="cs-CZ" smtClean="0"/>
              <a:t>12.4.2011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07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1AD4D-21D8-41EB-BC31-992AF3E605A1}" type="datetime1">
              <a:rPr lang="cs-CZ" smtClean="0"/>
              <a:t>12.4.2011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03446-E63E-416A-84F4-0F11F12AB7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941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Rok, roční období, měsíce v roce.</a:t>
            </a:r>
            <a:br>
              <a:rPr lang="cs-CZ" dirty="0" smtClean="0"/>
            </a:br>
            <a:r>
              <a:rPr lang="cs-CZ" dirty="0" smtClean="0"/>
              <a:t>VY_32_INOVACE_19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Sada </a:t>
            </a:r>
            <a:r>
              <a:rPr lang="cs-CZ" dirty="0"/>
              <a:t>8</a:t>
            </a:r>
            <a:endParaRPr lang="cs-CZ" dirty="0" smtClean="0"/>
          </a:p>
          <a:p>
            <a:r>
              <a:rPr lang="cs-CZ" dirty="0" smtClean="0"/>
              <a:t>Orientace v čase</a:t>
            </a:r>
          </a:p>
          <a:p>
            <a:r>
              <a:rPr lang="cs-CZ" dirty="0" smtClean="0"/>
              <a:t>ZŠ a MŠ Dešná</a:t>
            </a:r>
            <a:endParaRPr lang="cs-CZ" dirty="0"/>
          </a:p>
        </p:txBody>
      </p:sp>
      <p:pic>
        <p:nvPicPr>
          <p:cNvPr id="1026" name="Picture 2" descr="D:\opvk_hor_zakladni_logolink_bar_cz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60" y="260648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538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Roční období:  JARO, LÉTO, PODZIM, ZIMA.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1026" name="Picture 2" descr="http://nd03.jxs.cz/549/712/883c130cf1_56499552_o2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844824"/>
            <a:ext cx="5715000" cy="381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6069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28220"/>
            <a:ext cx="8820472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Rok, roční období, měsíce v roce.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2050" name="Picture 2" descr="http://t3.gstatic.com/images?q=tbn:ANd9GcSTFrD1mJ5I9YQkh0kB42aQ_qTXpFiJDnSRdWIIn084jzC06VT4p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052736"/>
            <a:ext cx="7200800" cy="5237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264475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 obrázkům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napiš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vhodné roční období.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2050" name="Picture 2" descr="http://questgarden.com/27/13/1/060717192931/images/seasons-tre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412776"/>
            <a:ext cx="4752528" cy="4879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7401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Dokážeš určit, ke kterému ročnímu období patří jednotlivé měsíce?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3074" name="Picture 2" descr="http://lh3.ggpht.com/_QOcfkF2Z8iw/S8gW97EHXoI/AAAAAAAAAiw/ukNVea8NHA8/M%C4%9Bs%C3%ADce%20v%20roce%20-%20tabulk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869996"/>
            <a:ext cx="6134100" cy="453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6574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784976" cy="115212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Označ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jednotlivé měsíce v roce tak, jak jdou za sebou.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600200"/>
            <a:ext cx="6768752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Červen             Říjen                         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Únor                 Květen       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Prosinec          Červenec   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Listopad          Srpen          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Leden                                  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Březen       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Září                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Duben                  </a:t>
            </a: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11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Zdroje: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67544" y="1196752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Google [online]. 2009 [cit. 2011-04-11]. Luczerna.blog.cz. Dostupné z WWW: &lt;http://luczerna.blog.cz/&gt;.</a:t>
            </a:r>
          </a:p>
          <a:p>
            <a:endParaRPr lang="cs-CZ" dirty="0"/>
          </a:p>
          <a:p>
            <a:r>
              <a:rPr lang="cs-CZ" dirty="0"/>
              <a:t> 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7544" y="1988841"/>
            <a:ext cx="777686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Google [online]. 2009 [cit. 2011-04-11]. Bartolomej.mujblog.info </a:t>
            </a:r>
            <a:r>
              <a:rPr lang="cs-CZ" dirty="0" smtClean="0"/>
              <a:t>[online]. Dostupné z WWW: &lt;http</a:t>
            </a:r>
            <a:r>
              <a:rPr lang="cs-CZ" dirty="0"/>
              <a:t>://lh3.ggpht.com</a:t>
            </a:r>
            <a:r>
              <a:rPr lang="cs-CZ" dirty="0" smtClean="0"/>
              <a:t>/</a:t>
            </a:r>
          </a:p>
          <a:p>
            <a:endParaRPr lang="cs-CZ" dirty="0" smtClean="0"/>
          </a:p>
          <a:p>
            <a:r>
              <a:rPr lang="cs-CZ" dirty="0" smtClean="0"/>
              <a:t>Google.cz </a:t>
            </a:r>
            <a:r>
              <a:rPr lang="cs-CZ" dirty="0"/>
              <a:t>[online]. 2011 [cit. 2011-04-12]. Roční období. Dostupné z WWW: &lt;http://www.google.cz/</a:t>
            </a:r>
            <a:r>
              <a:rPr lang="cs-CZ" dirty="0" err="1"/>
              <a:t>images?hl</a:t>
            </a:r>
            <a:r>
              <a:rPr lang="cs-CZ" dirty="0"/>
              <a:t>=</a:t>
            </a:r>
            <a:r>
              <a:rPr lang="cs-CZ" dirty="0" err="1"/>
              <a:t>cs&amp;source</a:t>
            </a:r>
            <a:r>
              <a:rPr lang="cs-CZ" dirty="0"/>
              <a:t>=</a:t>
            </a:r>
            <a:r>
              <a:rPr lang="cs-CZ" dirty="0" err="1"/>
              <a:t>hp&amp;biw</a:t>
            </a:r>
            <a:r>
              <a:rPr lang="cs-CZ" dirty="0"/>
              <a:t>=1440&amp;bih=737&amp;q=ro%C4%8Dn%C3%AD+obdob%C3%AD&amp;btnG=Hledat+obr%C3%A1zky&amp;gbv=2&amp;aq=</a:t>
            </a:r>
            <a:r>
              <a:rPr lang="cs-CZ" dirty="0" err="1"/>
              <a:t>f&amp;aqi</a:t>
            </a:r>
            <a:r>
              <a:rPr lang="cs-CZ" dirty="0"/>
              <a:t>=g3&amp;aql=&amp;</a:t>
            </a:r>
            <a:r>
              <a:rPr lang="cs-CZ" dirty="0" err="1"/>
              <a:t>oq</a:t>
            </a:r>
            <a:r>
              <a:rPr lang="cs-CZ" dirty="0"/>
              <a:t>=&gt;.</a:t>
            </a:r>
          </a:p>
          <a:p>
            <a:endParaRPr lang="cs-CZ" dirty="0" smtClean="0"/>
          </a:p>
          <a:p>
            <a:r>
              <a:rPr lang="cs-CZ" dirty="0" smtClean="0"/>
              <a:t>Google.cz </a:t>
            </a:r>
            <a:r>
              <a:rPr lang="cs-CZ" dirty="0"/>
              <a:t>[online]. 2011 [cit. 2011-04-12]. Druháčci.wikispaces.com. Dostupné z WWW: &lt;http://druhacci.wikispaces.com/Ro%C4%8Dn%C3%AD+obdob%C3%AD&gt;.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944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</TotalTime>
  <Words>202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Rok, roční období, měsíce v roce. VY_32_INOVACE_19</vt:lpstr>
      <vt:lpstr> Roční období:  JARO, LÉTO, PODZIM, ZIMA.</vt:lpstr>
      <vt:lpstr>Rok, roční období, měsíce v roce.</vt:lpstr>
      <vt:lpstr>K obrázkům napiš vhodné roční období.</vt:lpstr>
      <vt:lpstr>Dokážeš určit, ke kterému ročnímu období patří jednotlivé měsíce?</vt:lpstr>
      <vt:lpstr>Označ jednotlivé měsíce v roce tak, jak jdou za sebou.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nb2</cp:lastModifiedBy>
  <cp:revision>41</cp:revision>
  <dcterms:created xsi:type="dcterms:W3CDTF">2011-02-24T13:54:30Z</dcterms:created>
  <dcterms:modified xsi:type="dcterms:W3CDTF">2011-04-12T11:30:57Z</dcterms:modified>
</cp:coreProperties>
</file>