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5" r:id="rId3"/>
    <p:sldId id="266" r:id="rId4"/>
    <p:sldId id="268" r:id="rId5"/>
    <p:sldId id="267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E3490-6112-4D60-8FF7-7D19EB94B5FF}" type="datetimeFigureOut">
              <a:rPr lang="cs-CZ" smtClean="0"/>
              <a:t>17.3.2011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FD8C-8BA0-4DBF-A14F-0479A54AF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491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CBD22-19F2-498A-AA4B-78945784B507}" type="datetime1">
              <a:rPr lang="cs-CZ" smtClean="0"/>
              <a:t>17.3.2011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220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FC2B-558D-4138-BA9D-118475844547}" type="datetime1">
              <a:rPr lang="cs-CZ" smtClean="0"/>
              <a:t>17.3.2011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220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DCF5C-0EC1-415F-A9D7-186078412D86}" type="datetime1">
              <a:rPr lang="cs-CZ" smtClean="0"/>
              <a:t>17.3.2011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608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8D28B-57DD-42C7-84D1-C23D0509EB7D}" type="datetime1">
              <a:rPr lang="cs-CZ" smtClean="0"/>
              <a:t>17.3.2011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37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A544B-998D-4D8A-AB4F-F313957F3175}" type="datetime1">
              <a:rPr lang="cs-CZ" smtClean="0"/>
              <a:t>17.3.2011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484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53AC-71EE-4944-AFDD-F37F5834210F}" type="datetime1">
              <a:rPr lang="cs-CZ" smtClean="0"/>
              <a:t>17.3.2011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087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E2A6C-669D-4B11-B68F-024B72E2DC9A}" type="datetime1">
              <a:rPr lang="cs-CZ" smtClean="0"/>
              <a:t>17.3.2011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68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13FD1-DB00-494F-873A-CCBC910AE7B6}" type="datetime1">
              <a:rPr lang="cs-CZ" smtClean="0"/>
              <a:t>17.3.2011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985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EE96B-55F8-444E-A8BB-4689767EEC29}" type="datetime1">
              <a:rPr lang="cs-CZ" smtClean="0"/>
              <a:t>17.3.2011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232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17B2C-44F7-494E-8AA3-8F35B865E561}" type="datetime1">
              <a:rPr lang="cs-CZ" smtClean="0"/>
              <a:t>17.3.2011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76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0A617-1ED8-4A85-8B3B-C7B49179FECA}" type="datetime1">
              <a:rPr lang="cs-CZ" smtClean="0"/>
              <a:t>17.3.2011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07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1AD4D-21D8-41EB-BC31-992AF3E605A1}" type="datetime1">
              <a:rPr lang="cs-CZ" smtClean="0"/>
              <a:t>17.3.2011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941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Voda</a:t>
            </a:r>
            <a:br>
              <a:rPr lang="cs-CZ" dirty="0" smtClean="0"/>
            </a:br>
            <a:r>
              <a:rPr lang="cs-CZ" dirty="0" smtClean="0"/>
              <a:t>VY_32_INOVACE_16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Sada </a:t>
            </a:r>
            <a:r>
              <a:rPr lang="cs-CZ" dirty="0" smtClean="0"/>
              <a:t>3</a:t>
            </a:r>
            <a:endParaRPr lang="cs-CZ" dirty="0" smtClean="0"/>
          </a:p>
          <a:p>
            <a:r>
              <a:rPr lang="cs-CZ" dirty="0" smtClean="0"/>
              <a:t>Rozmanitost přírody</a:t>
            </a:r>
            <a:endParaRPr lang="cs-CZ" dirty="0" smtClean="0"/>
          </a:p>
          <a:p>
            <a:r>
              <a:rPr lang="cs-CZ" dirty="0" smtClean="0"/>
              <a:t>ZŠ a MŠ Dešná</a:t>
            </a:r>
            <a:endParaRPr lang="cs-CZ" dirty="0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60" y="260648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538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829">
        <p:split orient="vert"/>
      </p:transition>
    </mc:Choice>
    <mc:Fallback>
      <p:transition spd="slow" advTm="2829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00808"/>
            <a:ext cx="3672408" cy="4104456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Voda </a:t>
            </a:r>
            <a:r>
              <a:rPr lang="cs-CZ" dirty="0" smtClean="0"/>
              <a:t>je </a:t>
            </a:r>
            <a:r>
              <a:rPr lang="cs-CZ" dirty="0"/>
              <a:t>významná především </a:t>
            </a:r>
            <a:r>
              <a:rPr lang="cs-CZ" dirty="0" smtClean="0"/>
              <a:t>pro </a:t>
            </a:r>
            <a:r>
              <a:rPr lang="cs-CZ" dirty="0"/>
              <a:t>vznik a vývoj života – je nutná pro </a:t>
            </a:r>
            <a:r>
              <a:rPr lang="cs-CZ" dirty="0" smtClean="0"/>
              <a:t>život </a:t>
            </a:r>
            <a:r>
              <a:rPr lang="cs-CZ" dirty="0"/>
              <a:t>všech </a:t>
            </a:r>
            <a:r>
              <a:rPr lang="cs-CZ" dirty="0" smtClean="0"/>
              <a:t>živočichů včetně člověka. Voda tvoří 60%- 90% procent všech živočišných těl.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46396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5497">
        <p:fade/>
      </p:transition>
    </mc:Choice>
    <mc:Fallback>
      <p:transition spd="med" advTm="1549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lvl="0" indent="0">
              <a:buNone/>
            </a:pPr>
            <a:r>
              <a:rPr lang="cs-CZ" dirty="0" smtClean="0"/>
              <a:t> </a:t>
            </a:r>
          </a:p>
          <a:p>
            <a:pPr marL="0" lvl="0" indent="0">
              <a:buNone/>
            </a:pPr>
            <a:r>
              <a:rPr lang="cs-CZ" dirty="0" smtClean="0"/>
              <a:t>Voda </a:t>
            </a:r>
            <a:r>
              <a:rPr lang="cs-CZ" dirty="0"/>
              <a:t>má velmi podstatný vliv na utváření povrchu naší planety. </a:t>
            </a:r>
          </a:p>
          <a:p>
            <a:pPr marL="0" lvl="0" indent="0">
              <a:buNone/>
            </a:pPr>
            <a:r>
              <a:rPr lang="cs-CZ" dirty="0" smtClean="0"/>
              <a:t>Význam </a:t>
            </a:r>
            <a:r>
              <a:rPr lang="cs-CZ" dirty="0"/>
              <a:t>vody a vodních zdrojů pro náš život můžeme vidět například již na tom, že zemský povrch se ze </a:t>
            </a:r>
            <a:r>
              <a:rPr lang="cs-CZ" dirty="0" smtClean="0"/>
              <a:t>tří čtvrtin </a:t>
            </a:r>
            <a:r>
              <a:rPr lang="cs-CZ" dirty="0"/>
              <a:t>skládá z vody (97 % z toho je mořská voda a 3 % sladká voda) </a:t>
            </a:r>
          </a:p>
          <a:p>
            <a:pPr marL="0" lvl="0" indent="0">
              <a:buNone/>
            </a:pPr>
            <a:r>
              <a:rPr lang="cs-CZ" dirty="0" smtClean="0"/>
              <a:t>Kromě </a:t>
            </a:r>
            <a:r>
              <a:rPr lang="cs-CZ" dirty="0"/>
              <a:t>využívání vody jako pitného zdroje se připojilo využívání k </a:t>
            </a:r>
            <a:r>
              <a:rPr lang="cs-CZ" dirty="0" smtClean="0"/>
              <a:t>mytí (nádobí i sama sebe), zalévání květin, </a:t>
            </a:r>
            <a:r>
              <a:rPr lang="cs-CZ" dirty="0"/>
              <a:t>k výrobě </a:t>
            </a:r>
            <a:r>
              <a:rPr lang="cs-CZ" dirty="0" smtClean="0"/>
              <a:t>energie (vodní elektrárny). 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484784"/>
            <a:ext cx="3312368" cy="2206816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8478" y="3645024"/>
            <a:ext cx="3168352" cy="237626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0481397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0915">
        <p:fade/>
      </p:transition>
    </mc:Choice>
    <mc:Fallback>
      <p:transition spd="med" advTm="2091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Vyskytuje se ve třech </a:t>
            </a:r>
            <a:r>
              <a:rPr lang="cs-CZ" sz="2000" u="sng" dirty="0"/>
              <a:t>skupenstvích</a:t>
            </a:r>
            <a:r>
              <a:rPr lang="cs-CZ" sz="2000" dirty="0"/>
              <a:t>.</a:t>
            </a:r>
          </a:p>
          <a:p>
            <a:pPr lvl="0"/>
            <a:r>
              <a:rPr lang="cs-CZ" sz="2000" b="1" dirty="0"/>
              <a:t>podle skupenství</a:t>
            </a:r>
            <a:r>
              <a:rPr lang="cs-CZ" sz="2000" dirty="0"/>
              <a:t> </a:t>
            </a:r>
          </a:p>
          <a:p>
            <a:pPr lvl="1"/>
            <a:r>
              <a:rPr lang="cs-CZ" sz="2000" b="1" u="sng" dirty="0"/>
              <a:t>pevné</a:t>
            </a:r>
            <a:r>
              <a:rPr lang="cs-CZ" sz="2000" b="1" dirty="0"/>
              <a:t> – </a:t>
            </a:r>
            <a:r>
              <a:rPr lang="cs-CZ" sz="2000" dirty="0"/>
              <a:t>led, sníh</a:t>
            </a:r>
          </a:p>
          <a:p>
            <a:pPr lvl="1"/>
            <a:r>
              <a:rPr lang="cs-CZ" sz="2000" b="1" u="sng" dirty="0"/>
              <a:t>kapalné</a:t>
            </a:r>
            <a:r>
              <a:rPr lang="cs-CZ" sz="2000" b="1" dirty="0"/>
              <a:t> – </a:t>
            </a:r>
            <a:r>
              <a:rPr lang="cs-CZ" sz="2000" dirty="0" smtClean="0"/>
              <a:t>voda</a:t>
            </a:r>
            <a:endParaRPr lang="cs-CZ" sz="2000" dirty="0"/>
          </a:p>
          <a:p>
            <a:pPr lvl="1"/>
            <a:r>
              <a:rPr lang="cs-CZ" sz="2000" b="1" u="sng" dirty="0"/>
              <a:t>plynné</a:t>
            </a:r>
            <a:r>
              <a:rPr lang="cs-CZ" sz="2000" b="1" dirty="0"/>
              <a:t> – </a:t>
            </a:r>
            <a:r>
              <a:rPr lang="cs-CZ" sz="2000" dirty="0"/>
              <a:t>vodní pára</a:t>
            </a:r>
          </a:p>
          <a:p>
            <a:pPr lvl="0"/>
            <a:endParaRPr lang="cs-CZ" sz="2000" b="1" dirty="0" smtClean="0"/>
          </a:p>
          <a:p>
            <a:pPr lvl="0"/>
            <a:r>
              <a:rPr lang="cs-CZ" sz="2000" b="1" dirty="0" smtClean="0"/>
              <a:t>podle </a:t>
            </a:r>
            <a:r>
              <a:rPr lang="cs-CZ" sz="2000" b="1" u="sng" dirty="0"/>
              <a:t>salinity</a:t>
            </a:r>
            <a:r>
              <a:rPr lang="cs-CZ" sz="2000" b="1" dirty="0"/>
              <a:t> (slanosti)</a:t>
            </a:r>
            <a:r>
              <a:rPr lang="cs-CZ" sz="2000" dirty="0"/>
              <a:t> </a:t>
            </a:r>
          </a:p>
          <a:p>
            <a:pPr lvl="1"/>
            <a:r>
              <a:rPr lang="cs-CZ" sz="2000" u="sng" dirty="0"/>
              <a:t>slaná voda</a:t>
            </a:r>
            <a:endParaRPr lang="cs-CZ" sz="2000" dirty="0"/>
          </a:p>
          <a:p>
            <a:pPr lvl="1"/>
            <a:r>
              <a:rPr lang="cs-CZ" sz="2000" u="sng" dirty="0"/>
              <a:t>sladká voda</a:t>
            </a:r>
            <a:endParaRPr lang="cs-CZ" sz="2000" dirty="0"/>
          </a:p>
          <a:p>
            <a:pPr lvl="1"/>
            <a:r>
              <a:rPr lang="cs-CZ" sz="2000" u="sng" dirty="0"/>
              <a:t>brakická voda</a:t>
            </a:r>
            <a:endParaRPr lang="cs-CZ" sz="2000" dirty="0"/>
          </a:p>
          <a:p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556792"/>
            <a:ext cx="4608512" cy="4464496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496395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7331">
        <p:fade/>
      </p:transition>
    </mc:Choice>
    <mc:Fallback>
      <p:transition spd="med" advTm="1733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Koloběh vody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196752"/>
            <a:ext cx="8136904" cy="5184576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14057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3501">
        <p:fade/>
      </p:transition>
    </mc:Choice>
    <mc:Fallback>
      <p:transition spd="slow" advTm="2350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sz="1600" dirty="0"/>
              <a:t>KOLÁŘOVÁ, Hana . </a:t>
            </a:r>
            <a:r>
              <a:rPr lang="cs-CZ" sz="1600" i="1" dirty="0" err="1"/>
              <a:t>Eniwiki</a:t>
            </a:r>
            <a:r>
              <a:rPr lang="cs-CZ" sz="1600" dirty="0"/>
              <a:t> [online]. 27. 10. 2008, 27. 10. 2008 [cit. 2011-03-16]. Využití vody. Dostupné z WWW: &lt;http://www.enviwiki.cz/wiki/Vyu%C5%BEit%C3%AD_vody</a:t>
            </a:r>
            <a:r>
              <a:rPr lang="cs-CZ" sz="1600" dirty="0" smtClean="0"/>
              <a:t>&gt;.</a:t>
            </a:r>
          </a:p>
          <a:p>
            <a:endParaRPr lang="cs-CZ" sz="1600" dirty="0"/>
          </a:p>
          <a:p>
            <a:r>
              <a:rPr lang="cs-CZ" sz="1600" i="1" dirty="0"/>
              <a:t>Wikipedie</a:t>
            </a:r>
            <a:r>
              <a:rPr lang="cs-CZ" sz="1600" dirty="0"/>
              <a:t> [online]. 15. 3. 2011, 15. 3. 2011 [cit. 2011-03-16]. Voda. Dostupné z WWW: &lt;http://cs.wikipedia.org/wiki/Voda&gt;.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4212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1178">
        <p:split orient="vert"/>
      </p:transition>
    </mc:Choice>
    <mc:Fallback>
      <p:transition spd="slow" advTm="1178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|2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|8.3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5.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</TotalTime>
  <Words>207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Voda VY_32_INOVACE_16</vt:lpstr>
      <vt:lpstr>Voda</vt:lpstr>
      <vt:lpstr>Využití</vt:lpstr>
      <vt:lpstr>Dělení vody</vt:lpstr>
      <vt:lpstr>Koloběh vody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nb2</cp:lastModifiedBy>
  <cp:revision>27</cp:revision>
  <dcterms:created xsi:type="dcterms:W3CDTF">2011-02-24T13:54:30Z</dcterms:created>
  <dcterms:modified xsi:type="dcterms:W3CDTF">2011-03-17T15:17:15Z</dcterms:modified>
</cp:coreProperties>
</file>