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64" r:id="rId4"/>
    <p:sldId id="265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t>17.3.2011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t>17.3.2011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22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t>17.3.2011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22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t>17.3.2011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608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t>17.3.2011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37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t>17.3.2011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484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t>17.3.2011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08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t>17.3.2011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68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t>17.3.2011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98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t>17.3.2011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23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t>17.3.2011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76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t>17.3.2011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0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t>17.3.2011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94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4236" y="2132856"/>
            <a:ext cx="7772400" cy="1470025"/>
          </a:xfrm>
        </p:spPr>
        <p:txBody>
          <a:bodyPr/>
          <a:lstStyle/>
          <a:p>
            <a:r>
              <a:rPr lang="cs-CZ" dirty="0" smtClean="0"/>
              <a:t>VZDUCH</a:t>
            </a:r>
            <a:br>
              <a:rPr lang="cs-CZ" dirty="0" smtClean="0"/>
            </a:br>
            <a:r>
              <a:rPr lang="cs-CZ" dirty="0" smtClean="0"/>
              <a:t>VY_32_INOVACE_17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Sada </a:t>
            </a:r>
            <a:r>
              <a:rPr lang="cs-CZ" dirty="0" smtClean="0"/>
              <a:t>3</a:t>
            </a:r>
            <a:endParaRPr lang="cs-CZ" dirty="0" smtClean="0"/>
          </a:p>
          <a:p>
            <a:r>
              <a:rPr lang="cs-CZ" dirty="0" smtClean="0"/>
              <a:t>Rozmanitost přírody</a:t>
            </a:r>
            <a:endParaRPr lang="cs-CZ" dirty="0" smtClean="0"/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538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3572">
        <p:split orient="vert"/>
      </p:transition>
    </mc:Choice>
    <mc:Fallback>
      <p:transition spd="slow" advTm="23572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Autofit/>
          </a:bodyPr>
          <a:lstStyle/>
          <a:p>
            <a:r>
              <a:rPr lang="cs-CZ" dirty="0" smtClean="0"/>
              <a:t>CO JE VZDUCH?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00808"/>
            <a:ext cx="8219256" cy="4425355"/>
          </a:xfrm>
        </p:spPr>
        <p:txBody>
          <a:bodyPr/>
          <a:lstStyle/>
          <a:p>
            <a:r>
              <a:rPr lang="cs-CZ" b="1" dirty="0"/>
              <a:t>Vzduch</a:t>
            </a:r>
            <a:r>
              <a:rPr lang="cs-CZ" dirty="0"/>
              <a:t> je směs plynů tvořící plynný obal Země - atmosféru - </a:t>
            </a:r>
            <a:r>
              <a:rPr lang="cs-CZ" dirty="0" smtClean="0"/>
              <a:t>dosahující </a:t>
            </a:r>
            <a:r>
              <a:rPr lang="cs-CZ" dirty="0"/>
              <a:t>až do </a:t>
            </a:r>
            <a:r>
              <a:rPr lang="cs-CZ" dirty="0" smtClean="0"/>
              <a:t>výšky kolem </a:t>
            </a:r>
            <a:r>
              <a:rPr lang="cs-CZ" dirty="0"/>
              <a:t>1000 km.</a:t>
            </a:r>
          </a:p>
          <a:p>
            <a:r>
              <a:rPr lang="cs-CZ" dirty="0" smtClean="0"/>
              <a:t>Vzduch je všude kolem nás ( v našem domě, venku i v naší třídě) . Je důležitý pro existenci všech živých organismů, obývajících naší planetu.</a:t>
            </a:r>
            <a:endParaRPr lang="cs-CZ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22644751"/>
      </p:ext>
    </p:extLst>
  </p:cSld>
  <p:clrMapOvr>
    <a:masterClrMapping/>
  </p:clrMapOvr>
  <p:transition spd="slow" advTm="9704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Složení vzduchu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Ve vzduchu je </a:t>
            </a:r>
            <a:r>
              <a:rPr lang="cs-CZ" b="1" dirty="0"/>
              <a:t>21 </a:t>
            </a:r>
            <a:r>
              <a:rPr lang="cs-CZ" b="1" dirty="0" smtClean="0"/>
              <a:t>% </a:t>
            </a:r>
            <a:r>
              <a:rPr lang="cs-CZ" b="1" dirty="0"/>
              <a:t>kyslíku</a:t>
            </a:r>
            <a:r>
              <a:rPr lang="cs-CZ" dirty="0"/>
              <a:t>, </a:t>
            </a:r>
            <a:r>
              <a:rPr lang="cs-CZ" b="1" dirty="0"/>
              <a:t>78 % dusíku </a:t>
            </a:r>
            <a:r>
              <a:rPr lang="cs-CZ" dirty="0"/>
              <a:t>a </a:t>
            </a:r>
            <a:r>
              <a:rPr lang="cs-CZ" b="1" dirty="0"/>
              <a:t>1 % </a:t>
            </a:r>
            <a:r>
              <a:rPr lang="cs-CZ" dirty="0"/>
              <a:t>jiných </a:t>
            </a:r>
            <a:r>
              <a:rPr lang="cs-CZ" dirty="0" smtClean="0"/>
              <a:t>plynných </a:t>
            </a:r>
            <a:r>
              <a:rPr lang="cs-CZ" dirty="0"/>
              <a:t>látek </a:t>
            </a:r>
            <a:r>
              <a:rPr lang="cs-CZ" dirty="0" smtClean="0"/>
              <a:t>(</a:t>
            </a:r>
            <a:r>
              <a:rPr lang="cs-CZ" b="1" dirty="0" smtClean="0"/>
              <a:t>oxid </a:t>
            </a:r>
            <a:r>
              <a:rPr lang="cs-CZ" b="1" dirty="0"/>
              <a:t>uhličitý a argon</a:t>
            </a:r>
            <a:r>
              <a:rPr lang="cs-CZ" dirty="0"/>
              <a:t>), dále i vodní pára, částečky prachu, mikroorganismy a různé průmys­lové látky.</a:t>
            </a:r>
          </a:p>
          <a:p>
            <a:r>
              <a:rPr lang="cs-CZ" dirty="0"/>
              <a:t>Pro život člověka je </a:t>
            </a:r>
            <a:r>
              <a:rPr lang="cs-CZ" b="1" i="1" u="sng" dirty="0"/>
              <a:t>kyslík</a:t>
            </a:r>
            <a:r>
              <a:rPr lang="cs-CZ" i="1" dirty="0"/>
              <a:t> </a:t>
            </a:r>
            <a:r>
              <a:rPr lang="cs-CZ" dirty="0" smtClean="0"/>
              <a:t>nejdůležitější. </a:t>
            </a:r>
            <a:r>
              <a:rPr lang="cs-CZ" dirty="0"/>
              <a:t>Bez vody vydrží člověk několik dní, bez potravy několik týdnů, ale bez kyslíku jen několik minut.</a:t>
            </a:r>
          </a:p>
          <a:p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564904"/>
            <a:ext cx="4495800" cy="2952328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17217632"/>
      </p:ext>
    </p:extLst>
  </p:cSld>
  <p:clrMapOvr>
    <a:masterClrMapping/>
  </p:clrMapOvr>
  <p:transition spd="slow" advTm="20153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4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8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získáme kyslík?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Kyslík produkují (vyrábí) zelené rostliny (v jejichž tkáních je zelené barvivo- chlorofyl). Rostliny přijímají teplo a světlo od slunce, živiny a vodu z půdy, a oxid uhličitý ( ten vydechují lidé) . Když mají rostliny všeho dostatek produkují cukry a pro živé organismy nepostradatelný kyslík.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060848"/>
            <a:ext cx="3672408" cy="3672408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37516537"/>
      </p:ext>
    </p:extLst>
  </p:cSld>
  <p:clrMapOvr>
    <a:masterClrMapping/>
  </p:clrMapOvr>
  <p:transition spd="slow" advTm="14063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/>
              <a:t>IBLER, Zdeněk, et al. </a:t>
            </a:r>
            <a:r>
              <a:rPr lang="cs-CZ" sz="1400" i="1" dirty="0"/>
              <a:t>Wikipedie</a:t>
            </a:r>
            <a:r>
              <a:rPr lang="cs-CZ" sz="1400" dirty="0"/>
              <a:t> [online]. 2002. 30.10.2010, 30.10.2010 [cit. 2011-03-14]. Vzduch. Dostupné z WWW: &lt;http://cs.wikipedia.org/wiki/Vzduch&gt;. ISBN 80-7300-026-1.</a:t>
            </a:r>
          </a:p>
          <a:p>
            <a:endParaRPr lang="cs-CZ" sz="1400" dirty="0" smtClean="0"/>
          </a:p>
          <a:p>
            <a:r>
              <a:rPr lang="cs-CZ" sz="1400" dirty="0" smtClean="0"/>
              <a:t>CIDLOVA</a:t>
            </a:r>
            <a:r>
              <a:rPr lang="cs-CZ" sz="1400" dirty="0"/>
              <a:t>, Hana. </a:t>
            </a:r>
            <a:r>
              <a:rPr lang="cs-CZ" sz="1400" i="1" dirty="0" err="1"/>
              <a:t>Ped.muni</a:t>
            </a:r>
            <a:r>
              <a:rPr lang="cs-CZ" sz="1400" dirty="0"/>
              <a:t> [online]. 2006 [cit. 2011-03-14]. </a:t>
            </a:r>
            <a:r>
              <a:rPr lang="cs-CZ" sz="1400" dirty="0" err="1"/>
              <a:t>Studijni</a:t>
            </a:r>
            <a:r>
              <a:rPr lang="cs-CZ" sz="1400" dirty="0"/>
              <a:t> </a:t>
            </a:r>
            <a:r>
              <a:rPr lang="cs-CZ" sz="1400" dirty="0" err="1"/>
              <a:t>materialy</a:t>
            </a:r>
            <a:r>
              <a:rPr lang="cs-CZ" sz="1400" dirty="0"/>
              <a:t>. Dostupné z WWW: &lt;http://www.ped.muni.cz/</a:t>
            </a:r>
            <a:r>
              <a:rPr lang="cs-CZ" sz="1400" dirty="0" err="1"/>
              <a:t>wchem</a:t>
            </a:r>
            <a:r>
              <a:rPr lang="cs-CZ" sz="1400" dirty="0"/>
              <a:t>/</a:t>
            </a:r>
            <a:r>
              <a:rPr lang="cs-CZ" sz="1400" dirty="0" err="1"/>
              <a:t>sm</a:t>
            </a:r>
            <a:r>
              <a:rPr lang="cs-CZ" sz="1400" dirty="0"/>
              <a:t>/</a:t>
            </a:r>
            <a:r>
              <a:rPr lang="cs-CZ" sz="1400" dirty="0" err="1"/>
              <a:t>hc</a:t>
            </a:r>
            <a:r>
              <a:rPr lang="cs-CZ" sz="1400" dirty="0"/>
              <a:t>/ivz1-chemie.htm&gt;.</a:t>
            </a:r>
          </a:p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212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457">
        <p:split orient="vert"/>
      </p:transition>
    </mc:Choice>
    <mc:Fallback>
      <p:transition spd="slow" advTm="2457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8|2.7|1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|2.6|4.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264</Words>
  <Application>Microsoft Office PowerPoint</Application>
  <PresentationFormat>Předvádění na obrazovce (4:3)</PresentationFormat>
  <Paragraphs>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VZDUCH VY_32_INOVACE_17</vt:lpstr>
      <vt:lpstr>CO JE VZDUCH?</vt:lpstr>
      <vt:lpstr>Složení vzduchu</vt:lpstr>
      <vt:lpstr>Jak získáme kyslík?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nb2</cp:lastModifiedBy>
  <cp:revision>27</cp:revision>
  <dcterms:created xsi:type="dcterms:W3CDTF">2011-02-24T13:54:30Z</dcterms:created>
  <dcterms:modified xsi:type="dcterms:W3CDTF">2011-03-17T15:23:44Z</dcterms:modified>
</cp:coreProperties>
</file>