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8" r:id="rId2"/>
    <p:sldId id="267" r:id="rId3"/>
    <p:sldId id="256" r:id="rId4"/>
    <p:sldId id="258" r:id="rId5"/>
    <p:sldId id="261" r:id="rId6"/>
    <p:sldId id="262" r:id="rId7"/>
    <p:sldId id="257" r:id="rId8"/>
    <p:sldId id="259" r:id="rId9"/>
    <p:sldId id="260" r:id="rId10"/>
    <p:sldId id="269" r:id="rId11"/>
    <p:sldId id="263" r:id="rId12"/>
    <p:sldId id="270" r:id="rId13"/>
    <p:sldId id="264" r:id="rId14"/>
    <p:sldId id="271" r:id="rId15"/>
    <p:sldId id="265" r:id="rId16"/>
    <p:sldId id="272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87A40C4-70F2-4238-A6CB-AE5B7ACAAD18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085BBF8-57FB-46F3-8A8C-453F34FBF8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64904"/>
            <a:ext cx="5328592" cy="2927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6894513" cy="150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455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ANOTACE</a:t>
            </a:r>
            <a:r>
              <a:rPr lang="cs-CZ" dirty="0"/>
              <a:t>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Prezentace 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přítomného času prostého včetně </a:t>
            </a:r>
            <a:r>
              <a:rPr lang="cs-CZ" dirty="0"/>
              <a:t>výjimek, na základě znalosti pravidel schopnost doplnění </a:t>
            </a:r>
            <a:r>
              <a:rPr lang="cs-CZ" dirty="0" smtClean="0"/>
              <a:t>jevu </a:t>
            </a:r>
            <a:r>
              <a:rPr lang="cs-CZ" dirty="0"/>
              <a:t>do textu a </a:t>
            </a:r>
            <a:r>
              <a:rPr lang="cs-CZ" dirty="0" smtClean="0"/>
              <a:t>jeho </a:t>
            </a:r>
            <a:r>
              <a:rPr lang="cs-CZ" dirty="0"/>
              <a:t>užívání v mluvené řeči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193" y="620688"/>
            <a:ext cx="6894513" cy="150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564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 PRESENT 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36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SIMPLE: AFFIRMATIVE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Affirmative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:</a:t>
            </a:r>
            <a:endParaRPr lang="cs-CZ" b="1" dirty="0"/>
          </a:p>
          <a:p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add</a:t>
            </a:r>
            <a:r>
              <a:rPr lang="cs-CZ" b="1" dirty="0"/>
              <a:t> – s (-es) in 3</a:t>
            </a:r>
            <a:r>
              <a:rPr lang="cs-CZ" b="1" baseline="30000" dirty="0"/>
              <a:t>rd</a:t>
            </a:r>
            <a:r>
              <a:rPr lang="cs-CZ" b="1" dirty="0"/>
              <a:t> person </a:t>
            </a:r>
            <a:r>
              <a:rPr lang="cs-CZ" b="1" dirty="0" err="1"/>
              <a:t>singular</a:t>
            </a:r>
            <a:r>
              <a:rPr lang="cs-CZ" b="1" dirty="0"/>
              <a:t> (he/</a:t>
            </a:r>
            <a:r>
              <a:rPr lang="cs-CZ" b="1" dirty="0" err="1"/>
              <a:t>she</a:t>
            </a:r>
            <a:r>
              <a:rPr lang="cs-CZ" b="1" dirty="0"/>
              <a:t>/</a:t>
            </a:r>
            <a:r>
              <a:rPr lang="cs-CZ" b="1" dirty="0" err="1"/>
              <a:t>it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I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He/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65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SIMPLE: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Negative </a:t>
            </a:r>
            <a:r>
              <a:rPr lang="cs-CZ" b="1" dirty="0" err="1" smtClean="0"/>
              <a:t>form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add</a:t>
            </a:r>
            <a:r>
              <a:rPr lang="cs-CZ" b="1" dirty="0"/>
              <a:t> – </a:t>
            </a:r>
            <a:r>
              <a:rPr lang="cs-CZ" b="1" dirty="0" err="1">
                <a:solidFill>
                  <a:srgbClr val="FF0000"/>
                </a:solidFill>
              </a:rPr>
              <a:t>don´t</a:t>
            </a:r>
            <a:r>
              <a:rPr lang="cs-CZ" b="1" dirty="0">
                <a:solidFill>
                  <a:srgbClr val="FF0000"/>
                </a:solidFill>
              </a:rPr>
              <a:t>/ </a:t>
            </a:r>
            <a:r>
              <a:rPr lang="cs-CZ" b="1" dirty="0" err="1">
                <a:solidFill>
                  <a:srgbClr val="FF0000"/>
                </a:solidFill>
              </a:rPr>
              <a:t>doesn´t</a:t>
            </a:r>
            <a:r>
              <a:rPr lang="cs-CZ" b="1" dirty="0"/>
              <a:t>(</a:t>
            </a:r>
            <a:r>
              <a:rPr lang="cs-CZ" b="1" dirty="0" err="1"/>
              <a:t>only</a:t>
            </a:r>
            <a:r>
              <a:rPr lang="cs-CZ" b="1" dirty="0"/>
              <a:t> in 3</a:t>
            </a:r>
            <a:r>
              <a:rPr lang="cs-CZ" b="1" baseline="30000" dirty="0"/>
              <a:t>rd</a:t>
            </a:r>
            <a:r>
              <a:rPr lang="cs-CZ" b="1" dirty="0"/>
              <a:t> person </a:t>
            </a:r>
            <a:r>
              <a:rPr lang="cs-CZ" b="1" dirty="0" err="1"/>
              <a:t>sg</a:t>
            </a:r>
            <a:r>
              <a:rPr lang="cs-CZ" b="1" dirty="0"/>
              <a:t>.) </a:t>
            </a:r>
            <a:r>
              <a:rPr lang="cs-CZ" b="1" dirty="0" smtClean="0"/>
              <a:t>+ </a:t>
            </a:r>
            <a:r>
              <a:rPr lang="cs-CZ" b="1" dirty="0" smtClean="0"/>
              <a:t>verb</a:t>
            </a:r>
            <a:endParaRPr lang="cs-CZ" b="1" dirty="0" smtClean="0"/>
          </a:p>
          <a:p>
            <a:r>
              <a:rPr lang="cs-CZ" dirty="0" smtClean="0"/>
              <a:t>I </a:t>
            </a:r>
            <a:r>
              <a:rPr lang="cs-CZ" dirty="0" smtClean="0">
                <a:solidFill>
                  <a:srgbClr val="FF0000"/>
                </a:solidFill>
              </a:rPr>
              <a:t>do not (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 not (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He/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>
                <a:solidFill>
                  <a:srgbClr val="FF0000"/>
                </a:solidFill>
              </a:rPr>
              <a:t> not (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 not (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 not (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do not (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>
                <a:solidFill>
                  <a:srgbClr val="FF0000"/>
                </a:solidFill>
              </a:rPr>
              <a:t>) </a:t>
            </a:r>
            <a:r>
              <a:rPr lang="cs-CZ" dirty="0" smtClean="0"/>
              <a:t>go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83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PRESENT SIMPLE: 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Question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dirty="0" smtClean="0"/>
              <a:t>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Do/</a:t>
            </a:r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b="1" dirty="0" smtClean="0"/>
              <a:t>(</a:t>
            </a:r>
            <a:r>
              <a:rPr lang="cs-CZ" b="1" dirty="0" err="1"/>
              <a:t>only</a:t>
            </a:r>
            <a:r>
              <a:rPr lang="cs-CZ" b="1" dirty="0"/>
              <a:t> in 3</a:t>
            </a:r>
            <a:r>
              <a:rPr lang="cs-CZ" b="1" baseline="30000" dirty="0"/>
              <a:t>rd</a:t>
            </a:r>
            <a:r>
              <a:rPr lang="cs-CZ" b="1" dirty="0"/>
              <a:t> person </a:t>
            </a:r>
            <a:r>
              <a:rPr lang="cs-CZ" b="1" dirty="0" err="1" smtClean="0"/>
              <a:t>sg</a:t>
            </a:r>
            <a:r>
              <a:rPr lang="cs-CZ" b="1" dirty="0" smtClean="0"/>
              <a:t>.)+ </a:t>
            </a:r>
            <a:r>
              <a:rPr lang="cs-CZ" b="1" dirty="0" err="1" smtClean="0"/>
              <a:t>subject</a:t>
            </a:r>
            <a:r>
              <a:rPr lang="cs-CZ" b="1" dirty="0" smtClean="0"/>
              <a:t> + verb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– </a:t>
            </a:r>
            <a:r>
              <a:rPr lang="cs-CZ" dirty="0" err="1" smtClean="0"/>
              <a:t>cream</a:t>
            </a:r>
            <a:r>
              <a:rPr lang="cs-CZ" dirty="0" smtClean="0"/>
              <a:t>? </a:t>
            </a:r>
            <a:endParaRPr lang="cs-CZ" dirty="0"/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do?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get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play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10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USE THE PRESENT SIMPLE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916832"/>
            <a:ext cx="6196405" cy="3806237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To express </a:t>
            </a:r>
            <a:r>
              <a:rPr lang="cs-CZ" b="1" dirty="0" err="1" smtClean="0"/>
              <a:t>repeated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regular</a:t>
            </a:r>
            <a:r>
              <a:rPr lang="cs-CZ" b="1" dirty="0" smtClean="0"/>
              <a:t> </a:t>
            </a:r>
            <a:r>
              <a:rPr lang="cs-CZ" b="1" dirty="0" err="1" smtClean="0"/>
              <a:t>actions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present</a:t>
            </a:r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err="1" smtClean="0"/>
              <a:t>cereal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 by bus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  <a:r>
              <a:rPr lang="cs-CZ" b="1" dirty="0" err="1" smtClean="0"/>
              <a:t>expressions</a:t>
            </a:r>
            <a:r>
              <a:rPr lang="cs-CZ" dirty="0" smtClean="0"/>
              <a:t>: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,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, </a:t>
            </a:r>
            <a:r>
              <a:rPr lang="cs-CZ" dirty="0" err="1" smtClean="0"/>
              <a:t>sometimes</a:t>
            </a:r>
            <a:r>
              <a:rPr lang="cs-CZ" dirty="0" smtClean="0"/>
              <a:t>, </a:t>
            </a:r>
            <a:r>
              <a:rPr lang="cs-CZ" dirty="0" err="1" smtClean="0"/>
              <a:t>usually</a:t>
            </a:r>
            <a:r>
              <a:rPr lang="cs-CZ" dirty="0" smtClean="0"/>
              <a:t>, </a:t>
            </a:r>
            <a:r>
              <a:rPr lang="cs-CZ" dirty="0" err="1" smtClean="0"/>
              <a:t>often</a:t>
            </a:r>
            <a:r>
              <a:rPr lang="cs-CZ" dirty="0" smtClean="0"/>
              <a:t>,…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01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USE THE PRESENT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To </a:t>
            </a:r>
            <a:r>
              <a:rPr lang="en-US" b="1" dirty="0" smtClean="0"/>
              <a:t>express things that are generally true</a:t>
            </a:r>
          </a:p>
          <a:p>
            <a:r>
              <a:rPr lang="en-US" dirty="0" smtClean="0"/>
              <a:t>I live with my parents</a:t>
            </a:r>
          </a:p>
          <a:p>
            <a:r>
              <a:rPr lang="en-US" dirty="0" smtClean="0"/>
              <a:t>My grandmother doesn´t drink coffee.</a:t>
            </a:r>
          </a:p>
          <a:p>
            <a:r>
              <a:rPr lang="en-US" dirty="0" smtClean="0"/>
              <a:t>The Earth goes round the Sun.</a:t>
            </a:r>
          </a:p>
          <a:p>
            <a:r>
              <a:rPr lang="en-US" dirty="0" smtClean="0"/>
              <a:t>Cats like milk.</a:t>
            </a:r>
          </a:p>
          <a:p>
            <a:r>
              <a:rPr lang="en-US" dirty="0" smtClean="0"/>
              <a:t>I was born in the Czech Republic.</a:t>
            </a:r>
          </a:p>
          <a:p>
            <a:r>
              <a:rPr lang="en-US" dirty="0" smtClean="0"/>
              <a:t>Doctors help patients in hospital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7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PRACTISE - 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Bratr jezdí do školy vlakem.</a:t>
            </a:r>
          </a:p>
          <a:p>
            <a:r>
              <a:rPr lang="cs-CZ" dirty="0" smtClean="0"/>
              <a:t>Mluvím anglicky, ale nemluvím německy.</a:t>
            </a:r>
          </a:p>
          <a:p>
            <a:r>
              <a:rPr lang="cs-CZ" dirty="0" smtClean="0"/>
              <a:t>Bratr pracuje v obchodě.</a:t>
            </a:r>
          </a:p>
          <a:p>
            <a:r>
              <a:rPr lang="cs-CZ" dirty="0" smtClean="0"/>
              <a:t>Kde bydlíš?</a:t>
            </a:r>
          </a:p>
          <a:p>
            <a:r>
              <a:rPr lang="cs-CZ" dirty="0" smtClean="0"/>
              <a:t>Neznám jeho kamarády.</a:t>
            </a:r>
          </a:p>
          <a:p>
            <a:r>
              <a:rPr lang="cs-CZ" dirty="0" smtClean="0"/>
              <a:t>Sestra dělá domácí úkoly každý den.</a:t>
            </a:r>
          </a:p>
          <a:p>
            <a:r>
              <a:rPr lang="cs-CZ" dirty="0" smtClean="0"/>
              <a:t>Moje teta nepracuje v kanceláři, ale pracuje doma.</a:t>
            </a:r>
          </a:p>
          <a:p>
            <a:r>
              <a:rPr lang="cs-CZ" dirty="0" smtClean="0"/>
              <a:t>Nepomůžou mu, protože nemají čas.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08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 by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but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his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aunt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 but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busy.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354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FIND A MISTAKE IN SOME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Tuesday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has a car?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live in a house </a:t>
            </a:r>
            <a:r>
              <a:rPr lang="cs-CZ" dirty="0" err="1" smtClean="0"/>
              <a:t>or</a:t>
            </a:r>
            <a:r>
              <a:rPr lang="cs-CZ" dirty="0" smtClean="0"/>
              <a:t> in a </a:t>
            </a:r>
            <a:r>
              <a:rPr lang="cs-CZ" dirty="0" err="1" smtClean="0"/>
              <a:t>flat</a:t>
            </a:r>
            <a:r>
              <a:rPr lang="cs-CZ" dirty="0" smtClean="0"/>
              <a:t>?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anwer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rice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92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FIND A MISTAKE - SOLUTION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My </a:t>
            </a:r>
            <a:r>
              <a:rPr lang="cs-CZ" dirty="0" err="1"/>
              <a:t>sister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plays</a:t>
            </a:r>
            <a:r>
              <a:rPr lang="cs-CZ" dirty="0" smtClean="0"/>
              <a:t> </a:t>
            </a:r>
            <a:r>
              <a:rPr lang="cs-CZ" dirty="0" err="1"/>
              <a:t>volleyball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Tuesday</a:t>
            </a:r>
            <a:r>
              <a:rPr lang="cs-CZ" dirty="0"/>
              <a:t>.</a:t>
            </a:r>
          </a:p>
          <a:p>
            <a:r>
              <a:rPr lang="cs-CZ" dirty="0" err="1"/>
              <a:t>Does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brother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/>
              <a:t>a car?</a:t>
            </a:r>
          </a:p>
          <a:p>
            <a:r>
              <a:rPr lang="cs-CZ" dirty="0" err="1"/>
              <a:t>How</a:t>
            </a:r>
            <a:r>
              <a:rPr lang="cs-CZ" dirty="0"/>
              <a:t> do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to </a:t>
            </a:r>
            <a:r>
              <a:rPr lang="cs-CZ" dirty="0" err="1"/>
              <a:t>school</a:t>
            </a:r>
            <a:r>
              <a:rPr lang="cs-CZ" dirty="0"/>
              <a:t>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parents</a:t>
            </a:r>
            <a:r>
              <a:rPr lang="cs-CZ" dirty="0"/>
              <a:t> live in a house </a:t>
            </a:r>
            <a:r>
              <a:rPr lang="cs-CZ" dirty="0" err="1"/>
              <a:t>or</a:t>
            </a:r>
            <a:r>
              <a:rPr lang="cs-CZ" dirty="0"/>
              <a:t> in a </a:t>
            </a:r>
            <a:r>
              <a:rPr lang="cs-CZ" dirty="0" err="1"/>
              <a:t>flat</a:t>
            </a:r>
            <a:r>
              <a:rPr lang="cs-CZ" dirty="0"/>
              <a:t>?</a:t>
            </a:r>
          </a:p>
          <a:p>
            <a:r>
              <a:rPr lang="cs-CZ" dirty="0"/>
              <a:t>He </a:t>
            </a:r>
            <a:r>
              <a:rPr lang="cs-CZ" dirty="0" err="1" smtClean="0">
                <a:solidFill>
                  <a:schemeClr val="accent1"/>
                </a:solidFill>
              </a:rPr>
              <a:t>doesn´t</a:t>
            </a:r>
            <a:r>
              <a:rPr lang="cs-CZ" dirty="0" smtClean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anwer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chicken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rice</a:t>
            </a:r>
            <a:r>
              <a:rPr lang="cs-CZ" dirty="0"/>
              <a:t>.</a:t>
            </a:r>
          </a:p>
          <a:p>
            <a:r>
              <a:rPr lang="cs-CZ" dirty="0"/>
              <a:t>He </a:t>
            </a:r>
            <a:r>
              <a:rPr lang="cs-CZ" dirty="0" err="1" smtClean="0">
                <a:solidFill>
                  <a:schemeClr val="accent1"/>
                </a:solidFill>
              </a:rPr>
              <a:t>doesn´t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money</a:t>
            </a:r>
            <a:r>
              <a:rPr lang="cs-CZ" dirty="0"/>
              <a:t>.</a:t>
            </a:r>
          </a:p>
          <a:p>
            <a:r>
              <a:rPr lang="cs-CZ" dirty="0" err="1"/>
              <a:t>How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spend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holiday</a:t>
            </a:r>
            <a:r>
              <a:rPr lang="cs-CZ" dirty="0"/>
              <a:t>?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247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WRITE/TELL A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listen to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smokes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</a:t>
            </a:r>
            <a:r>
              <a:rPr lang="cs-CZ" dirty="0" err="1" smtClean="0"/>
              <a:t>studies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university.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usually</a:t>
            </a:r>
            <a:r>
              <a:rPr lang="cs-CZ" dirty="0" smtClean="0"/>
              <a:t> drink </a:t>
            </a:r>
            <a:r>
              <a:rPr lang="cs-CZ" dirty="0" err="1" smtClean="0"/>
              <a:t>coffee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9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prefer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 by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9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WRITE A NEGATIVE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I </a:t>
            </a:r>
            <a:r>
              <a:rPr lang="cs-CZ" dirty="0" err="1" smtClean="0">
                <a:solidFill>
                  <a:schemeClr val="accent1"/>
                </a:solidFill>
              </a:rPr>
              <a:t>don´t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listen </a:t>
            </a:r>
            <a:r>
              <a:rPr lang="cs-CZ" dirty="0"/>
              <a:t>to </a:t>
            </a:r>
            <a:r>
              <a:rPr lang="cs-CZ" dirty="0" err="1"/>
              <a:t>radio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doesn´t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smoke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My </a:t>
            </a:r>
            <a:r>
              <a:rPr lang="cs-CZ" dirty="0" err="1"/>
              <a:t>cousin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doesn´t</a:t>
            </a:r>
            <a:r>
              <a:rPr lang="cs-CZ" dirty="0" smtClean="0">
                <a:solidFill>
                  <a:schemeClr val="accent1"/>
                </a:solidFill>
              </a:rPr>
              <a:t> study </a:t>
            </a:r>
            <a:r>
              <a:rPr lang="cs-CZ" dirty="0" err="1"/>
              <a:t>at</a:t>
            </a:r>
            <a:r>
              <a:rPr lang="cs-CZ" dirty="0"/>
              <a:t> university.</a:t>
            </a:r>
          </a:p>
          <a:p>
            <a:r>
              <a:rPr lang="cs-CZ" dirty="0"/>
              <a:t>I </a:t>
            </a:r>
            <a:r>
              <a:rPr lang="cs-CZ" dirty="0" err="1"/>
              <a:t>usually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drink</a:t>
            </a:r>
            <a:r>
              <a:rPr lang="cs-CZ" dirty="0" smtClean="0"/>
              <a:t> </a:t>
            </a:r>
            <a:r>
              <a:rPr lang="cs-CZ" dirty="0" err="1"/>
              <a:t>coffee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breakfast</a:t>
            </a:r>
            <a:r>
              <a:rPr lang="cs-CZ" dirty="0"/>
              <a:t>.</a:t>
            </a: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don´t</a:t>
            </a:r>
            <a:r>
              <a:rPr lang="cs-CZ" dirty="0" smtClean="0">
                <a:solidFill>
                  <a:schemeClr val="accent1"/>
                </a:solidFill>
              </a:rPr>
              <a:t> go </a:t>
            </a:r>
            <a:r>
              <a:rPr lang="cs-CZ" dirty="0" err="1"/>
              <a:t>out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Friday</a:t>
            </a:r>
            <a:r>
              <a:rPr lang="cs-CZ" dirty="0"/>
              <a:t>.</a:t>
            </a:r>
          </a:p>
          <a:p>
            <a:r>
              <a:rPr lang="cs-CZ" dirty="0" err="1"/>
              <a:t>Small</a:t>
            </a:r>
            <a:r>
              <a:rPr lang="cs-CZ" dirty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>
                <a:solidFill>
                  <a:schemeClr val="accent1"/>
                </a:solidFill>
              </a:rPr>
              <a:t>go </a:t>
            </a:r>
            <a:r>
              <a:rPr lang="cs-CZ" dirty="0"/>
              <a:t>to </a:t>
            </a:r>
            <a:r>
              <a:rPr lang="cs-CZ" dirty="0" err="1"/>
              <a:t>bed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9 </a:t>
            </a:r>
            <a:r>
              <a:rPr lang="cs-CZ" dirty="0" err="1"/>
              <a:t>o´clock</a:t>
            </a:r>
            <a:r>
              <a:rPr lang="cs-CZ" dirty="0"/>
              <a:t>.</a:t>
            </a:r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don´t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prefer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/>
              <a:t>travelling</a:t>
            </a:r>
            <a:r>
              <a:rPr lang="cs-CZ" dirty="0"/>
              <a:t> by </a:t>
            </a:r>
            <a:r>
              <a:rPr lang="cs-CZ" dirty="0" err="1"/>
              <a:t>train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brother</a:t>
            </a:r>
            <a:r>
              <a:rPr lang="cs-CZ" dirty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doesn´t</a:t>
            </a:r>
            <a:r>
              <a:rPr lang="cs-CZ" dirty="0" smtClean="0">
                <a:solidFill>
                  <a:schemeClr val="accent1"/>
                </a:solidFill>
              </a:rPr>
              <a:t> go </a:t>
            </a:r>
            <a:r>
              <a:rPr lang="cs-CZ" dirty="0"/>
              <a:t>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cinema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610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WRITE/TELL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en-US" dirty="0" smtClean="0"/>
              <a:t>have two brothers and one sister.</a:t>
            </a:r>
          </a:p>
          <a:p>
            <a:r>
              <a:rPr lang="en-US" dirty="0" smtClean="0"/>
              <a:t>My younger brother studies at university.</a:t>
            </a:r>
          </a:p>
          <a:p>
            <a:r>
              <a:rPr lang="en-US" dirty="0" smtClean="0"/>
              <a:t>I play basketball twice a week.</a:t>
            </a:r>
          </a:p>
          <a:p>
            <a:r>
              <a:rPr lang="en-US" dirty="0" smtClean="0"/>
              <a:t>My mother cooks for us every weekend.</a:t>
            </a:r>
          </a:p>
          <a:p>
            <a:r>
              <a:rPr lang="en-US" dirty="0" smtClean="0"/>
              <a:t>A car</a:t>
            </a:r>
            <a:r>
              <a:rPr lang="cs-CZ" dirty="0" smtClean="0"/>
              <a:t> </a:t>
            </a:r>
            <a:r>
              <a:rPr lang="en-US" dirty="0" smtClean="0"/>
              <a:t>mechanic repairs car.</a:t>
            </a:r>
          </a:p>
          <a:p>
            <a:r>
              <a:rPr lang="en-US" dirty="0" smtClean="0"/>
              <a:t>My grandfather buys newspaper and magazines.</a:t>
            </a:r>
          </a:p>
          <a:p>
            <a:r>
              <a:rPr lang="en-US" dirty="0" smtClean="0"/>
              <a:t>My </a:t>
            </a:r>
            <a:r>
              <a:rPr lang="en-US" dirty="0" err="1" smtClean="0"/>
              <a:t>favourite</a:t>
            </a:r>
            <a:r>
              <a:rPr lang="en-US" dirty="0" smtClean="0"/>
              <a:t> </a:t>
            </a:r>
            <a:r>
              <a:rPr lang="en-US" dirty="0" err="1" smtClean="0"/>
              <a:t>colour</a:t>
            </a:r>
            <a:r>
              <a:rPr lang="en-US" dirty="0" smtClean="0"/>
              <a:t> is blue.</a:t>
            </a:r>
          </a:p>
          <a:p>
            <a:r>
              <a:rPr lang="en-US" dirty="0" smtClean="0"/>
              <a:t>Parents go to work by car.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47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WRITE QUESTIONS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you have any brothers or sisters?</a:t>
            </a:r>
          </a:p>
          <a:p>
            <a:r>
              <a:rPr lang="en-US" dirty="0" smtClean="0"/>
              <a:t>Where does your younger brother study?</a:t>
            </a:r>
          </a:p>
          <a:p>
            <a:r>
              <a:rPr lang="en-US" dirty="0" smtClean="0"/>
              <a:t>How often do you play basketball?</a:t>
            </a:r>
          </a:p>
          <a:p>
            <a:r>
              <a:rPr lang="en-US" dirty="0" smtClean="0"/>
              <a:t>How often does your mother cook for you?</a:t>
            </a:r>
          </a:p>
          <a:p>
            <a:r>
              <a:rPr lang="en-US" dirty="0" smtClean="0"/>
              <a:t>What does a car</a:t>
            </a:r>
            <a:r>
              <a:rPr lang="cs-CZ" dirty="0" smtClean="0"/>
              <a:t> </a:t>
            </a:r>
            <a:r>
              <a:rPr lang="en-US" dirty="0" smtClean="0"/>
              <a:t>mechanic do?</a:t>
            </a:r>
          </a:p>
          <a:p>
            <a:r>
              <a:rPr lang="en-US" dirty="0" smtClean="0"/>
              <a:t>What does your grandfather buy?</a:t>
            </a:r>
          </a:p>
          <a:p>
            <a:r>
              <a:rPr lang="en-US" dirty="0" smtClean="0"/>
              <a:t>What is your </a:t>
            </a:r>
            <a:r>
              <a:rPr lang="en-US" dirty="0" err="1" smtClean="0"/>
              <a:t>favourite</a:t>
            </a:r>
            <a:r>
              <a:rPr lang="en-US" dirty="0" smtClean="0"/>
              <a:t> </a:t>
            </a:r>
            <a:r>
              <a:rPr lang="en-US" dirty="0" err="1" smtClean="0"/>
              <a:t>colour</a:t>
            </a:r>
            <a:r>
              <a:rPr lang="en-US" dirty="0" smtClean="0"/>
              <a:t>?</a:t>
            </a:r>
          </a:p>
          <a:p>
            <a:r>
              <a:rPr lang="en-US" dirty="0" smtClean="0"/>
              <a:t>How do your parents go to work?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0204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smtClean="0"/>
              <a:t>3 – 16 Vlastní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10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671</TotalTime>
  <Words>868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Špendlík</vt:lpstr>
      <vt:lpstr>Prezentace aplikace PowerPoint</vt:lpstr>
      <vt:lpstr>Prezentace aplikace PowerPoint</vt:lpstr>
      <vt:lpstr>THE PRESENT SIMPLE</vt:lpstr>
      <vt:lpstr>THE PRESENT SIMPLE: AFFIRMATIVE</vt:lpstr>
      <vt:lpstr>THE PRESENT SIMPLE: NEGATIVE</vt:lpstr>
      <vt:lpstr>THE PRESENT SIMPLE: QUESTION</vt:lpstr>
      <vt:lpstr>USE THE PRESENT SIMPLE </vt:lpstr>
      <vt:lpstr>USE THE PRESENT SIMPLE</vt:lpstr>
      <vt:lpstr>PRACTISE - TRANSLATE</vt:lpstr>
      <vt:lpstr>TRANSLATE - SOLUTION</vt:lpstr>
      <vt:lpstr>FIND A MISTAKE IN SOME SENTENCES</vt:lpstr>
      <vt:lpstr>FIND A MISTAKE - SOLUTION</vt:lpstr>
      <vt:lpstr>WRITE/TELL A NEGATIVE</vt:lpstr>
      <vt:lpstr>WRITE A NEGATIVE - SOLUTION</vt:lpstr>
      <vt:lpstr>WRITE/TELL QUESTIONS</vt:lpstr>
      <vt:lpstr>WRITE QUESTIONS - SOLUTION</vt:lpstr>
      <vt:lpstr>RESOURCES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PETŘIKOVOVÁ Tereza</dc:creator>
  <cp:lastModifiedBy>PC8</cp:lastModifiedBy>
  <cp:revision>37</cp:revision>
  <dcterms:created xsi:type="dcterms:W3CDTF">2013-08-26T08:24:05Z</dcterms:created>
  <dcterms:modified xsi:type="dcterms:W3CDTF">2013-11-08T15:20:24Z</dcterms:modified>
</cp:coreProperties>
</file>