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71" r:id="rId2"/>
    <p:sldId id="270" r:id="rId3"/>
    <p:sldId id="256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74" r:id="rId13"/>
    <p:sldId id="267" r:id="rId14"/>
    <p:sldId id="273" r:id="rId15"/>
    <p:sldId id="268" r:id="rId16"/>
    <p:sldId id="272" r:id="rId17"/>
    <p:sldId id="269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20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8" name="Rounded Rectangle 7"/>
          <p:cNvSpPr/>
          <p:nvPr/>
        </p:nvSpPr>
        <p:spPr>
          <a:xfrm>
            <a:off x="91440" y="101600"/>
            <a:ext cx="8961120" cy="6664960"/>
          </a:xfrm>
          <a:prstGeom prst="roundRect">
            <a:avLst>
              <a:gd name="adj" fmla="val 1735"/>
            </a:avLst>
          </a:prstGeom>
          <a:ln w="12700" cmpd="sng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BCBEC2-7324-4BF5-AC33-E3C97DA75B08}" type="datetimeFigureOut">
              <a:rPr lang="cs-CZ" smtClean="0"/>
              <a:t>6.11.2013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Rectangle 8"/>
          <p:cNvSpPr/>
          <p:nvPr/>
        </p:nvSpPr>
        <p:spPr>
          <a:xfrm>
            <a:off x="345440" y="2942602"/>
            <a:ext cx="7147931" cy="2463800"/>
          </a:xfrm>
          <a:prstGeom prst="rect">
            <a:avLst/>
          </a:prstGeom>
          <a:solidFill>
            <a:srgbClr val="FFFFFF">
              <a:alpha val="83000"/>
            </a:srgbClr>
          </a:solidFill>
          <a:ln>
            <a:noFill/>
          </a:ln>
          <a:effectLst>
            <a:softEdge rad="12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7572652" y="2944634"/>
            <a:ext cx="1190348" cy="2459736"/>
          </a:xfrm>
          <a:prstGeom prst="rect">
            <a:avLst/>
          </a:prstGeom>
          <a:solidFill>
            <a:srgbClr val="FFFFFF">
              <a:alpha val="83000"/>
            </a:srgbClr>
          </a:solidFill>
          <a:ln>
            <a:noFill/>
          </a:ln>
          <a:effectLst>
            <a:softEdge rad="12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>
            <a:off x="7712714" y="3136658"/>
            <a:ext cx="910224" cy="2075688"/>
          </a:xfrm>
          <a:prstGeom prst="rect">
            <a:avLst/>
          </a:prstGeom>
          <a:solidFill>
            <a:schemeClr val="accent3">
              <a:alpha val="70000"/>
            </a:schemeClr>
          </a:solidFill>
          <a:ln w="6350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/>
          <p:cNvSpPr/>
          <p:nvPr/>
        </p:nvSpPr>
        <p:spPr>
          <a:xfrm>
            <a:off x="445483" y="3055621"/>
            <a:ext cx="6947845" cy="2245359"/>
          </a:xfrm>
          <a:prstGeom prst="rect">
            <a:avLst/>
          </a:prstGeom>
          <a:solidFill>
            <a:srgbClr val="FFFFFF"/>
          </a:solidFill>
          <a:ln w="6350" cmpd="dbl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786826" y="4625268"/>
            <a:ext cx="762000" cy="457200"/>
          </a:xfrm>
        </p:spPr>
        <p:txBody>
          <a:bodyPr/>
          <a:lstStyle>
            <a:lvl1pPr algn="ctr">
              <a:defRPr sz="28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fld id="{0F32C2D8-0966-4BEA-BBEE-D1A539F8F04C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Rectangle 10"/>
          <p:cNvSpPr/>
          <p:nvPr/>
        </p:nvSpPr>
        <p:spPr>
          <a:xfrm>
            <a:off x="541822" y="4559276"/>
            <a:ext cx="6755166" cy="664367"/>
          </a:xfrm>
          <a:prstGeom prst="rect">
            <a:avLst/>
          </a:prstGeom>
          <a:solidFill>
            <a:schemeClr val="accent1"/>
          </a:solidFill>
          <a:ln w="63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/>
          <p:cNvSpPr/>
          <p:nvPr/>
        </p:nvSpPr>
        <p:spPr>
          <a:xfrm>
            <a:off x="538971" y="3139440"/>
            <a:ext cx="6760868" cy="2077720"/>
          </a:xfrm>
          <a:prstGeom prst="rect">
            <a:avLst/>
          </a:prstGeom>
          <a:noFill/>
          <a:ln w="6350" cmpd="dbl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42805" y="4648200"/>
            <a:ext cx="6553200" cy="457200"/>
          </a:xfrm>
        </p:spPr>
        <p:txBody>
          <a:bodyPr>
            <a:normAutofit/>
          </a:bodyPr>
          <a:lstStyle>
            <a:lvl1pPr marL="0" indent="0" algn="ctr">
              <a:buNone/>
              <a:defRPr sz="1800" cap="all" spc="300" baseline="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04705" y="3227033"/>
            <a:ext cx="6629400" cy="1219201"/>
          </a:xfrm>
        </p:spPr>
        <p:txBody>
          <a:bodyPr anchor="b" anchorCtr="0">
            <a:noAutofit/>
          </a:bodyPr>
          <a:lstStyle>
            <a:lvl1pPr>
              <a:defRPr sz="40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BCBEC2-7324-4BF5-AC33-E3C97DA75B08}" type="datetimeFigureOut">
              <a:rPr lang="cs-CZ" smtClean="0"/>
              <a:t>6.11.2013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32C2D8-0966-4BEA-BBEE-D1A539F8F04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8" name="Rounded Rectangle 7"/>
          <p:cNvSpPr/>
          <p:nvPr/>
        </p:nvSpPr>
        <p:spPr>
          <a:xfrm>
            <a:off x="91440" y="101600"/>
            <a:ext cx="8961120" cy="6664960"/>
          </a:xfrm>
          <a:prstGeom prst="roundRect">
            <a:avLst>
              <a:gd name="adj" fmla="val 1735"/>
            </a:avLst>
          </a:prstGeom>
          <a:ln w="12700" cmpd="sng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BCBEC2-7324-4BF5-AC33-E3C97DA75B08}" type="datetimeFigureOut">
              <a:rPr lang="cs-CZ" smtClean="0"/>
              <a:t>6.11.2013</a:t>
            </a:fld>
            <a:endParaRPr lang="cs-CZ"/>
          </a:p>
        </p:txBody>
      </p:sp>
      <p:sp>
        <p:nvSpPr>
          <p:cNvPr id="13" name="Rectangle 12"/>
          <p:cNvSpPr/>
          <p:nvPr/>
        </p:nvSpPr>
        <p:spPr>
          <a:xfrm>
            <a:off x="451976" y="2946400"/>
            <a:ext cx="8265160" cy="2463800"/>
          </a:xfrm>
          <a:prstGeom prst="rect">
            <a:avLst/>
          </a:prstGeom>
          <a:solidFill>
            <a:srgbClr val="FFFFFF">
              <a:alpha val="83000"/>
            </a:srgbClr>
          </a:solidFill>
          <a:ln>
            <a:noFill/>
          </a:ln>
          <a:effectLst>
            <a:softEdge rad="12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/>
          <p:cNvSpPr/>
          <p:nvPr/>
        </p:nvSpPr>
        <p:spPr>
          <a:xfrm>
            <a:off x="567656" y="3048000"/>
            <a:ext cx="8033800" cy="2245359"/>
          </a:xfrm>
          <a:prstGeom prst="rect">
            <a:avLst/>
          </a:prstGeom>
          <a:solidFill>
            <a:srgbClr val="FFFFFF"/>
          </a:solidFill>
          <a:ln w="6350" cmpd="dbl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32C2D8-0966-4BEA-BBEE-D1A539F8F04C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36456" y="3200399"/>
            <a:ext cx="7696200" cy="1295401"/>
          </a:xfrm>
        </p:spPr>
        <p:txBody>
          <a:bodyPr anchor="b" anchorCtr="0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lang="en-US" sz="4000" kern="1200" cap="all" baseline="0" dirty="0">
                <a:solidFill>
                  <a:schemeClr val="accent1">
                    <a:lumMod val="50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5" name="Rectangle 14"/>
          <p:cNvSpPr/>
          <p:nvPr/>
        </p:nvSpPr>
        <p:spPr>
          <a:xfrm>
            <a:off x="675496" y="4541520"/>
            <a:ext cx="7818120" cy="664367"/>
          </a:xfrm>
          <a:prstGeom prst="rect">
            <a:avLst/>
          </a:prstGeom>
          <a:solidFill>
            <a:schemeClr val="accent1"/>
          </a:solidFill>
          <a:ln w="63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36456" y="4607510"/>
            <a:ext cx="7696200" cy="523783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 cap="all" spc="250" baseline="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4" name="Rectangle 13"/>
          <p:cNvSpPr/>
          <p:nvPr/>
        </p:nvSpPr>
        <p:spPr>
          <a:xfrm>
            <a:off x="675757" y="3124200"/>
            <a:ext cx="7817599" cy="2077720"/>
          </a:xfrm>
          <a:prstGeom prst="rect">
            <a:avLst/>
          </a:prstGeom>
          <a:noFill/>
          <a:ln w="6350" cmpd="dbl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26128" y="408372"/>
            <a:ext cx="8260672" cy="1039427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26128" y="1719071"/>
            <a:ext cx="4038600" cy="440740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719071"/>
            <a:ext cx="4038600" cy="440740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BCBEC2-7324-4BF5-AC33-E3C97DA75B08}" type="datetimeFigureOut">
              <a:rPr lang="cs-CZ" smtClean="0"/>
              <a:t>6.11.2013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32C2D8-0966-4BEA-BBEE-D1A539F8F04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26128" y="408372"/>
            <a:ext cx="8260672" cy="1039427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26128" y="1722438"/>
            <a:ext cx="4040188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2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26128" y="2438400"/>
            <a:ext cx="4040188" cy="368776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722438"/>
            <a:ext cx="4041775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2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438400"/>
            <a:ext cx="4041775" cy="368776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BCBEC2-7324-4BF5-AC33-E3C97DA75B08}" type="datetimeFigureOut">
              <a:rPr lang="cs-CZ" smtClean="0"/>
              <a:t>6.11.2013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32C2D8-0966-4BEA-BBEE-D1A539F8F04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BCBEC2-7324-4BF5-AC33-E3C97DA75B08}" type="datetimeFigureOut">
              <a:rPr lang="cs-CZ" smtClean="0"/>
              <a:t>6.11.2013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32C2D8-0966-4BEA-BBEE-D1A539F8F04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Rounded Rectangle 10"/>
          <p:cNvSpPr/>
          <p:nvPr/>
        </p:nvSpPr>
        <p:spPr>
          <a:xfrm>
            <a:off x="91440" y="101600"/>
            <a:ext cx="8961120" cy="6664960"/>
          </a:xfrm>
          <a:prstGeom prst="roundRect">
            <a:avLst>
              <a:gd name="adj" fmla="val 1735"/>
            </a:avLst>
          </a:prstGeom>
          <a:ln w="12700" cmpd="sng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BCBEC2-7324-4BF5-AC33-E3C97DA75B08}" type="datetimeFigureOut">
              <a:rPr lang="cs-CZ" smtClean="0"/>
              <a:t>6.11.2013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32C2D8-0966-4BEA-BBEE-D1A539F8F04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2" name="Rounded Rectangle 11"/>
          <p:cNvSpPr/>
          <p:nvPr/>
        </p:nvSpPr>
        <p:spPr>
          <a:xfrm>
            <a:off x="91440" y="101600"/>
            <a:ext cx="8961120" cy="6664960"/>
          </a:xfrm>
          <a:prstGeom prst="roundRect">
            <a:avLst>
              <a:gd name="adj" fmla="val 1735"/>
            </a:avLst>
          </a:prstGeom>
          <a:ln w="12700" cmpd="sng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6200" y="685800"/>
            <a:ext cx="4572000" cy="525780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BCBEC2-7324-4BF5-AC33-E3C97DA75B08}" type="datetimeFigureOut">
              <a:rPr lang="cs-CZ" smtClean="0"/>
              <a:t>6.11.2013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32C2D8-0966-4BEA-BBEE-D1A539F8F04C}" type="slidenum">
              <a:rPr lang="cs-CZ" smtClean="0"/>
              <a:t>‹#›</a:t>
            </a:fld>
            <a:endParaRPr lang="cs-CZ"/>
          </a:p>
        </p:txBody>
      </p:sp>
      <p:sp>
        <p:nvSpPr>
          <p:cNvPr id="8" name="Rectangle 7"/>
          <p:cNvSpPr/>
          <p:nvPr/>
        </p:nvSpPr>
        <p:spPr>
          <a:xfrm>
            <a:off x="560034" y="1505712"/>
            <a:ext cx="2716566" cy="3523488"/>
          </a:xfrm>
          <a:prstGeom prst="rect">
            <a:avLst/>
          </a:prstGeom>
          <a:solidFill>
            <a:srgbClr val="FFFFFF">
              <a:alpha val="83000"/>
            </a:srgbClr>
          </a:solidFill>
          <a:ln>
            <a:noFill/>
          </a:ln>
          <a:effectLst>
            <a:softEdge rad="12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/>
          <p:cNvSpPr/>
          <p:nvPr/>
        </p:nvSpPr>
        <p:spPr>
          <a:xfrm>
            <a:off x="676690" y="1642472"/>
            <a:ext cx="2483254" cy="3234328"/>
          </a:xfrm>
          <a:prstGeom prst="rect">
            <a:avLst/>
          </a:prstGeom>
          <a:solidFill>
            <a:srgbClr val="FFFFFF"/>
          </a:solidFill>
          <a:ln w="6350" cmpd="dbl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69000" y="2971800"/>
            <a:ext cx="2298634" cy="1752600"/>
          </a:xfrm>
        </p:spPr>
        <p:txBody>
          <a:bodyPr/>
          <a:lstStyle>
            <a:lvl1pPr marL="0" indent="0">
              <a:spcBef>
                <a:spcPts val="400"/>
              </a:spcBef>
              <a:buNone/>
              <a:defRPr sz="1400">
                <a:solidFill>
                  <a:schemeClr val="accent1">
                    <a:lumMod val="5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9000" y="1734312"/>
            <a:ext cx="2298634" cy="1191620"/>
          </a:xfrm>
        </p:spPr>
        <p:txBody>
          <a:bodyPr anchor="b">
            <a:normAutofit/>
          </a:bodyPr>
          <a:lstStyle>
            <a:lvl1pPr algn="l">
              <a:defRPr sz="2000" b="0">
                <a:solidFill>
                  <a:schemeClr val="accent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9" name="Rounded Rectangle 8"/>
          <p:cNvSpPr/>
          <p:nvPr/>
        </p:nvSpPr>
        <p:spPr>
          <a:xfrm>
            <a:off x="91440" y="101600"/>
            <a:ext cx="8961120" cy="6664960"/>
          </a:xfrm>
          <a:prstGeom prst="roundRect">
            <a:avLst>
              <a:gd name="adj" fmla="val 1735"/>
            </a:avLst>
          </a:prstGeom>
          <a:ln w="12700" cmpd="sng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685800" y="621437"/>
            <a:ext cx="7772400" cy="4331564"/>
          </a:xfrm>
          <a:solidFill>
            <a:schemeClr val="bg2"/>
          </a:solidFill>
          <a:ln>
            <a:noFill/>
          </a:ln>
          <a:effectLst>
            <a:softEdge rad="12700"/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BCBEC2-7324-4BF5-AC33-E3C97DA75B08}" type="datetimeFigureOut">
              <a:rPr lang="cs-CZ" smtClean="0"/>
              <a:t>6.11.2013</a:t>
            </a:fld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32C2D8-0966-4BEA-BBEE-D1A539F8F04C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Rectangle 9"/>
          <p:cNvSpPr/>
          <p:nvPr/>
        </p:nvSpPr>
        <p:spPr>
          <a:xfrm>
            <a:off x="685800" y="4953000"/>
            <a:ext cx="7772400" cy="1371600"/>
          </a:xfrm>
          <a:prstGeom prst="rect">
            <a:avLst/>
          </a:prstGeom>
          <a:solidFill>
            <a:srgbClr val="FFFFFF">
              <a:alpha val="83000"/>
            </a:srgbClr>
          </a:solidFill>
          <a:ln>
            <a:noFill/>
          </a:ln>
          <a:effectLst>
            <a:softEdge rad="12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761999" y="5029200"/>
            <a:ext cx="7600765" cy="1202924"/>
          </a:xfrm>
          <a:prstGeom prst="rect">
            <a:avLst/>
          </a:prstGeom>
          <a:solidFill>
            <a:srgbClr val="FFFFFF"/>
          </a:solidFill>
          <a:ln w="6350" cmpd="dbl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3" name="Rectangle 12"/>
          <p:cNvSpPr/>
          <p:nvPr/>
        </p:nvSpPr>
        <p:spPr>
          <a:xfrm>
            <a:off x="914400" y="5638800"/>
            <a:ext cx="7328514" cy="451696"/>
          </a:xfrm>
          <a:prstGeom prst="rect">
            <a:avLst/>
          </a:prstGeom>
          <a:solidFill>
            <a:schemeClr val="accent1"/>
          </a:solidFill>
          <a:ln w="6350" cmpd="dbl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605589" y="5074920"/>
            <a:ext cx="7946136" cy="1097280"/>
          </a:xfrm>
          <a:prstGeom prst="rect">
            <a:avLst/>
          </a:prstGeom>
          <a:noFill/>
          <a:ln w="6350" cmpd="dbl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56289" y="5656556"/>
            <a:ext cx="7244736" cy="401715"/>
          </a:xfrm>
        </p:spPr>
        <p:txBody>
          <a:bodyPr anchor="ctr">
            <a:normAutofit/>
          </a:bodyPr>
          <a:lstStyle>
            <a:lvl1pPr marL="0" indent="0" algn="ctr">
              <a:buNone/>
              <a:defRPr sz="1500" cap="all" spc="250" baseline="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5105400"/>
            <a:ext cx="7328514" cy="523043"/>
          </a:xfrm>
        </p:spPr>
        <p:txBody>
          <a:bodyPr anchor="ctr" anchorCtr="0"/>
          <a:lstStyle>
            <a:lvl1pPr algn="ctr">
              <a:defRPr sz="2000" b="0">
                <a:solidFill>
                  <a:schemeClr val="accent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BCBEC2-7324-4BF5-AC33-E3C97DA75B08}" type="datetimeFigureOut">
              <a:rPr lang="cs-CZ" smtClean="0"/>
              <a:t>6.11.2013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32C2D8-0966-4BEA-BBEE-D1A539F8F04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6861702" y="228600"/>
            <a:ext cx="1859280" cy="6122634"/>
          </a:xfrm>
          <a:prstGeom prst="rect">
            <a:avLst/>
          </a:prstGeom>
          <a:solidFill>
            <a:srgbClr val="FFFFFF">
              <a:alpha val="85000"/>
            </a:srgb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6955225" y="351409"/>
            <a:ext cx="1672235" cy="5877017"/>
          </a:xfrm>
          <a:prstGeom prst="rect">
            <a:avLst/>
          </a:prstGeom>
          <a:solidFill>
            <a:srgbClr val="FFFFFF"/>
          </a:solidFill>
          <a:ln w="63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048577" y="395427"/>
            <a:ext cx="1485531" cy="5788981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380999"/>
            <a:ext cx="6172200" cy="5791201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BCBEC2-7324-4BF5-AC33-E3C97DA75B08}" type="datetimeFigureOut">
              <a:rPr lang="cs-CZ" smtClean="0"/>
              <a:t>6.11.2013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32C2D8-0966-4BEA-BBEE-D1A539F8F04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7" name="Rounded Rectangle 6"/>
          <p:cNvSpPr/>
          <p:nvPr/>
        </p:nvSpPr>
        <p:spPr>
          <a:xfrm>
            <a:off x="91440" y="101600"/>
            <a:ext cx="8961120" cy="6664960"/>
          </a:xfrm>
          <a:prstGeom prst="roundRect">
            <a:avLst>
              <a:gd name="adj" fmla="val 1735"/>
            </a:avLst>
          </a:prstGeom>
          <a:ln w="12700" cmpd="sng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752600"/>
            <a:ext cx="8229600" cy="43735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B0BCBEC2-7324-4BF5-AC33-E3C97DA75B08}" type="datetimeFigureOut">
              <a:rPr lang="cs-CZ" smtClean="0"/>
              <a:t>6.11.2013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0F32C2D8-0966-4BEA-BBEE-D1A539F8F04C}" type="slidenum">
              <a:rPr lang="cs-CZ" smtClean="0"/>
              <a:t>‹#›</a:t>
            </a:fld>
            <a:endParaRPr lang="cs-CZ"/>
          </a:p>
        </p:txBody>
      </p:sp>
      <p:sp>
        <p:nvSpPr>
          <p:cNvPr id="9" name="Rectangle 8"/>
          <p:cNvSpPr/>
          <p:nvPr/>
        </p:nvSpPr>
        <p:spPr>
          <a:xfrm>
            <a:off x="274320" y="278166"/>
            <a:ext cx="8595360" cy="1325880"/>
          </a:xfrm>
          <a:prstGeom prst="rect">
            <a:avLst/>
          </a:prstGeom>
          <a:solidFill>
            <a:srgbClr val="FFFFFF">
              <a:alpha val="83000"/>
            </a:srgbClr>
          </a:solidFill>
          <a:ln>
            <a:noFill/>
          </a:ln>
          <a:effectLst>
            <a:softEdge rad="12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0" name="Rectangle 9"/>
          <p:cNvSpPr/>
          <p:nvPr/>
        </p:nvSpPr>
        <p:spPr>
          <a:xfrm>
            <a:off x="372863" y="372862"/>
            <a:ext cx="8380520" cy="1118587"/>
          </a:xfrm>
          <a:prstGeom prst="rect">
            <a:avLst/>
          </a:prstGeom>
          <a:solidFill>
            <a:srgbClr val="FFFFFF"/>
          </a:solidFill>
          <a:ln w="63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26128" y="408372"/>
            <a:ext cx="8260672" cy="103942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3500" kern="1200" cap="all" baseline="0">
          <a:solidFill>
            <a:schemeClr val="accent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34290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2"/>
          </a:solidFill>
          <a:latin typeface="+mn-lt"/>
          <a:ea typeface="+mn-ea"/>
          <a:cs typeface="+mn-cs"/>
        </a:defRPr>
      </a:lvl3pPr>
      <a:lvl4pPr marL="128016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19456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377440" indent="-18288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59696" y="2348880"/>
            <a:ext cx="5592624" cy="30727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188640"/>
            <a:ext cx="6894513" cy="15001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7615570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/>
              <a:t>ANOTACE:</a:t>
            </a:r>
          </a:p>
          <a:p>
            <a:pPr marL="0" indent="0">
              <a:buNone/>
            </a:pPr>
            <a:endParaRPr lang="cs-CZ" dirty="0"/>
          </a:p>
          <a:p>
            <a:r>
              <a:rPr lang="cs-CZ" dirty="0"/>
              <a:t>Anotace:</a:t>
            </a:r>
          </a:p>
          <a:p>
            <a:r>
              <a:rPr lang="cs-CZ" dirty="0"/>
              <a:t>Didaktický učební materiál je určen žákům středních škol k zopakování učiva. Prezentace se skládá z přehledu daného učiva a ze cvičení určených k upevnění materiálu.</a:t>
            </a:r>
          </a:p>
          <a:p>
            <a:endParaRPr lang="cs-CZ" dirty="0"/>
          </a:p>
          <a:p>
            <a:r>
              <a:rPr lang="cs-CZ" dirty="0"/>
              <a:t>METODICKÝ POKYN:</a:t>
            </a:r>
          </a:p>
          <a:p>
            <a:r>
              <a:rPr lang="cs-CZ" dirty="0"/>
              <a:t>Očekávaný výstup: pravidla užívání </a:t>
            </a:r>
            <a:r>
              <a:rPr lang="cs-CZ" dirty="0" smtClean="0"/>
              <a:t>přítomného času průběhového </a:t>
            </a:r>
            <a:r>
              <a:rPr lang="cs-CZ" dirty="0"/>
              <a:t>včetně výjimek, na základě znalosti pravidel schopnost doplnění </a:t>
            </a:r>
            <a:r>
              <a:rPr lang="cs-CZ" dirty="0" smtClean="0"/>
              <a:t>jevu </a:t>
            </a:r>
            <a:r>
              <a:rPr lang="cs-CZ" dirty="0"/>
              <a:t>do textu a </a:t>
            </a:r>
            <a:r>
              <a:rPr lang="cs-CZ" dirty="0" smtClean="0"/>
              <a:t>jeho </a:t>
            </a:r>
            <a:r>
              <a:rPr lang="cs-CZ" dirty="0"/>
              <a:t>užívání v mluvené řeči</a:t>
            </a: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245524"/>
            <a:ext cx="6894513" cy="15001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1051367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PRESENT CONTINUOUS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495133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present</a:t>
            </a:r>
            <a:r>
              <a:rPr lang="cs-CZ" dirty="0" smtClean="0"/>
              <a:t> </a:t>
            </a:r>
            <a:r>
              <a:rPr lang="cs-CZ" dirty="0" err="1" smtClean="0"/>
              <a:t>continuous</a:t>
            </a:r>
            <a:r>
              <a:rPr lang="cs-CZ" dirty="0" smtClean="0"/>
              <a:t>: </a:t>
            </a:r>
            <a:r>
              <a:rPr lang="cs-CZ" dirty="0" err="1" smtClean="0"/>
              <a:t>affirmative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endParaRPr lang="cs-CZ" dirty="0" smtClean="0"/>
          </a:p>
          <a:p>
            <a:r>
              <a:rPr lang="cs-CZ" b="1" dirty="0" err="1" smtClean="0"/>
              <a:t>Affirmative</a:t>
            </a:r>
            <a:r>
              <a:rPr lang="cs-CZ" b="1" dirty="0" smtClean="0"/>
              <a:t> </a:t>
            </a:r>
            <a:r>
              <a:rPr lang="cs-CZ" b="1" dirty="0" err="1" smtClean="0"/>
              <a:t>form</a:t>
            </a:r>
            <a:r>
              <a:rPr lang="cs-CZ" dirty="0" smtClean="0"/>
              <a:t>:</a:t>
            </a:r>
          </a:p>
          <a:p>
            <a:pPr>
              <a:lnSpc>
                <a:spcPct val="110000"/>
              </a:lnSpc>
            </a:pPr>
            <a:r>
              <a:rPr lang="cs-CZ" dirty="0" err="1" smtClean="0"/>
              <a:t>Subject</a:t>
            </a:r>
            <a:r>
              <a:rPr lang="cs-CZ" dirty="0" smtClean="0"/>
              <a:t> + </a:t>
            </a:r>
            <a:r>
              <a:rPr lang="cs-CZ" dirty="0" err="1"/>
              <a:t>a</a:t>
            </a:r>
            <a:r>
              <a:rPr lang="cs-CZ" dirty="0" err="1" smtClean="0"/>
              <a:t>m</a:t>
            </a:r>
            <a:r>
              <a:rPr lang="cs-CZ" dirty="0" smtClean="0"/>
              <a:t>/are/</a:t>
            </a:r>
            <a:r>
              <a:rPr lang="cs-CZ" dirty="0" err="1" smtClean="0"/>
              <a:t>is</a:t>
            </a:r>
            <a:r>
              <a:rPr lang="cs-CZ" dirty="0" smtClean="0"/>
              <a:t> + </a:t>
            </a:r>
            <a:r>
              <a:rPr lang="cs-CZ" dirty="0" err="1" smtClean="0"/>
              <a:t>present</a:t>
            </a:r>
            <a:r>
              <a:rPr lang="cs-CZ" dirty="0" smtClean="0"/>
              <a:t> </a:t>
            </a:r>
            <a:r>
              <a:rPr lang="cs-CZ" dirty="0" err="1" smtClean="0"/>
              <a:t>participle</a:t>
            </a:r>
            <a:r>
              <a:rPr lang="cs-CZ" dirty="0" smtClean="0"/>
              <a:t> (verb + </a:t>
            </a:r>
            <a:r>
              <a:rPr lang="cs-CZ" dirty="0" err="1" smtClean="0"/>
              <a:t>ing</a:t>
            </a:r>
            <a:r>
              <a:rPr lang="cs-CZ" dirty="0" smtClean="0"/>
              <a:t> )</a:t>
            </a:r>
          </a:p>
          <a:p>
            <a:pPr marL="114300" indent="0">
              <a:lnSpc>
                <a:spcPct val="110000"/>
              </a:lnSpc>
              <a:buNone/>
            </a:pPr>
            <a:endParaRPr lang="cs-CZ" dirty="0" smtClean="0"/>
          </a:p>
          <a:p>
            <a:pPr>
              <a:lnSpc>
                <a:spcPct val="110000"/>
              </a:lnSpc>
            </a:pPr>
            <a:r>
              <a:rPr lang="cs-CZ" dirty="0" smtClean="0"/>
              <a:t>I </a:t>
            </a:r>
            <a:r>
              <a:rPr lang="cs-CZ" dirty="0" err="1" smtClean="0"/>
              <a:t>am</a:t>
            </a:r>
            <a:r>
              <a:rPr lang="cs-CZ" dirty="0" smtClean="0"/>
              <a:t> </a:t>
            </a:r>
            <a:r>
              <a:rPr lang="cs-CZ" dirty="0" err="1" smtClean="0"/>
              <a:t>watching</a:t>
            </a:r>
            <a:r>
              <a:rPr lang="cs-CZ" dirty="0" smtClean="0"/>
              <a:t> TV </a:t>
            </a:r>
            <a:r>
              <a:rPr lang="cs-CZ" dirty="0" err="1" smtClean="0"/>
              <a:t>at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moment.</a:t>
            </a:r>
          </a:p>
          <a:p>
            <a:pPr>
              <a:lnSpc>
                <a:spcPct val="110000"/>
              </a:lnSpc>
            </a:pPr>
            <a:r>
              <a:rPr lang="cs-CZ" dirty="0" err="1" smtClean="0"/>
              <a:t>You</a:t>
            </a:r>
            <a:r>
              <a:rPr lang="cs-CZ" dirty="0" smtClean="0"/>
              <a:t> are </a:t>
            </a:r>
            <a:r>
              <a:rPr lang="cs-CZ" dirty="0" err="1" smtClean="0"/>
              <a:t>watching</a:t>
            </a:r>
            <a:r>
              <a:rPr lang="cs-CZ" dirty="0" smtClean="0"/>
              <a:t> TV </a:t>
            </a:r>
            <a:r>
              <a:rPr lang="cs-CZ" dirty="0" err="1" smtClean="0"/>
              <a:t>at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moment.</a:t>
            </a:r>
          </a:p>
          <a:p>
            <a:pPr>
              <a:lnSpc>
                <a:spcPct val="110000"/>
              </a:lnSpc>
            </a:pPr>
            <a:r>
              <a:rPr lang="cs-CZ" dirty="0" smtClean="0"/>
              <a:t>He/</a:t>
            </a:r>
            <a:r>
              <a:rPr lang="cs-CZ" dirty="0" err="1" smtClean="0"/>
              <a:t>she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watching</a:t>
            </a:r>
            <a:r>
              <a:rPr lang="cs-CZ" dirty="0" smtClean="0"/>
              <a:t> TV </a:t>
            </a:r>
            <a:r>
              <a:rPr lang="cs-CZ" dirty="0" err="1" smtClean="0"/>
              <a:t>at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moment.</a:t>
            </a:r>
          </a:p>
          <a:p>
            <a:pPr>
              <a:lnSpc>
                <a:spcPct val="110000"/>
              </a:lnSpc>
            </a:pPr>
            <a:r>
              <a:rPr lang="cs-CZ" dirty="0" err="1" smtClean="0"/>
              <a:t>We</a:t>
            </a:r>
            <a:r>
              <a:rPr lang="cs-CZ" dirty="0" smtClean="0"/>
              <a:t> are </a:t>
            </a:r>
            <a:r>
              <a:rPr lang="cs-CZ" dirty="0" err="1" smtClean="0"/>
              <a:t>watching</a:t>
            </a:r>
            <a:r>
              <a:rPr lang="cs-CZ" dirty="0" smtClean="0"/>
              <a:t> TV </a:t>
            </a:r>
            <a:r>
              <a:rPr lang="cs-CZ" dirty="0" err="1" smtClean="0"/>
              <a:t>at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moment.</a:t>
            </a:r>
          </a:p>
          <a:p>
            <a:pPr>
              <a:lnSpc>
                <a:spcPct val="110000"/>
              </a:lnSpc>
            </a:pPr>
            <a:r>
              <a:rPr lang="cs-CZ" dirty="0" err="1" smtClean="0"/>
              <a:t>You</a:t>
            </a:r>
            <a:r>
              <a:rPr lang="cs-CZ" dirty="0" smtClean="0"/>
              <a:t> are </a:t>
            </a:r>
            <a:r>
              <a:rPr lang="cs-CZ" dirty="0" err="1" smtClean="0"/>
              <a:t>watching</a:t>
            </a:r>
            <a:r>
              <a:rPr lang="cs-CZ" dirty="0" smtClean="0"/>
              <a:t> TV </a:t>
            </a:r>
            <a:r>
              <a:rPr lang="cs-CZ" dirty="0" err="1" smtClean="0"/>
              <a:t>at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moment.</a:t>
            </a:r>
          </a:p>
          <a:p>
            <a:pPr>
              <a:lnSpc>
                <a:spcPct val="110000"/>
              </a:lnSpc>
            </a:pPr>
            <a:r>
              <a:rPr lang="cs-CZ" dirty="0" err="1" smtClean="0"/>
              <a:t>They</a:t>
            </a:r>
            <a:r>
              <a:rPr lang="cs-CZ" dirty="0" smtClean="0"/>
              <a:t> are </a:t>
            </a:r>
            <a:r>
              <a:rPr lang="cs-CZ" dirty="0" err="1" smtClean="0"/>
              <a:t>watching</a:t>
            </a:r>
            <a:r>
              <a:rPr lang="cs-CZ" dirty="0" smtClean="0"/>
              <a:t> TV </a:t>
            </a:r>
            <a:r>
              <a:rPr lang="cs-CZ" dirty="0" err="1" smtClean="0"/>
              <a:t>at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moment.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368913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THE PRESENT CONTINUOUS: </a:t>
            </a:r>
            <a:br>
              <a:rPr lang="cs-CZ" dirty="0" smtClean="0"/>
            </a:br>
            <a:r>
              <a:rPr lang="cs-CZ" dirty="0" smtClean="0"/>
              <a:t>NEGATIVE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Negative </a:t>
            </a:r>
            <a:r>
              <a:rPr lang="cs-CZ" b="1" dirty="0" err="1" smtClean="0"/>
              <a:t>form</a:t>
            </a:r>
            <a:r>
              <a:rPr lang="cs-CZ" dirty="0" smtClean="0"/>
              <a:t>:</a:t>
            </a:r>
          </a:p>
          <a:p>
            <a:r>
              <a:rPr lang="cs-CZ" dirty="0" err="1" smtClean="0"/>
              <a:t>Am</a:t>
            </a:r>
            <a:r>
              <a:rPr lang="cs-CZ" dirty="0" smtClean="0"/>
              <a:t> not/are not (</a:t>
            </a:r>
            <a:r>
              <a:rPr lang="cs-CZ" dirty="0" err="1" smtClean="0"/>
              <a:t>aren´t</a:t>
            </a:r>
            <a:r>
              <a:rPr lang="cs-CZ" dirty="0" smtClean="0"/>
              <a:t>)/</a:t>
            </a:r>
            <a:r>
              <a:rPr lang="cs-CZ" dirty="0" err="1" smtClean="0"/>
              <a:t>is</a:t>
            </a:r>
            <a:r>
              <a:rPr lang="cs-CZ" dirty="0" smtClean="0"/>
              <a:t> not (</a:t>
            </a:r>
            <a:r>
              <a:rPr lang="cs-CZ" dirty="0" err="1" smtClean="0"/>
              <a:t>isn´t</a:t>
            </a:r>
            <a:r>
              <a:rPr lang="cs-CZ" dirty="0" smtClean="0"/>
              <a:t>) + </a:t>
            </a:r>
            <a:r>
              <a:rPr lang="cs-CZ" dirty="0" err="1" smtClean="0"/>
              <a:t>present</a:t>
            </a:r>
            <a:r>
              <a:rPr lang="cs-CZ" dirty="0" smtClean="0"/>
              <a:t> </a:t>
            </a:r>
            <a:r>
              <a:rPr lang="cs-CZ" dirty="0" err="1" smtClean="0"/>
              <a:t>participle</a:t>
            </a:r>
            <a:r>
              <a:rPr lang="cs-CZ" dirty="0" smtClean="0"/>
              <a:t> (verb + </a:t>
            </a:r>
            <a:r>
              <a:rPr lang="cs-CZ" dirty="0" err="1" smtClean="0"/>
              <a:t>ing</a:t>
            </a:r>
            <a:r>
              <a:rPr lang="cs-CZ" dirty="0" smtClean="0"/>
              <a:t>)</a:t>
            </a:r>
          </a:p>
          <a:p>
            <a:pPr marL="114300" indent="0">
              <a:buNone/>
            </a:pPr>
            <a:endParaRPr lang="cs-CZ" dirty="0" smtClean="0"/>
          </a:p>
          <a:p>
            <a:r>
              <a:rPr lang="cs-CZ" dirty="0" smtClean="0"/>
              <a:t>I </a:t>
            </a:r>
            <a:r>
              <a:rPr lang="cs-CZ" dirty="0" err="1" smtClean="0"/>
              <a:t>am</a:t>
            </a:r>
            <a:r>
              <a:rPr lang="cs-CZ" dirty="0" smtClean="0"/>
              <a:t> not </a:t>
            </a:r>
            <a:r>
              <a:rPr lang="cs-CZ" dirty="0" err="1" smtClean="0"/>
              <a:t>playing</a:t>
            </a:r>
            <a:r>
              <a:rPr lang="cs-CZ" dirty="0" smtClean="0"/>
              <a:t> </a:t>
            </a:r>
            <a:r>
              <a:rPr lang="cs-CZ" dirty="0" err="1" smtClean="0"/>
              <a:t>football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You</a:t>
            </a:r>
            <a:r>
              <a:rPr lang="cs-CZ" dirty="0" smtClean="0"/>
              <a:t> are not (</a:t>
            </a:r>
            <a:r>
              <a:rPr lang="cs-CZ" dirty="0" err="1" smtClean="0"/>
              <a:t>aren´t</a:t>
            </a:r>
            <a:r>
              <a:rPr lang="cs-CZ" dirty="0" smtClean="0"/>
              <a:t>) </a:t>
            </a:r>
            <a:r>
              <a:rPr lang="cs-CZ" dirty="0" err="1" smtClean="0"/>
              <a:t>playing</a:t>
            </a:r>
            <a:r>
              <a:rPr lang="cs-CZ" dirty="0" smtClean="0"/>
              <a:t> </a:t>
            </a:r>
            <a:r>
              <a:rPr lang="cs-CZ" dirty="0" err="1" smtClean="0"/>
              <a:t>football</a:t>
            </a:r>
            <a:r>
              <a:rPr lang="cs-CZ" dirty="0" smtClean="0"/>
              <a:t>.</a:t>
            </a:r>
          </a:p>
          <a:p>
            <a:r>
              <a:rPr lang="cs-CZ" dirty="0" smtClean="0"/>
              <a:t>He/</a:t>
            </a:r>
            <a:r>
              <a:rPr lang="cs-CZ" dirty="0" err="1" smtClean="0"/>
              <a:t>she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not (</a:t>
            </a:r>
            <a:r>
              <a:rPr lang="cs-CZ" dirty="0" err="1" smtClean="0"/>
              <a:t>isn´t</a:t>
            </a:r>
            <a:r>
              <a:rPr lang="cs-CZ" dirty="0" smtClean="0"/>
              <a:t>) </a:t>
            </a:r>
            <a:r>
              <a:rPr lang="cs-CZ" dirty="0" err="1" smtClean="0"/>
              <a:t>playing</a:t>
            </a:r>
            <a:r>
              <a:rPr lang="cs-CZ" dirty="0" smtClean="0"/>
              <a:t> </a:t>
            </a:r>
            <a:r>
              <a:rPr lang="cs-CZ" dirty="0" err="1" smtClean="0"/>
              <a:t>football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We</a:t>
            </a:r>
            <a:r>
              <a:rPr lang="cs-CZ" dirty="0" smtClean="0"/>
              <a:t> are not (</a:t>
            </a:r>
            <a:r>
              <a:rPr lang="cs-CZ" dirty="0" err="1" smtClean="0"/>
              <a:t>aren´t</a:t>
            </a:r>
            <a:r>
              <a:rPr lang="cs-CZ" dirty="0" smtClean="0"/>
              <a:t>) </a:t>
            </a:r>
            <a:r>
              <a:rPr lang="cs-CZ" dirty="0" err="1" smtClean="0"/>
              <a:t>playing</a:t>
            </a:r>
            <a:r>
              <a:rPr lang="cs-CZ" dirty="0" smtClean="0"/>
              <a:t> </a:t>
            </a:r>
            <a:r>
              <a:rPr lang="cs-CZ" dirty="0" err="1" smtClean="0"/>
              <a:t>football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You</a:t>
            </a:r>
            <a:r>
              <a:rPr lang="cs-CZ" dirty="0" smtClean="0"/>
              <a:t> are not (</a:t>
            </a:r>
            <a:r>
              <a:rPr lang="cs-CZ" dirty="0" err="1" smtClean="0"/>
              <a:t>aren´t</a:t>
            </a:r>
            <a:r>
              <a:rPr lang="cs-CZ" dirty="0" smtClean="0"/>
              <a:t>) </a:t>
            </a:r>
            <a:r>
              <a:rPr lang="cs-CZ" dirty="0" err="1" smtClean="0"/>
              <a:t>playing</a:t>
            </a:r>
            <a:r>
              <a:rPr lang="cs-CZ" dirty="0" smtClean="0"/>
              <a:t> </a:t>
            </a:r>
            <a:r>
              <a:rPr lang="cs-CZ" dirty="0" err="1" smtClean="0"/>
              <a:t>football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They</a:t>
            </a:r>
            <a:r>
              <a:rPr lang="cs-CZ" dirty="0" smtClean="0"/>
              <a:t> are not (</a:t>
            </a:r>
            <a:r>
              <a:rPr lang="cs-CZ" dirty="0" err="1" smtClean="0"/>
              <a:t>aren´t</a:t>
            </a:r>
            <a:r>
              <a:rPr lang="cs-CZ" dirty="0" smtClean="0"/>
              <a:t>) </a:t>
            </a:r>
            <a:r>
              <a:rPr lang="cs-CZ" dirty="0" err="1" smtClean="0"/>
              <a:t>playing</a:t>
            </a:r>
            <a:r>
              <a:rPr lang="cs-CZ" dirty="0" smtClean="0"/>
              <a:t> </a:t>
            </a:r>
            <a:r>
              <a:rPr lang="cs-CZ" dirty="0" err="1" smtClean="0"/>
              <a:t>football</a:t>
            </a:r>
            <a:r>
              <a:rPr lang="cs-CZ" dirty="0" smtClean="0"/>
              <a:t>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153476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THE PRESENT CONTINUOUS:</a:t>
            </a:r>
            <a:br>
              <a:rPr lang="cs-CZ" dirty="0" smtClean="0"/>
            </a:br>
            <a:r>
              <a:rPr lang="cs-CZ" dirty="0" smtClean="0"/>
              <a:t> QUESTION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err="1" smtClean="0"/>
              <a:t>Question</a:t>
            </a:r>
            <a:r>
              <a:rPr lang="cs-CZ" b="1" dirty="0" smtClean="0"/>
              <a:t> </a:t>
            </a:r>
            <a:r>
              <a:rPr lang="cs-CZ" b="1" dirty="0" err="1" smtClean="0"/>
              <a:t>form</a:t>
            </a:r>
            <a:r>
              <a:rPr lang="cs-CZ" b="1" dirty="0" smtClean="0"/>
              <a:t>:</a:t>
            </a:r>
          </a:p>
          <a:p>
            <a:r>
              <a:rPr lang="cs-CZ" dirty="0" err="1" smtClean="0"/>
              <a:t>Am</a:t>
            </a:r>
            <a:r>
              <a:rPr lang="cs-CZ" dirty="0" smtClean="0"/>
              <a:t>/are/</a:t>
            </a:r>
            <a:r>
              <a:rPr lang="cs-CZ" dirty="0" err="1" smtClean="0"/>
              <a:t>is</a:t>
            </a:r>
            <a:r>
              <a:rPr lang="cs-CZ" dirty="0" smtClean="0"/>
              <a:t> + </a:t>
            </a:r>
            <a:r>
              <a:rPr lang="cs-CZ" dirty="0" err="1" smtClean="0"/>
              <a:t>subject</a:t>
            </a:r>
            <a:r>
              <a:rPr lang="cs-CZ" dirty="0" smtClean="0"/>
              <a:t> + </a:t>
            </a:r>
            <a:r>
              <a:rPr lang="cs-CZ" dirty="0" err="1" smtClean="0"/>
              <a:t>present</a:t>
            </a:r>
            <a:r>
              <a:rPr lang="cs-CZ" dirty="0" smtClean="0"/>
              <a:t> </a:t>
            </a:r>
            <a:r>
              <a:rPr lang="cs-CZ" dirty="0" err="1" smtClean="0"/>
              <a:t>participle</a:t>
            </a:r>
            <a:r>
              <a:rPr lang="cs-CZ" dirty="0" smtClean="0"/>
              <a:t> (verb + </a:t>
            </a:r>
            <a:r>
              <a:rPr lang="cs-CZ" dirty="0" err="1" smtClean="0"/>
              <a:t>ing</a:t>
            </a:r>
            <a:r>
              <a:rPr lang="cs-CZ" dirty="0" smtClean="0"/>
              <a:t>)</a:t>
            </a:r>
          </a:p>
          <a:p>
            <a:pPr marL="114300" indent="0">
              <a:buNone/>
            </a:pPr>
            <a:endParaRPr lang="cs-CZ" dirty="0" smtClean="0"/>
          </a:p>
          <a:p>
            <a:r>
              <a:rPr lang="cs-CZ" dirty="0" err="1" smtClean="0"/>
              <a:t>Am</a:t>
            </a:r>
            <a:r>
              <a:rPr lang="cs-CZ" dirty="0" smtClean="0"/>
              <a:t> I </a:t>
            </a:r>
            <a:r>
              <a:rPr lang="cs-CZ" dirty="0" err="1" smtClean="0"/>
              <a:t>writing</a:t>
            </a:r>
            <a:r>
              <a:rPr lang="cs-CZ" dirty="0" smtClean="0"/>
              <a:t> a </a:t>
            </a:r>
            <a:r>
              <a:rPr lang="cs-CZ" dirty="0" err="1" smtClean="0"/>
              <a:t>letter</a:t>
            </a:r>
            <a:r>
              <a:rPr lang="cs-CZ" dirty="0" smtClean="0"/>
              <a:t>?</a:t>
            </a:r>
          </a:p>
          <a:p>
            <a:r>
              <a:rPr lang="cs-CZ" dirty="0" smtClean="0"/>
              <a:t>Are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writing</a:t>
            </a:r>
            <a:r>
              <a:rPr lang="cs-CZ" dirty="0" smtClean="0"/>
              <a:t> a </a:t>
            </a:r>
            <a:r>
              <a:rPr lang="cs-CZ" dirty="0" err="1" smtClean="0"/>
              <a:t>letter</a:t>
            </a:r>
            <a:r>
              <a:rPr lang="cs-CZ" dirty="0" smtClean="0"/>
              <a:t>?</a:t>
            </a:r>
          </a:p>
          <a:p>
            <a:r>
              <a:rPr lang="cs-CZ" dirty="0" err="1" smtClean="0"/>
              <a:t>Is</a:t>
            </a:r>
            <a:r>
              <a:rPr lang="cs-CZ" dirty="0" smtClean="0"/>
              <a:t> he/</a:t>
            </a:r>
            <a:r>
              <a:rPr lang="cs-CZ" dirty="0" err="1" smtClean="0"/>
              <a:t>she</a:t>
            </a:r>
            <a:r>
              <a:rPr lang="cs-CZ" dirty="0" smtClean="0"/>
              <a:t> </a:t>
            </a:r>
            <a:r>
              <a:rPr lang="cs-CZ" dirty="0" err="1" smtClean="0"/>
              <a:t>writing</a:t>
            </a:r>
            <a:r>
              <a:rPr lang="cs-CZ" dirty="0" smtClean="0"/>
              <a:t> a </a:t>
            </a:r>
            <a:r>
              <a:rPr lang="cs-CZ" dirty="0" err="1" smtClean="0"/>
              <a:t>letter</a:t>
            </a:r>
            <a:r>
              <a:rPr lang="cs-CZ" dirty="0" smtClean="0"/>
              <a:t>?</a:t>
            </a:r>
          </a:p>
          <a:p>
            <a:r>
              <a:rPr lang="cs-CZ" dirty="0" smtClean="0"/>
              <a:t>Are </a:t>
            </a:r>
            <a:r>
              <a:rPr lang="cs-CZ" dirty="0" err="1" smtClean="0"/>
              <a:t>we</a:t>
            </a:r>
            <a:r>
              <a:rPr lang="cs-CZ" dirty="0" smtClean="0"/>
              <a:t> </a:t>
            </a:r>
            <a:r>
              <a:rPr lang="cs-CZ" dirty="0" err="1" smtClean="0"/>
              <a:t>writing</a:t>
            </a:r>
            <a:r>
              <a:rPr lang="cs-CZ" dirty="0" smtClean="0"/>
              <a:t> a </a:t>
            </a:r>
            <a:r>
              <a:rPr lang="cs-CZ" dirty="0" err="1" smtClean="0"/>
              <a:t>letter</a:t>
            </a:r>
            <a:r>
              <a:rPr lang="cs-CZ" dirty="0" smtClean="0"/>
              <a:t>?</a:t>
            </a:r>
          </a:p>
          <a:p>
            <a:r>
              <a:rPr lang="cs-CZ" dirty="0" smtClean="0"/>
              <a:t>Are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writing</a:t>
            </a:r>
            <a:r>
              <a:rPr lang="cs-CZ" dirty="0" smtClean="0"/>
              <a:t> a </a:t>
            </a:r>
            <a:r>
              <a:rPr lang="cs-CZ" dirty="0" err="1" smtClean="0"/>
              <a:t>letter</a:t>
            </a:r>
            <a:r>
              <a:rPr lang="cs-CZ" dirty="0" smtClean="0"/>
              <a:t>?</a:t>
            </a:r>
          </a:p>
          <a:p>
            <a:r>
              <a:rPr lang="cs-CZ" dirty="0" smtClean="0"/>
              <a:t>Are </a:t>
            </a:r>
            <a:r>
              <a:rPr lang="cs-CZ" dirty="0" err="1" smtClean="0"/>
              <a:t>they</a:t>
            </a:r>
            <a:r>
              <a:rPr lang="cs-CZ" dirty="0" smtClean="0"/>
              <a:t> </a:t>
            </a:r>
            <a:r>
              <a:rPr lang="cs-CZ" dirty="0" err="1" smtClean="0"/>
              <a:t>writing</a:t>
            </a:r>
            <a:r>
              <a:rPr lang="cs-CZ" dirty="0" smtClean="0"/>
              <a:t> a </a:t>
            </a:r>
            <a:r>
              <a:rPr lang="cs-CZ" dirty="0" err="1" smtClean="0"/>
              <a:t>letter</a:t>
            </a:r>
            <a:r>
              <a:rPr lang="cs-CZ" dirty="0" smtClean="0"/>
              <a:t>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317213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USE THE PRESENT CONTINUOUS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b="1" dirty="0" smtClean="0"/>
              <a:t>To </a:t>
            </a:r>
            <a:r>
              <a:rPr lang="cs-CZ" b="1" dirty="0" err="1" smtClean="0"/>
              <a:t>speak</a:t>
            </a:r>
            <a:r>
              <a:rPr lang="cs-CZ" b="1" dirty="0" smtClean="0"/>
              <a:t> </a:t>
            </a:r>
            <a:r>
              <a:rPr lang="cs-CZ" b="1" dirty="0" err="1" smtClean="0"/>
              <a:t>about</a:t>
            </a:r>
            <a:r>
              <a:rPr lang="cs-CZ" b="1" dirty="0" smtClean="0"/>
              <a:t> </a:t>
            </a:r>
            <a:r>
              <a:rPr lang="cs-CZ" b="1" dirty="0" err="1" smtClean="0"/>
              <a:t>activities</a:t>
            </a:r>
            <a:r>
              <a:rPr lang="cs-CZ" b="1" dirty="0" smtClean="0"/>
              <a:t> </a:t>
            </a:r>
            <a:r>
              <a:rPr lang="cs-CZ" b="1" dirty="0" err="1" smtClean="0"/>
              <a:t>that</a:t>
            </a:r>
            <a:r>
              <a:rPr lang="cs-CZ" b="1" dirty="0" smtClean="0"/>
              <a:t> are happening </a:t>
            </a:r>
            <a:r>
              <a:rPr lang="cs-CZ" b="1" dirty="0" err="1" smtClean="0"/>
              <a:t>right</a:t>
            </a:r>
            <a:r>
              <a:rPr lang="cs-CZ" b="1" dirty="0" smtClean="0"/>
              <a:t> </a:t>
            </a:r>
            <a:r>
              <a:rPr lang="cs-CZ" b="1" dirty="0" err="1" smtClean="0"/>
              <a:t>now</a:t>
            </a:r>
            <a:endParaRPr lang="cs-CZ" b="1" dirty="0" smtClean="0"/>
          </a:p>
          <a:p>
            <a:pPr marL="114300" indent="0">
              <a:buNone/>
            </a:pPr>
            <a:endParaRPr lang="cs-CZ" b="1" dirty="0" smtClean="0"/>
          </a:p>
          <a:p>
            <a:r>
              <a:rPr lang="cs-CZ" dirty="0" smtClean="0"/>
              <a:t>I </a:t>
            </a:r>
            <a:r>
              <a:rPr lang="cs-CZ" dirty="0" err="1" smtClean="0"/>
              <a:t>am</a:t>
            </a:r>
            <a:r>
              <a:rPr lang="cs-CZ" dirty="0" smtClean="0"/>
              <a:t> </a:t>
            </a:r>
            <a:r>
              <a:rPr lang="cs-CZ" dirty="0" err="1" smtClean="0"/>
              <a:t>singing</a:t>
            </a:r>
            <a:r>
              <a:rPr lang="cs-CZ" dirty="0" smtClean="0"/>
              <a:t> a song </a:t>
            </a:r>
            <a:r>
              <a:rPr lang="cs-CZ" dirty="0" err="1" smtClean="0"/>
              <a:t>at</a:t>
            </a:r>
            <a:r>
              <a:rPr lang="cs-CZ" dirty="0" smtClean="0"/>
              <a:t> he moment.</a:t>
            </a:r>
          </a:p>
          <a:p>
            <a:r>
              <a:rPr lang="cs-CZ" dirty="0" err="1" smtClean="0"/>
              <a:t>What</a:t>
            </a:r>
            <a:r>
              <a:rPr lang="cs-CZ" dirty="0" smtClean="0"/>
              <a:t> are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doing</a:t>
            </a:r>
            <a:r>
              <a:rPr lang="cs-CZ" dirty="0" smtClean="0"/>
              <a:t>?</a:t>
            </a:r>
          </a:p>
          <a:p>
            <a:r>
              <a:rPr lang="cs-CZ" dirty="0" err="1" smtClean="0"/>
              <a:t>Why</a:t>
            </a:r>
            <a:r>
              <a:rPr lang="cs-CZ" dirty="0" smtClean="0"/>
              <a:t> are </a:t>
            </a:r>
            <a:r>
              <a:rPr lang="cs-CZ" dirty="0" err="1" smtClean="0"/>
              <a:t>they</a:t>
            </a:r>
            <a:r>
              <a:rPr lang="cs-CZ" dirty="0" smtClean="0"/>
              <a:t> </a:t>
            </a:r>
            <a:r>
              <a:rPr lang="cs-CZ" dirty="0" err="1" smtClean="0"/>
              <a:t>laughing</a:t>
            </a:r>
            <a:r>
              <a:rPr lang="cs-CZ" dirty="0" smtClean="0"/>
              <a:t>?</a:t>
            </a:r>
          </a:p>
          <a:p>
            <a:r>
              <a:rPr lang="cs-CZ" dirty="0" err="1" smtClean="0"/>
              <a:t>We</a:t>
            </a:r>
            <a:r>
              <a:rPr lang="cs-CZ" dirty="0" smtClean="0"/>
              <a:t> are just </a:t>
            </a:r>
            <a:r>
              <a:rPr lang="cs-CZ" dirty="0" err="1" smtClean="0"/>
              <a:t>having</a:t>
            </a:r>
            <a:r>
              <a:rPr lang="cs-CZ" dirty="0" smtClean="0"/>
              <a:t> lunch.</a:t>
            </a:r>
          </a:p>
          <a:p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aren´t</a:t>
            </a:r>
            <a:r>
              <a:rPr lang="cs-CZ" dirty="0" smtClean="0"/>
              <a:t> </a:t>
            </a:r>
            <a:r>
              <a:rPr lang="cs-CZ" dirty="0" err="1" smtClean="0"/>
              <a:t>sitting</a:t>
            </a:r>
            <a:r>
              <a:rPr lang="cs-CZ" dirty="0" smtClean="0"/>
              <a:t> in </a:t>
            </a:r>
            <a:r>
              <a:rPr lang="cs-CZ" dirty="0" err="1" smtClean="0"/>
              <a:t>your</a:t>
            </a:r>
            <a:r>
              <a:rPr lang="cs-CZ" dirty="0" smtClean="0"/>
              <a:t> place.</a:t>
            </a:r>
          </a:p>
          <a:p>
            <a:r>
              <a:rPr lang="cs-CZ" dirty="0" err="1" smtClean="0"/>
              <a:t>Students</a:t>
            </a:r>
            <a:r>
              <a:rPr lang="cs-CZ" dirty="0" smtClean="0"/>
              <a:t> are </a:t>
            </a:r>
            <a:r>
              <a:rPr lang="cs-CZ" dirty="0" err="1" smtClean="0"/>
              <a:t>listening</a:t>
            </a:r>
            <a:r>
              <a:rPr lang="cs-CZ" dirty="0" smtClean="0"/>
              <a:t> to </a:t>
            </a:r>
            <a:r>
              <a:rPr lang="cs-CZ" dirty="0" err="1" smtClean="0"/>
              <a:t>teacher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What</a:t>
            </a:r>
            <a:r>
              <a:rPr lang="cs-CZ" dirty="0" smtClean="0"/>
              <a:t> are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thinking</a:t>
            </a:r>
            <a:r>
              <a:rPr lang="cs-CZ" dirty="0" smtClean="0"/>
              <a:t> </a:t>
            </a:r>
            <a:r>
              <a:rPr lang="cs-CZ" dirty="0" err="1" smtClean="0"/>
              <a:t>about</a:t>
            </a:r>
            <a:r>
              <a:rPr lang="cs-CZ" dirty="0" smtClean="0"/>
              <a:t>?</a:t>
            </a:r>
          </a:p>
          <a:p>
            <a:r>
              <a:rPr lang="cs-CZ" dirty="0" err="1" smtClean="0"/>
              <a:t>The</a:t>
            </a:r>
            <a:r>
              <a:rPr lang="cs-CZ" dirty="0" smtClean="0"/>
              <a:t> sun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shining</a:t>
            </a:r>
            <a:r>
              <a:rPr lang="cs-CZ" dirty="0" smtClean="0"/>
              <a:t>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723412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USE THE PRESENT CONTINUOUS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To </a:t>
            </a:r>
            <a:r>
              <a:rPr lang="cs-CZ" b="1" dirty="0" err="1" smtClean="0"/>
              <a:t>speak</a:t>
            </a:r>
            <a:r>
              <a:rPr lang="cs-CZ" b="1" dirty="0" smtClean="0"/>
              <a:t> </a:t>
            </a:r>
            <a:r>
              <a:rPr lang="cs-CZ" b="1" dirty="0" err="1" smtClean="0"/>
              <a:t>about</a:t>
            </a:r>
            <a:r>
              <a:rPr lang="cs-CZ" b="1" dirty="0" smtClean="0"/>
              <a:t> </a:t>
            </a:r>
            <a:r>
              <a:rPr lang="cs-CZ" b="1" dirty="0" err="1" smtClean="0"/>
              <a:t>activities</a:t>
            </a:r>
            <a:r>
              <a:rPr lang="cs-CZ" b="1" dirty="0" smtClean="0"/>
              <a:t> </a:t>
            </a:r>
            <a:r>
              <a:rPr lang="cs-CZ" b="1" dirty="0" err="1" smtClean="0"/>
              <a:t>that</a:t>
            </a:r>
            <a:r>
              <a:rPr lang="cs-CZ" b="1" dirty="0" smtClean="0"/>
              <a:t> </a:t>
            </a:r>
            <a:r>
              <a:rPr lang="cs-CZ" b="1" dirty="0" err="1" smtClean="0"/>
              <a:t>aren´t</a:t>
            </a:r>
            <a:r>
              <a:rPr lang="cs-CZ" b="1" dirty="0" smtClean="0"/>
              <a:t> happening </a:t>
            </a:r>
            <a:r>
              <a:rPr lang="cs-CZ" b="1" dirty="0" err="1" smtClean="0"/>
              <a:t>at</a:t>
            </a:r>
            <a:r>
              <a:rPr lang="cs-CZ" b="1" dirty="0" smtClean="0"/>
              <a:t> </a:t>
            </a:r>
            <a:r>
              <a:rPr lang="cs-CZ" b="1" dirty="0" err="1" smtClean="0"/>
              <a:t>the</a:t>
            </a:r>
            <a:r>
              <a:rPr lang="cs-CZ" b="1" dirty="0" smtClean="0"/>
              <a:t> moment </a:t>
            </a:r>
            <a:r>
              <a:rPr lang="cs-CZ" b="1" dirty="0" err="1" smtClean="0"/>
              <a:t>of</a:t>
            </a:r>
            <a:r>
              <a:rPr lang="cs-CZ" b="1" dirty="0" smtClean="0"/>
              <a:t> </a:t>
            </a:r>
            <a:r>
              <a:rPr lang="cs-CZ" b="1" dirty="0" err="1" smtClean="0"/>
              <a:t>speaking</a:t>
            </a:r>
            <a:r>
              <a:rPr lang="cs-CZ" b="1" dirty="0" smtClean="0"/>
              <a:t> but </a:t>
            </a:r>
            <a:r>
              <a:rPr lang="cs-CZ" b="1" dirty="0" err="1" smtClean="0"/>
              <a:t>they</a:t>
            </a:r>
            <a:r>
              <a:rPr lang="cs-CZ" b="1" dirty="0" smtClean="0"/>
              <a:t> are happening </a:t>
            </a:r>
            <a:r>
              <a:rPr lang="cs-CZ" b="1" dirty="0" err="1" smtClean="0"/>
              <a:t>about</a:t>
            </a:r>
            <a:r>
              <a:rPr lang="cs-CZ" b="1" dirty="0" smtClean="0"/>
              <a:t> </a:t>
            </a:r>
            <a:r>
              <a:rPr lang="cs-CZ" b="1" dirty="0" err="1" smtClean="0"/>
              <a:t>this</a:t>
            </a:r>
            <a:r>
              <a:rPr lang="cs-CZ" b="1" dirty="0" smtClean="0"/>
              <a:t> </a:t>
            </a:r>
            <a:r>
              <a:rPr lang="cs-CZ" b="1" dirty="0" err="1" smtClean="0"/>
              <a:t>time</a:t>
            </a:r>
            <a:r>
              <a:rPr lang="cs-CZ" b="1" dirty="0" smtClean="0"/>
              <a:t> (</a:t>
            </a:r>
            <a:r>
              <a:rPr lang="cs-CZ" b="1" dirty="0" err="1" smtClean="0"/>
              <a:t>today</a:t>
            </a:r>
            <a:r>
              <a:rPr lang="cs-CZ" b="1" dirty="0" smtClean="0"/>
              <a:t>, </a:t>
            </a:r>
            <a:r>
              <a:rPr lang="cs-CZ" b="1" dirty="0" err="1" smtClean="0"/>
              <a:t>this</a:t>
            </a:r>
            <a:r>
              <a:rPr lang="cs-CZ" b="1" dirty="0" smtClean="0"/>
              <a:t> </a:t>
            </a:r>
            <a:r>
              <a:rPr lang="cs-CZ" b="1" dirty="0" err="1" smtClean="0"/>
              <a:t>weekend</a:t>
            </a:r>
            <a:r>
              <a:rPr lang="cs-CZ" b="1" dirty="0" smtClean="0"/>
              <a:t>, </a:t>
            </a:r>
            <a:r>
              <a:rPr lang="cs-CZ" b="1" dirty="0" err="1" smtClean="0"/>
              <a:t>this</a:t>
            </a:r>
            <a:r>
              <a:rPr lang="cs-CZ" b="1" dirty="0" smtClean="0"/>
              <a:t> </a:t>
            </a:r>
            <a:r>
              <a:rPr lang="cs-CZ" b="1" dirty="0" err="1" smtClean="0"/>
              <a:t>year</a:t>
            </a:r>
            <a:r>
              <a:rPr lang="cs-CZ" b="1" dirty="0" smtClean="0"/>
              <a:t>. </a:t>
            </a:r>
            <a:r>
              <a:rPr lang="cs-CZ" b="1" dirty="0" err="1" smtClean="0"/>
              <a:t>It</a:t>
            </a:r>
            <a:r>
              <a:rPr lang="cs-CZ" b="1" dirty="0" smtClean="0"/>
              <a:t> </a:t>
            </a:r>
            <a:r>
              <a:rPr lang="cs-CZ" b="1" dirty="0" err="1" smtClean="0"/>
              <a:t>is</a:t>
            </a:r>
            <a:r>
              <a:rPr lang="cs-CZ" b="1" dirty="0" smtClean="0"/>
              <a:t> a </a:t>
            </a:r>
            <a:r>
              <a:rPr lang="cs-CZ" b="1" dirty="0" err="1" smtClean="0"/>
              <a:t>temporary</a:t>
            </a:r>
            <a:r>
              <a:rPr lang="cs-CZ" b="1" dirty="0" smtClean="0"/>
              <a:t> </a:t>
            </a:r>
            <a:r>
              <a:rPr lang="cs-CZ" b="1" dirty="0" err="1" smtClean="0"/>
              <a:t>activity</a:t>
            </a:r>
            <a:r>
              <a:rPr lang="cs-CZ" b="1" dirty="0" smtClean="0"/>
              <a:t>.</a:t>
            </a:r>
          </a:p>
          <a:p>
            <a:endParaRPr lang="cs-CZ" b="1" dirty="0" smtClean="0"/>
          </a:p>
          <a:p>
            <a:r>
              <a:rPr lang="cs-CZ" dirty="0" smtClean="0"/>
              <a:t>I </a:t>
            </a:r>
            <a:r>
              <a:rPr lang="cs-CZ" dirty="0" err="1" smtClean="0"/>
              <a:t>am</a:t>
            </a:r>
            <a:r>
              <a:rPr lang="cs-CZ" dirty="0" smtClean="0"/>
              <a:t> </a:t>
            </a:r>
            <a:r>
              <a:rPr lang="cs-CZ" dirty="0" err="1" smtClean="0"/>
              <a:t>studying</a:t>
            </a:r>
            <a:r>
              <a:rPr lang="cs-CZ" dirty="0" smtClean="0"/>
              <a:t> </a:t>
            </a:r>
            <a:r>
              <a:rPr lang="cs-CZ" dirty="0" err="1" smtClean="0"/>
              <a:t>English</a:t>
            </a:r>
            <a:r>
              <a:rPr lang="cs-CZ" dirty="0" smtClean="0"/>
              <a:t> </a:t>
            </a:r>
            <a:r>
              <a:rPr lang="cs-CZ" dirty="0" err="1" smtClean="0"/>
              <a:t>at</a:t>
            </a:r>
            <a:r>
              <a:rPr lang="cs-CZ" dirty="0" smtClean="0"/>
              <a:t> university </a:t>
            </a:r>
            <a:r>
              <a:rPr lang="cs-CZ" dirty="0" err="1" smtClean="0"/>
              <a:t>this</a:t>
            </a:r>
            <a:r>
              <a:rPr lang="cs-CZ" dirty="0" smtClean="0"/>
              <a:t> </a:t>
            </a:r>
            <a:r>
              <a:rPr lang="cs-CZ" dirty="0" err="1" smtClean="0"/>
              <a:t>year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She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wearing</a:t>
            </a:r>
            <a:r>
              <a:rPr lang="cs-CZ" dirty="0" smtClean="0"/>
              <a:t> a </a:t>
            </a:r>
            <a:r>
              <a:rPr lang="cs-CZ" dirty="0" err="1" smtClean="0"/>
              <a:t>red</a:t>
            </a:r>
            <a:r>
              <a:rPr lang="cs-CZ" dirty="0" smtClean="0"/>
              <a:t> </a:t>
            </a:r>
            <a:r>
              <a:rPr lang="cs-CZ" dirty="0" err="1" smtClean="0"/>
              <a:t>skirt</a:t>
            </a:r>
            <a:r>
              <a:rPr lang="cs-CZ" dirty="0" smtClean="0"/>
              <a:t> </a:t>
            </a:r>
            <a:r>
              <a:rPr lang="cs-CZ" dirty="0" err="1" smtClean="0"/>
              <a:t>today</a:t>
            </a:r>
            <a:r>
              <a:rPr lang="cs-CZ" dirty="0" smtClean="0"/>
              <a:t>.</a:t>
            </a:r>
          </a:p>
          <a:p>
            <a:r>
              <a:rPr lang="cs-CZ" dirty="0" smtClean="0"/>
              <a:t>My </a:t>
            </a:r>
            <a:r>
              <a:rPr lang="cs-CZ" dirty="0" err="1" smtClean="0"/>
              <a:t>brother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staying</a:t>
            </a:r>
            <a:r>
              <a:rPr lang="cs-CZ" dirty="0" smtClean="0"/>
              <a:t> in Paris </a:t>
            </a:r>
            <a:r>
              <a:rPr lang="cs-CZ" dirty="0" err="1" smtClean="0"/>
              <a:t>this</a:t>
            </a:r>
            <a:r>
              <a:rPr lang="cs-CZ" dirty="0" smtClean="0"/>
              <a:t> </a:t>
            </a:r>
            <a:r>
              <a:rPr lang="cs-CZ" dirty="0" err="1" smtClean="0"/>
              <a:t>weekend</a:t>
            </a:r>
            <a:r>
              <a:rPr lang="cs-CZ" dirty="0" smtClean="0"/>
              <a:t>. </a:t>
            </a:r>
          </a:p>
          <a:p>
            <a:r>
              <a:rPr lang="cs-CZ" dirty="0" smtClean="0"/>
              <a:t>I </a:t>
            </a:r>
            <a:r>
              <a:rPr lang="cs-CZ" dirty="0" err="1" smtClean="0"/>
              <a:t>can´t</a:t>
            </a:r>
            <a:r>
              <a:rPr lang="cs-CZ" dirty="0" smtClean="0"/>
              <a:t> go </a:t>
            </a:r>
            <a:r>
              <a:rPr lang="cs-CZ" dirty="0" err="1" smtClean="0"/>
              <a:t>out</a:t>
            </a:r>
            <a:r>
              <a:rPr lang="cs-CZ" dirty="0" smtClean="0"/>
              <a:t> </a:t>
            </a:r>
            <a:r>
              <a:rPr lang="cs-CZ" dirty="0" err="1" smtClean="0"/>
              <a:t>today</a:t>
            </a:r>
            <a:r>
              <a:rPr lang="cs-CZ" dirty="0" smtClean="0"/>
              <a:t> </a:t>
            </a:r>
            <a:r>
              <a:rPr lang="cs-CZ" dirty="0" err="1" smtClean="0"/>
              <a:t>because</a:t>
            </a:r>
            <a:r>
              <a:rPr lang="cs-CZ" dirty="0" smtClean="0"/>
              <a:t> I </a:t>
            </a:r>
            <a:r>
              <a:rPr lang="cs-CZ" dirty="0" err="1" smtClean="0"/>
              <a:t>am</a:t>
            </a:r>
            <a:r>
              <a:rPr lang="cs-CZ" dirty="0" smtClean="0"/>
              <a:t> </a:t>
            </a:r>
            <a:r>
              <a:rPr lang="cs-CZ" dirty="0" err="1" smtClean="0"/>
              <a:t>helping</a:t>
            </a:r>
            <a:r>
              <a:rPr lang="cs-CZ" dirty="0" smtClean="0"/>
              <a:t> my </a:t>
            </a:r>
            <a:r>
              <a:rPr lang="cs-CZ" dirty="0" err="1" smtClean="0"/>
              <a:t>parents</a:t>
            </a:r>
            <a:r>
              <a:rPr lang="cs-CZ" dirty="0" smtClean="0"/>
              <a:t> </a:t>
            </a:r>
            <a:r>
              <a:rPr lang="cs-CZ" dirty="0" err="1" smtClean="0"/>
              <a:t>today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517182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USE THE PRESENT CONTINUOUS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To </a:t>
            </a:r>
            <a:r>
              <a:rPr lang="cs-CZ" b="1" dirty="0" err="1" smtClean="0"/>
              <a:t>speak</a:t>
            </a:r>
            <a:r>
              <a:rPr lang="cs-CZ" b="1" dirty="0" smtClean="0"/>
              <a:t> </a:t>
            </a:r>
            <a:r>
              <a:rPr lang="cs-CZ" b="1" dirty="0" err="1" smtClean="0"/>
              <a:t>about</a:t>
            </a:r>
            <a:r>
              <a:rPr lang="cs-CZ" b="1" dirty="0" smtClean="0"/>
              <a:t> </a:t>
            </a:r>
            <a:r>
              <a:rPr lang="cs-CZ" b="1" dirty="0" err="1" smtClean="0"/>
              <a:t>definite</a:t>
            </a:r>
            <a:r>
              <a:rPr lang="cs-CZ" b="1" dirty="0" smtClean="0"/>
              <a:t> </a:t>
            </a:r>
            <a:r>
              <a:rPr lang="cs-CZ" b="1" dirty="0" err="1" smtClean="0"/>
              <a:t>actions</a:t>
            </a:r>
            <a:r>
              <a:rPr lang="cs-CZ" b="1" dirty="0" smtClean="0"/>
              <a:t> </a:t>
            </a:r>
            <a:r>
              <a:rPr lang="cs-CZ" b="1" dirty="0" err="1" smtClean="0"/>
              <a:t>or</a:t>
            </a:r>
            <a:r>
              <a:rPr lang="cs-CZ" b="1" dirty="0" smtClean="0"/>
              <a:t> </a:t>
            </a:r>
            <a:r>
              <a:rPr lang="cs-CZ" b="1" dirty="0" err="1" smtClean="0"/>
              <a:t>arrangements</a:t>
            </a:r>
            <a:r>
              <a:rPr lang="cs-CZ" b="1" dirty="0" smtClean="0"/>
              <a:t> </a:t>
            </a:r>
            <a:r>
              <a:rPr lang="cs-CZ" b="1" dirty="0" err="1" smtClean="0"/>
              <a:t>planned</a:t>
            </a:r>
            <a:r>
              <a:rPr lang="cs-CZ" b="1" dirty="0" smtClean="0"/>
              <a:t> in </a:t>
            </a:r>
            <a:r>
              <a:rPr lang="cs-CZ" b="1" dirty="0" err="1" smtClean="0"/>
              <a:t>the</a:t>
            </a:r>
            <a:r>
              <a:rPr lang="cs-CZ" b="1" dirty="0" smtClean="0"/>
              <a:t> </a:t>
            </a:r>
            <a:r>
              <a:rPr lang="cs-CZ" b="1" dirty="0" err="1" smtClean="0"/>
              <a:t>future</a:t>
            </a:r>
            <a:endParaRPr lang="cs-CZ" b="1" dirty="0" smtClean="0"/>
          </a:p>
          <a:p>
            <a:pPr marL="114300" indent="0">
              <a:buNone/>
            </a:pPr>
            <a:endParaRPr lang="cs-CZ" b="1" dirty="0" smtClean="0"/>
          </a:p>
          <a:p>
            <a:r>
              <a:rPr lang="cs-CZ" dirty="0" smtClean="0"/>
              <a:t>John and I are </a:t>
            </a:r>
            <a:r>
              <a:rPr lang="cs-CZ" dirty="0" err="1" smtClean="0"/>
              <a:t>playing</a:t>
            </a:r>
            <a:r>
              <a:rPr lang="cs-CZ" dirty="0" smtClean="0"/>
              <a:t> squash </a:t>
            </a:r>
            <a:r>
              <a:rPr lang="cs-CZ" dirty="0" err="1" smtClean="0"/>
              <a:t>this</a:t>
            </a:r>
            <a:r>
              <a:rPr lang="cs-CZ" dirty="0" smtClean="0"/>
              <a:t> </a:t>
            </a:r>
            <a:r>
              <a:rPr lang="cs-CZ" dirty="0" err="1" smtClean="0"/>
              <a:t>afternoon</a:t>
            </a:r>
            <a:r>
              <a:rPr lang="cs-CZ" dirty="0" smtClean="0"/>
              <a:t>.</a:t>
            </a:r>
          </a:p>
          <a:p>
            <a:r>
              <a:rPr lang="cs-CZ" dirty="0" smtClean="0"/>
              <a:t>I </a:t>
            </a:r>
            <a:r>
              <a:rPr lang="cs-CZ" dirty="0" err="1" smtClean="0"/>
              <a:t>am</a:t>
            </a:r>
            <a:r>
              <a:rPr lang="cs-CZ" dirty="0" smtClean="0"/>
              <a:t> </a:t>
            </a:r>
            <a:r>
              <a:rPr lang="cs-CZ" dirty="0" err="1" smtClean="0"/>
              <a:t>waiting</a:t>
            </a:r>
            <a:r>
              <a:rPr lang="cs-CZ" dirty="0" smtClean="0"/>
              <a:t> </a:t>
            </a:r>
            <a:r>
              <a:rPr lang="cs-CZ" dirty="0" err="1" smtClean="0"/>
              <a:t>for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at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airport</a:t>
            </a:r>
            <a:r>
              <a:rPr lang="cs-CZ" dirty="0" smtClean="0"/>
              <a:t> on </a:t>
            </a:r>
            <a:r>
              <a:rPr lang="cs-CZ" dirty="0" err="1" smtClean="0"/>
              <a:t>Tuesday</a:t>
            </a:r>
            <a:r>
              <a:rPr lang="cs-CZ" dirty="0" smtClean="0"/>
              <a:t>.</a:t>
            </a:r>
          </a:p>
          <a:p>
            <a:r>
              <a:rPr lang="cs-CZ" dirty="0" smtClean="0"/>
              <a:t>Are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coming</a:t>
            </a:r>
            <a:r>
              <a:rPr lang="cs-CZ" dirty="0" smtClean="0"/>
              <a:t> </a:t>
            </a:r>
            <a:r>
              <a:rPr lang="cs-CZ" dirty="0" err="1" smtClean="0"/>
              <a:t>tommorow</a:t>
            </a:r>
            <a:r>
              <a:rPr lang="cs-CZ" dirty="0" smtClean="0"/>
              <a:t>?</a:t>
            </a:r>
          </a:p>
          <a:p>
            <a:r>
              <a:rPr lang="cs-CZ" dirty="0" err="1" smtClean="0"/>
              <a:t>We</a:t>
            </a:r>
            <a:r>
              <a:rPr lang="cs-CZ" dirty="0" smtClean="0"/>
              <a:t> are </a:t>
            </a:r>
            <a:r>
              <a:rPr lang="cs-CZ" dirty="0" err="1" smtClean="0"/>
              <a:t>going</a:t>
            </a:r>
            <a:r>
              <a:rPr lang="cs-CZ" dirty="0" smtClean="0"/>
              <a:t> to </a:t>
            </a:r>
            <a:r>
              <a:rPr lang="cs-CZ" dirty="0" err="1" smtClean="0"/>
              <a:t>the</a:t>
            </a:r>
            <a:r>
              <a:rPr lang="cs-CZ" dirty="0" smtClean="0"/>
              <a:t> party </a:t>
            </a:r>
            <a:r>
              <a:rPr lang="cs-CZ" dirty="0" err="1" smtClean="0"/>
              <a:t>tonight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They</a:t>
            </a:r>
            <a:r>
              <a:rPr lang="cs-CZ" dirty="0" smtClean="0"/>
              <a:t> are </a:t>
            </a:r>
            <a:r>
              <a:rPr lang="cs-CZ" dirty="0" err="1" smtClean="0"/>
              <a:t>having</a:t>
            </a:r>
            <a:r>
              <a:rPr lang="cs-CZ" dirty="0" smtClean="0"/>
              <a:t> a meeting </a:t>
            </a:r>
            <a:r>
              <a:rPr lang="cs-CZ" dirty="0" err="1" smtClean="0"/>
              <a:t>at</a:t>
            </a:r>
            <a:r>
              <a:rPr lang="cs-CZ" dirty="0" smtClean="0"/>
              <a:t> 11 </a:t>
            </a:r>
            <a:r>
              <a:rPr lang="cs-CZ" dirty="0" err="1" smtClean="0"/>
              <a:t>o´clock</a:t>
            </a:r>
            <a:r>
              <a:rPr lang="cs-CZ" dirty="0" smtClean="0"/>
              <a:t>.</a:t>
            </a:r>
          </a:p>
          <a:p>
            <a:r>
              <a:rPr lang="cs-CZ" dirty="0" smtClean="0"/>
              <a:t>John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flying</a:t>
            </a:r>
            <a:r>
              <a:rPr lang="cs-CZ" dirty="0" smtClean="0"/>
              <a:t> to London </a:t>
            </a:r>
            <a:r>
              <a:rPr lang="cs-CZ" dirty="0" err="1" smtClean="0"/>
              <a:t>next</a:t>
            </a:r>
            <a:r>
              <a:rPr lang="cs-CZ" dirty="0" smtClean="0"/>
              <a:t> </a:t>
            </a:r>
            <a:r>
              <a:rPr lang="cs-CZ" dirty="0" err="1" smtClean="0"/>
              <a:t>month</a:t>
            </a:r>
            <a:r>
              <a:rPr lang="cs-CZ" dirty="0" smtClean="0"/>
              <a:t>.</a:t>
            </a:r>
          </a:p>
          <a:p>
            <a:r>
              <a:rPr lang="cs-CZ" dirty="0" smtClean="0"/>
              <a:t>Are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finishing</a:t>
            </a:r>
            <a:r>
              <a:rPr lang="cs-CZ" dirty="0" smtClean="0"/>
              <a:t> university </a:t>
            </a:r>
            <a:r>
              <a:rPr lang="cs-CZ" dirty="0" err="1" smtClean="0"/>
              <a:t>this</a:t>
            </a:r>
            <a:r>
              <a:rPr lang="cs-CZ" dirty="0" smtClean="0"/>
              <a:t> </a:t>
            </a:r>
            <a:r>
              <a:rPr lang="cs-CZ" dirty="0" err="1" smtClean="0"/>
              <a:t>year</a:t>
            </a:r>
            <a:r>
              <a:rPr lang="cs-CZ" dirty="0" smtClean="0"/>
              <a:t>?</a:t>
            </a:r>
          </a:p>
          <a:p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42344747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PRACTISE - TRANSLATE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 čem to mluvíš?</a:t>
            </a:r>
          </a:p>
          <a:p>
            <a:r>
              <a:rPr lang="cs-CZ" dirty="0" smtClean="0"/>
              <a:t>Zítra odpoledne jdu s kamarádkou do kina.</a:t>
            </a:r>
          </a:p>
          <a:p>
            <a:r>
              <a:rPr lang="cs-CZ" dirty="0" smtClean="0"/>
              <a:t>Proč brečíš?</a:t>
            </a:r>
          </a:p>
          <a:p>
            <a:r>
              <a:rPr lang="cs-CZ" dirty="0" smtClean="0"/>
              <a:t>Zítra jdeme k babičce na oběd.</a:t>
            </a:r>
          </a:p>
          <a:p>
            <a:r>
              <a:rPr lang="cs-CZ" dirty="0" smtClean="0"/>
              <a:t>Bratr studuje biologii a dějepis.</a:t>
            </a:r>
          </a:p>
          <a:p>
            <a:r>
              <a:rPr lang="cs-CZ" dirty="0" smtClean="0"/>
              <a:t>Rodiče koukají na televizi a já si čtu knížku.</a:t>
            </a:r>
          </a:p>
          <a:p>
            <a:r>
              <a:rPr lang="cs-CZ" dirty="0" smtClean="0"/>
              <a:t>Hledám klíče.</a:t>
            </a:r>
          </a:p>
          <a:p>
            <a:r>
              <a:rPr lang="cs-CZ" dirty="0" smtClean="0"/>
              <a:t>Kam jdeš?</a:t>
            </a:r>
          </a:p>
          <a:p>
            <a:r>
              <a:rPr lang="cs-CZ" dirty="0" smtClean="0"/>
              <a:t>Nemůžu jít dnes večer s tebou. Dělám úkoly do školy.</a:t>
            </a: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89735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err="1" smtClean="0"/>
              <a:t>Match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sentence </a:t>
            </a:r>
            <a:r>
              <a:rPr lang="cs-CZ" dirty="0" err="1" smtClean="0"/>
              <a:t>beginnings</a:t>
            </a:r>
            <a:r>
              <a:rPr lang="cs-CZ" dirty="0" smtClean="0"/>
              <a:t> </a:t>
            </a:r>
            <a:r>
              <a:rPr lang="cs-CZ" dirty="0" err="1" smtClean="0"/>
              <a:t>with</a:t>
            </a:r>
            <a:r>
              <a:rPr lang="cs-CZ" dirty="0" smtClean="0"/>
              <a:t> </a:t>
            </a:r>
            <a:r>
              <a:rPr lang="cs-CZ" dirty="0" err="1" smtClean="0"/>
              <a:t>right</a:t>
            </a:r>
            <a:r>
              <a:rPr lang="cs-CZ" dirty="0" smtClean="0"/>
              <a:t> </a:t>
            </a:r>
            <a:r>
              <a:rPr lang="cs-CZ" dirty="0" err="1" smtClean="0"/>
              <a:t>ending</a:t>
            </a:r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s-CZ" sz="2400" dirty="0" err="1" smtClean="0"/>
              <a:t>She</a:t>
            </a:r>
            <a:r>
              <a:rPr lang="cs-CZ" sz="2400" dirty="0" smtClean="0"/>
              <a:t> </a:t>
            </a:r>
            <a:r>
              <a:rPr lang="cs-CZ" sz="2400" dirty="0" err="1" smtClean="0"/>
              <a:t>is</a:t>
            </a:r>
            <a:r>
              <a:rPr lang="cs-CZ" sz="2400" dirty="0" smtClean="0"/>
              <a:t> </a:t>
            </a:r>
            <a:r>
              <a:rPr lang="cs-CZ" sz="2400" dirty="0" err="1" smtClean="0"/>
              <a:t>drinking</a:t>
            </a:r>
            <a:endParaRPr lang="cs-CZ" sz="2400" dirty="0" smtClean="0"/>
          </a:p>
          <a:p>
            <a:r>
              <a:rPr lang="cs-CZ" sz="2400" dirty="0" err="1" smtClean="0"/>
              <a:t>When</a:t>
            </a:r>
            <a:r>
              <a:rPr lang="cs-CZ" sz="2400" dirty="0" smtClean="0"/>
              <a:t> are </a:t>
            </a:r>
            <a:r>
              <a:rPr lang="cs-CZ" sz="2400" dirty="0" err="1" smtClean="0"/>
              <a:t>you</a:t>
            </a:r>
            <a:endParaRPr lang="cs-CZ" sz="2400" dirty="0" smtClean="0"/>
          </a:p>
          <a:p>
            <a:r>
              <a:rPr lang="cs-CZ" sz="2400" dirty="0" smtClean="0"/>
              <a:t>I </a:t>
            </a:r>
            <a:r>
              <a:rPr lang="cs-CZ" sz="2400" dirty="0" err="1" smtClean="0"/>
              <a:t>am</a:t>
            </a:r>
            <a:r>
              <a:rPr lang="cs-CZ" sz="2400" dirty="0" smtClean="0"/>
              <a:t> </a:t>
            </a:r>
            <a:r>
              <a:rPr lang="cs-CZ" sz="2400" dirty="0" err="1" smtClean="0"/>
              <a:t>writing</a:t>
            </a:r>
            <a:endParaRPr lang="cs-CZ" sz="2400" dirty="0" smtClean="0"/>
          </a:p>
          <a:p>
            <a:r>
              <a:rPr lang="cs-CZ" sz="2400" dirty="0" err="1" smtClean="0"/>
              <a:t>Why</a:t>
            </a:r>
            <a:r>
              <a:rPr lang="cs-CZ" sz="2400" dirty="0" smtClean="0"/>
              <a:t> are </a:t>
            </a:r>
            <a:r>
              <a:rPr lang="cs-CZ" sz="2400" dirty="0" err="1" smtClean="0"/>
              <a:t>they</a:t>
            </a:r>
            <a:endParaRPr lang="cs-CZ" sz="2400" dirty="0" smtClean="0"/>
          </a:p>
          <a:p>
            <a:r>
              <a:rPr lang="cs-CZ" sz="2400" dirty="0" err="1" smtClean="0"/>
              <a:t>We</a:t>
            </a:r>
            <a:r>
              <a:rPr lang="cs-CZ" sz="2400" dirty="0" smtClean="0"/>
              <a:t> are </a:t>
            </a:r>
            <a:r>
              <a:rPr lang="cs-CZ" sz="2400" dirty="0" err="1" smtClean="0"/>
              <a:t>reading</a:t>
            </a:r>
            <a:endParaRPr lang="cs-CZ" sz="2400" dirty="0" smtClean="0"/>
          </a:p>
          <a:p>
            <a:r>
              <a:rPr lang="cs-CZ" sz="2400" dirty="0" smtClean="0"/>
              <a:t>My </a:t>
            </a:r>
            <a:r>
              <a:rPr lang="cs-CZ" sz="2400" dirty="0" err="1" smtClean="0"/>
              <a:t>neighbours</a:t>
            </a:r>
            <a:r>
              <a:rPr lang="cs-CZ" sz="2400" dirty="0" smtClean="0"/>
              <a:t> are</a:t>
            </a:r>
          </a:p>
          <a:p>
            <a:r>
              <a:rPr lang="cs-CZ" sz="2400" dirty="0" err="1" smtClean="0"/>
              <a:t>She</a:t>
            </a:r>
            <a:r>
              <a:rPr lang="cs-CZ" sz="2400" dirty="0" smtClean="0"/>
              <a:t> </a:t>
            </a:r>
            <a:r>
              <a:rPr lang="cs-CZ" sz="2400" dirty="0" err="1" smtClean="0"/>
              <a:t>is</a:t>
            </a:r>
            <a:r>
              <a:rPr lang="cs-CZ" sz="2400" dirty="0" smtClean="0"/>
              <a:t> </a:t>
            </a:r>
            <a:r>
              <a:rPr lang="cs-CZ" sz="2400" dirty="0" err="1" smtClean="0"/>
              <a:t>studying</a:t>
            </a:r>
            <a:endParaRPr lang="cs-CZ" sz="2400" dirty="0" smtClean="0"/>
          </a:p>
          <a:p>
            <a:r>
              <a:rPr lang="cs-CZ" sz="2400" dirty="0" smtClean="0"/>
              <a:t>He </a:t>
            </a:r>
            <a:r>
              <a:rPr lang="cs-CZ" sz="2400" dirty="0" err="1" smtClean="0"/>
              <a:t>is</a:t>
            </a:r>
            <a:r>
              <a:rPr lang="cs-CZ" sz="2400" dirty="0" smtClean="0"/>
              <a:t> just </a:t>
            </a:r>
            <a:r>
              <a:rPr lang="cs-CZ" sz="2400" dirty="0" err="1" smtClean="0"/>
              <a:t>preparing</a:t>
            </a:r>
            <a:endParaRPr lang="cs-CZ" sz="2400" dirty="0" smtClean="0"/>
          </a:p>
          <a:p>
            <a:r>
              <a:rPr lang="cs-CZ" sz="2400" dirty="0" err="1" smtClean="0"/>
              <a:t>Why</a:t>
            </a:r>
            <a:r>
              <a:rPr lang="cs-CZ" sz="2400" dirty="0" smtClean="0"/>
              <a:t> </a:t>
            </a:r>
            <a:r>
              <a:rPr lang="cs-CZ" sz="2400" dirty="0" err="1" smtClean="0"/>
              <a:t>aren´t</a:t>
            </a:r>
            <a:r>
              <a:rPr lang="cs-CZ" sz="2400" dirty="0" smtClean="0"/>
              <a:t> </a:t>
            </a:r>
            <a:r>
              <a:rPr lang="cs-CZ" sz="2400" dirty="0" err="1" smtClean="0"/>
              <a:t>you</a:t>
            </a:r>
            <a:endParaRPr lang="cs-CZ" sz="2400" dirty="0" smtClean="0"/>
          </a:p>
          <a:p>
            <a:endParaRPr lang="cs-CZ" sz="2400" dirty="0"/>
          </a:p>
        </p:txBody>
      </p:sp>
      <p:sp>
        <p:nvSpPr>
          <p:cNvPr id="9" name="Zástupný symbol pro obsah 8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cs-CZ" sz="2400" dirty="0" err="1" smtClean="0"/>
              <a:t>Listening</a:t>
            </a:r>
            <a:r>
              <a:rPr lang="cs-CZ" sz="2400" dirty="0" smtClean="0"/>
              <a:t> to </a:t>
            </a:r>
            <a:r>
              <a:rPr lang="cs-CZ" sz="2400" dirty="0" err="1" smtClean="0"/>
              <a:t>me</a:t>
            </a:r>
            <a:r>
              <a:rPr lang="cs-CZ" sz="2400" dirty="0" smtClean="0"/>
              <a:t>?</a:t>
            </a:r>
          </a:p>
          <a:p>
            <a:r>
              <a:rPr lang="cs-CZ" sz="2400" dirty="0" err="1" smtClean="0"/>
              <a:t>Economy</a:t>
            </a:r>
            <a:endParaRPr lang="cs-CZ" sz="2400" dirty="0" smtClean="0"/>
          </a:p>
          <a:p>
            <a:r>
              <a:rPr lang="cs-CZ" sz="2400" dirty="0" err="1" smtClean="0"/>
              <a:t>Always</a:t>
            </a:r>
            <a:r>
              <a:rPr lang="cs-CZ" sz="2400" dirty="0" smtClean="0"/>
              <a:t> </a:t>
            </a:r>
            <a:r>
              <a:rPr lang="cs-CZ" sz="2400" dirty="0" err="1" smtClean="0"/>
              <a:t>arguing</a:t>
            </a:r>
            <a:endParaRPr lang="cs-CZ" sz="2400" dirty="0" smtClean="0"/>
          </a:p>
          <a:p>
            <a:r>
              <a:rPr lang="cs-CZ" sz="2400" dirty="0" smtClean="0"/>
              <a:t>Lunch</a:t>
            </a:r>
          </a:p>
          <a:p>
            <a:r>
              <a:rPr lang="cs-CZ" sz="2400" dirty="0" err="1" smtClean="0"/>
              <a:t>Coming</a:t>
            </a:r>
            <a:r>
              <a:rPr lang="cs-CZ" sz="2400" dirty="0" smtClean="0"/>
              <a:t> </a:t>
            </a:r>
            <a:r>
              <a:rPr lang="cs-CZ" sz="2400" dirty="0" err="1" smtClean="0"/>
              <a:t>today</a:t>
            </a:r>
            <a:r>
              <a:rPr lang="cs-CZ" sz="2400" dirty="0" smtClean="0"/>
              <a:t>?</a:t>
            </a:r>
          </a:p>
          <a:p>
            <a:r>
              <a:rPr lang="cs-CZ" sz="2400" dirty="0" err="1" smtClean="0"/>
              <a:t>Laughing</a:t>
            </a:r>
            <a:r>
              <a:rPr lang="cs-CZ" sz="2400" dirty="0" smtClean="0"/>
              <a:t>?</a:t>
            </a:r>
          </a:p>
          <a:p>
            <a:r>
              <a:rPr lang="cs-CZ" sz="2400" dirty="0" err="1" smtClean="0"/>
              <a:t>An</a:t>
            </a:r>
            <a:r>
              <a:rPr lang="cs-CZ" sz="2400" dirty="0" smtClean="0"/>
              <a:t> </a:t>
            </a:r>
            <a:r>
              <a:rPr lang="cs-CZ" sz="2400" dirty="0" err="1" smtClean="0"/>
              <a:t>interesting</a:t>
            </a:r>
            <a:r>
              <a:rPr lang="cs-CZ" sz="2400" dirty="0" smtClean="0"/>
              <a:t> </a:t>
            </a:r>
            <a:r>
              <a:rPr lang="cs-CZ" sz="2400" dirty="0" err="1" smtClean="0"/>
              <a:t>book</a:t>
            </a:r>
            <a:endParaRPr lang="cs-CZ" sz="2400" dirty="0" smtClean="0"/>
          </a:p>
          <a:p>
            <a:r>
              <a:rPr lang="cs-CZ" sz="2400" dirty="0" smtClean="0"/>
              <a:t>A </a:t>
            </a:r>
            <a:r>
              <a:rPr lang="cs-CZ" sz="2400" dirty="0" err="1" smtClean="0"/>
              <a:t>complaint</a:t>
            </a:r>
            <a:endParaRPr lang="cs-CZ" sz="2400" dirty="0" smtClean="0"/>
          </a:p>
          <a:p>
            <a:r>
              <a:rPr lang="cs-CZ" sz="2400" dirty="0" smtClean="0"/>
              <a:t>A </a:t>
            </a:r>
            <a:r>
              <a:rPr lang="cs-CZ" sz="2400" dirty="0" err="1" smtClean="0"/>
              <a:t>glass</a:t>
            </a:r>
            <a:r>
              <a:rPr lang="cs-CZ" sz="2400" dirty="0" smtClean="0"/>
              <a:t> </a:t>
            </a:r>
            <a:r>
              <a:rPr lang="cs-CZ" sz="2400" dirty="0" err="1" smtClean="0"/>
              <a:t>of</a:t>
            </a:r>
            <a:r>
              <a:rPr lang="cs-CZ" sz="2400" dirty="0" smtClean="0"/>
              <a:t> </a:t>
            </a:r>
            <a:r>
              <a:rPr lang="cs-CZ" sz="2400" dirty="0" err="1" smtClean="0"/>
              <a:t>milk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155435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MATCHING - SOLUTION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err="1"/>
              <a:t>She</a:t>
            </a:r>
            <a:r>
              <a:rPr lang="cs-CZ" dirty="0"/>
              <a:t> </a:t>
            </a:r>
            <a:r>
              <a:rPr lang="cs-CZ" dirty="0" err="1"/>
              <a:t>is</a:t>
            </a:r>
            <a:r>
              <a:rPr lang="cs-CZ" dirty="0"/>
              <a:t> </a:t>
            </a:r>
            <a:r>
              <a:rPr lang="cs-CZ" dirty="0" err="1" smtClean="0"/>
              <a:t>drinking</a:t>
            </a:r>
            <a:r>
              <a:rPr lang="cs-CZ" dirty="0" smtClean="0"/>
              <a:t> a </a:t>
            </a:r>
            <a:r>
              <a:rPr lang="cs-CZ" dirty="0" err="1" smtClean="0"/>
              <a:t>glass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milk</a:t>
            </a:r>
            <a:r>
              <a:rPr lang="cs-CZ" dirty="0" smtClean="0"/>
              <a:t>.</a:t>
            </a:r>
            <a:endParaRPr lang="cs-CZ" dirty="0"/>
          </a:p>
          <a:p>
            <a:r>
              <a:rPr lang="cs-CZ" dirty="0" err="1"/>
              <a:t>When</a:t>
            </a:r>
            <a:r>
              <a:rPr lang="cs-CZ" dirty="0"/>
              <a:t> are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coming</a:t>
            </a:r>
            <a:r>
              <a:rPr lang="cs-CZ" dirty="0" smtClean="0"/>
              <a:t> </a:t>
            </a:r>
            <a:r>
              <a:rPr lang="cs-CZ" dirty="0" err="1" smtClean="0"/>
              <a:t>today</a:t>
            </a:r>
            <a:r>
              <a:rPr lang="cs-CZ" dirty="0" smtClean="0"/>
              <a:t>?</a:t>
            </a:r>
            <a:endParaRPr lang="cs-CZ" dirty="0"/>
          </a:p>
          <a:p>
            <a:r>
              <a:rPr lang="cs-CZ" dirty="0"/>
              <a:t>I </a:t>
            </a:r>
            <a:r>
              <a:rPr lang="cs-CZ" dirty="0" err="1"/>
              <a:t>am</a:t>
            </a:r>
            <a:r>
              <a:rPr lang="cs-CZ" dirty="0"/>
              <a:t> </a:t>
            </a:r>
            <a:r>
              <a:rPr lang="cs-CZ" dirty="0" err="1" smtClean="0"/>
              <a:t>writing</a:t>
            </a:r>
            <a:r>
              <a:rPr lang="cs-CZ" dirty="0" smtClean="0"/>
              <a:t> a </a:t>
            </a:r>
            <a:r>
              <a:rPr lang="cs-CZ" dirty="0" err="1" smtClean="0"/>
              <a:t>complaint</a:t>
            </a:r>
            <a:r>
              <a:rPr lang="cs-CZ" dirty="0" smtClean="0"/>
              <a:t>.</a:t>
            </a:r>
            <a:endParaRPr lang="cs-CZ" dirty="0"/>
          </a:p>
          <a:p>
            <a:r>
              <a:rPr lang="cs-CZ" dirty="0" err="1"/>
              <a:t>Why</a:t>
            </a:r>
            <a:r>
              <a:rPr lang="cs-CZ" dirty="0"/>
              <a:t> are </a:t>
            </a:r>
            <a:r>
              <a:rPr lang="cs-CZ" dirty="0" err="1" smtClean="0"/>
              <a:t>they</a:t>
            </a:r>
            <a:r>
              <a:rPr lang="cs-CZ" dirty="0" smtClean="0"/>
              <a:t> </a:t>
            </a:r>
            <a:r>
              <a:rPr lang="cs-CZ" dirty="0" err="1" smtClean="0"/>
              <a:t>laughing</a:t>
            </a:r>
            <a:r>
              <a:rPr lang="cs-CZ" dirty="0" smtClean="0"/>
              <a:t>?</a:t>
            </a:r>
            <a:endParaRPr lang="cs-CZ" dirty="0"/>
          </a:p>
          <a:p>
            <a:r>
              <a:rPr lang="cs-CZ" dirty="0" err="1"/>
              <a:t>We</a:t>
            </a:r>
            <a:r>
              <a:rPr lang="cs-CZ" dirty="0"/>
              <a:t> are </a:t>
            </a:r>
            <a:r>
              <a:rPr lang="cs-CZ" dirty="0" err="1" smtClean="0"/>
              <a:t>reading</a:t>
            </a:r>
            <a:r>
              <a:rPr lang="cs-CZ" dirty="0" smtClean="0"/>
              <a:t> </a:t>
            </a:r>
            <a:r>
              <a:rPr lang="cs-CZ" dirty="0" err="1" smtClean="0"/>
              <a:t>an</a:t>
            </a:r>
            <a:r>
              <a:rPr lang="cs-CZ" dirty="0" smtClean="0"/>
              <a:t> </a:t>
            </a:r>
            <a:r>
              <a:rPr lang="cs-CZ" dirty="0" err="1" smtClean="0"/>
              <a:t>interesting</a:t>
            </a:r>
            <a:r>
              <a:rPr lang="cs-CZ" dirty="0" smtClean="0"/>
              <a:t> </a:t>
            </a:r>
            <a:r>
              <a:rPr lang="cs-CZ" dirty="0" err="1" smtClean="0"/>
              <a:t>book</a:t>
            </a:r>
            <a:r>
              <a:rPr lang="cs-CZ" dirty="0" smtClean="0"/>
              <a:t>.</a:t>
            </a:r>
            <a:endParaRPr lang="cs-CZ" dirty="0"/>
          </a:p>
          <a:p>
            <a:r>
              <a:rPr lang="cs-CZ" dirty="0"/>
              <a:t>My </a:t>
            </a:r>
            <a:r>
              <a:rPr lang="cs-CZ" dirty="0" err="1"/>
              <a:t>neighbours</a:t>
            </a:r>
            <a:r>
              <a:rPr lang="cs-CZ" dirty="0"/>
              <a:t> </a:t>
            </a:r>
            <a:r>
              <a:rPr lang="cs-CZ" dirty="0" smtClean="0"/>
              <a:t>are </a:t>
            </a:r>
            <a:r>
              <a:rPr lang="cs-CZ" dirty="0" err="1" smtClean="0"/>
              <a:t>always</a:t>
            </a:r>
            <a:r>
              <a:rPr lang="cs-CZ" dirty="0" smtClean="0"/>
              <a:t> </a:t>
            </a:r>
            <a:r>
              <a:rPr lang="cs-CZ" dirty="0" err="1" smtClean="0"/>
              <a:t>arguing</a:t>
            </a:r>
            <a:r>
              <a:rPr lang="cs-CZ" dirty="0" smtClean="0"/>
              <a:t>.</a:t>
            </a:r>
            <a:endParaRPr lang="cs-CZ" dirty="0"/>
          </a:p>
          <a:p>
            <a:r>
              <a:rPr lang="cs-CZ" dirty="0" err="1"/>
              <a:t>She</a:t>
            </a:r>
            <a:r>
              <a:rPr lang="cs-CZ" dirty="0"/>
              <a:t> </a:t>
            </a:r>
            <a:r>
              <a:rPr lang="cs-CZ" dirty="0" err="1"/>
              <a:t>is</a:t>
            </a:r>
            <a:r>
              <a:rPr lang="cs-CZ" dirty="0"/>
              <a:t> </a:t>
            </a:r>
            <a:r>
              <a:rPr lang="cs-CZ" dirty="0" err="1" smtClean="0"/>
              <a:t>studying</a:t>
            </a:r>
            <a:r>
              <a:rPr lang="cs-CZ" dirty="0" smtClean="0"/>
              <a:t> </a:t>
            </a:r>
            <a:r>
              <a:rPr lang="cs-CZ" dirty="0" err="1" smtClean="0"/>
              <a:t>economy</a:t>
            </a:r>
            <a:r>
              <a:rPr lang="cs-CZ" dirty="0" smtClean="0"/>
              <a:t>.</a:t>
            </a:r>
            <a:endParaRPr lang="cs-CZ" dirty="0"/>
          </a:p>
          <a:p>
            <a:r>
              <a:rPr lang="cs-CZ" dirty="0"/>
              <a:t>He </a:t>
            </a:r>
            <a:r>
              <a:rPr lang="cs-CZ" dirty="0" err="1"/>
              <a:t>is</a:t>
            </a:r>
            <a:r>
              <a:rPr lang="cs-CZ" dirty="0"/>
              <a:t> just </a:t>
            </a:r>
            <a:r>
              <a:rPr lang="cs-CZ" dirty="0" err="1" smtClean="0"/>
              <a:t>preparing</a:t>
            </a:r>
            <a:r>
              <a:rPr lang="cs-CZ" dirty="0" smtClean="0"/>
              <a:t> lunch.</a:t>
            </a:r>
            <a:endParaRPr lang="cs-CZ" dirty="0"/>
          </a:p>
          <a:p>
            <a:r>
              <a:rPr lang="cs-CZ" dirty="0" err="1"/>
              <a:t>Why</a:t>
            </a:r>
            <a:r>
              <a:rPr lang="cs-CZ" dirty="0"/>
              <a:t> </a:t>
            </a:r>
            <a:r>
              <a:rPr lang="cs-CZ" dirty="0" err="1"/>
              <a:t>aren´t</a:t>
            </a:r>
            <a:r>
              <a:rPr lang="cs-CZ" dirty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listening</a:t>
            </a:r>
            <a:r>
              <a:rPr lang="cs-CZ" dirty="0" smtClean="0"/>
              <a:t> to </a:t>
            </a:r>
            <a:r>
              <a:rPr lang="cs-CZ" dirty="0" err="1" smtClean="0"/>
              <a:t>me</a:t>
            </a:r>
            <a:r>
              <a:rPr lang="cs-CZ" dirty="0" smtClean="0"/>
              <a:t>?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729218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Make </a:t>
            </a:r>
            <a:r>
              <a:rPr lang="cs-CZ" dirty="0" err="1" smtClean="0"/>
              <a:t>whole</a:t>
            </a:r>
            <a:r>
              <a:rPr lang="cs-CZ" dirty="0" smtClean="0"/>
              <a:t> </a:t>
            </a:r>
            <a:r>
              <a:rPr lang="cs-CZ" dirty="0" err="1" smtClean="0"/>
              <a:t>sentences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err="1" smtClean="0"/>
              <a:t>You</a:t>
            </a:r>
            <a:r>
              <a:rPr lang="cs-CZ" dirty="0" smtClean="0"/>
              <a:t> – study – </a:t>
            </a:r>
            <a:r>
              <a:rPr lang="cs-CZ" dirty="0" err="1" smtClean="0"/>
              <a:t>what</a:t>
            </a:r>
            <a:r>
              <a:rPr lang="cs-CZ" dirty="0" smtClean="0"/>
              <a:t> – university?</a:t>
            </a:r>
          </a:p>
          <a:p>
            <a:r>
              <a:rPr lang="cs-CZ" dirty="0" err="1" smtClean="0"/>
              <a:t>Who</a:t>
            </a:r>
            <a:r>
              <a:rPr lang="cs-CZ" dirty="0" smtClean="0"/>
              <a:t> – </a:t>
            </a:r>
            <a:r>
              <a:rPr lang="cs-CZ" dirty="0" err="1" smtClean="0"/>
              <a:t>wait</a:t>
            </a:r>
            <a:r>
              <a:rPr lang="cs-CZ" dirty="0"/>
              <a:t> </a:t>
            </a:r>
            <a:r>
              <a:rPr lang="cs-CZ" dirty="0" smtClean="0"/>
              <a:t>– </a:t>
            </a:r>
            <a:r>
              <a:rPr lang="cs-CZ" dirty="0" err="1" smtClean="0"/>
              <a:t>you</a:t>
            </a:r>
            <a:r>
              <a:rPr lang="cs-CZ" dirty="0" smtClean="0"/>
              <a:t> – </a:t>
            </a:r>
            <a:r>
              <a:rPr lang="cs-CZ" dirty="0" err="1" smtClean="0"/>
              <a:t>for</a:t>
            </a:r>
            <a:r>
              <a:rPr lang="cs-CZ" dirty="0" smtClean="0"/>
              <a:t>?</a:t>
            </a:r>
          </a:p>
          <a:p>
            <a:r>
              <a:rPr lang="cs-CZ" dirty="0" smtClean="0"/>
              <a:t>Winter – </a:t>
            </a:r>
            <a:r>
              <a:rPr lang="cs-CZ" dirty="0" err="1" smtClean="0"/>
              <a:t>come</a:t>
            </a:r>
            <a:r>
              <a:rPr lang="cs-CZ" dirty="0" smtClean="0"/>
              <a:t> – </a:t>
            </a:r>
            <a:r>
              <a:rPr lang="cs-CZ" dirty="0" err="1" smtClean="0"/>
              <a:t>soon</a:t>
            </a:r>
            <a:endParaRPr lang="cs-CZ" dirty="0" smtClean="0"/>
          </a:p>
          <a:p>
            <a:r>
              <a:rPr lang="cs-CZ" dirty="0" err="1" smtClean="0"/>
              <a:t>You</a:t>
            </a:r>
            <a:r>
              <a:rPr lang="cs-CZ" dirty="0" smtClean="0"/>
              <a:t> – do – </a:t>
            </a:r>
            <a:r>
              <a:rPr lang="cs-CZ" dirty="0" err="1" smtClean="0"/>
              <a:t>what</a:t>
            </a:r>
            <a:r>
              <a:rPr lang="cs-CZ" dirty="0" smtClean="0"/>
              <a:t>?</a:t>
            </a:r>
          </a:p>
          <a:p>
            <a:r>
              <a:rPr lang="cs-CZ" dirty="0" smtClean="0"/>
              <a:t>Visit – my </a:t>
            </a:r>
            <a:r>
              <a:rPr lang="cs-CZ" dirty="0" err="1" smtClean="0"/>
              <a:t>relatives</a:t>
            </a:r>
            <a:r>
              <a:rPr lang="cs-CZ" dirty="0" smtClean="0"/>
              <a:t> – I – </a:t>
            </a:r>
            <a:r>
              <a:rPr lang="cs-CZ" dirty="0" err="1" smtClean="0"/>
              <a:t>next</a:t>
            </a:r>
            <a:r>
              <a:rPr lang="cs-CZ" dirty="0" smtClean="0"/>
              <a:t> </a:t>
            </a:r>
            <a:r>
              <a:rPr lang="cs-CZ" dirty="0" err="1" smtClean="0"/>
              <a:t>month</a:t>
            </a:r>
            <a:endParaRPr lang="cs-CZ" dirty="0" smtClean="0"/>
          </a:p>
          <a:p>
            <a:r>
              <a:rPr lang="cs-CZ" dirty="0" err="1" smtClean="0"/>
              <a:t>Prepare</a:t>
            </a:r>
            <a:r>
              <a:rPr lang="cs-CZ" dirty="0" smtClean="0"/>
              <a:t> – lunch – just – </a:t>
            </a:r>
            <a:r>
              <a:rPr lang="cs-CZ" dirty="0" err="1" smtClean="0"/>
              <a:t>mother</a:t>
            </a:r>
            <a:endParaRPr lang="cs-CZ" dirty="0" smtClean="0"/>
          </a:p>
          <a:p>
            <a:r>
              <a:rPr lang="cs-CZ" dirty="0" err="1" smtClean="0"/>
              <a:t>You</a:t>
            </a:r>
            <a:r>
              <a:rPr lang="cs-CZ" dirty="0" smtClean="0"/>
              <a:t> – </a:t>
            </a:r>
            <a:r>
              <a:rPr lang="cs-CZ" dirty="0" err="1" smtClean="0"/>
              <a:t>what</a:t>
            </a:r>
            <a:r>
              <a:rPr lang="cs-CZ" dirty="0" smtClean="0"/>
              <a:t> – </a:t>
            </a:r>
            <a:r>
              <a:rPr lang="cs-CZ" dirty="0" err="1" smtClean="0"/>
              <a:t>at</a:t>
            </a:r>
            <a:r>
              <a:rPr lang="cs-CZ" dirty="0" smtClean="0"/>
              <a:t> – </a:t>
            </a:r>
            <a:r>
              <a:rPr lang="cs-CZ" dirty="0" err="1" smtClean="0"/>
              <a:t>look</a:t>
            </a:r>
            <a:r>
              <a:rPr lang="cs-CZ" dirty="0" smtClean="0"/>
              <a:t>?</a:t>
            </a:r>
          </a:p>
          <a:p>
            <a:r>
              <a:rPr lang="cs-CZ" dirty="0" smtClean="0"/>
              <a:t>London – </a:t>
            </a:r>
            <a:r>
              <a:rPr lang="cs-CZ" dirty="0" err="1" smtClean="0"/>
              <a:t>you</a:t>
            </a:r>
            <a:r>
              <a:rPr lang="cs-CZ" dirty="0" smtClean="0"/>
              <a:t> – </a:t>
            </a:r>
            <a:r>
              <a:rPr lang="cs-CZ" dirty="0" err="1" smtClean="0"/>
              <a:t>arrive</a:t>
            </a:r>
            <a:r>
              <a:rPr lang="cs-CZ" dirty="0" smtClean="0"/>
              <a:t> – </a:t>
            </a:r>
            <a:r>
              <a:rPr lang="cs-CZ" dirty="0" err="1" smtClean="0"/>
              <a:t>when</a:t>
            </a:r>
            <a:r>
              <a:rPr lang="cs-CZ" dirty="0"/>
              <a:t>?</a:t>
            </a:r>
            <a:endParaRPr lang="cs-CZ" dirty="0" smtClean="0"/>
          </a:p>
          <a:p>
            <a:r>
              <a:rPr lang="cs-CZ" dirty="0" err="1" smtClean="0"/>
              <a:t>Cinema</a:t>
            </a:r>
            <a:r>
              <a:rPr lang="cs-CZ" dirty="0" smtClean="0"/>
              <a:t> – </a:t>
            </a:r>
            <a:r>
              <a:rPr lang="cs-CZ" dirty="0" err="1" smtClean="0"/>
              <a:t>Monday</a:t>
            </a:r>
            <a:r>
              <a:rPr lang="cs-CZ" dirty="0" smtClean="0"/>
              <a:t> – go - </a:t>
            </a:r>
            <a:r>
              <a:rPr lang="cs-CZ" dirty="0" err="1" smtClean="0"/>
              <a:t>we</a:t>
            </a:r>
            <a:r>
              <a:rPr lang="cs-CZ" dirty="0" smtClean="0"/>
              <a:t> </a:t>
            </a:r>
          </a:p>
          <a:p>
            <a:r>
              <a:rPr lang="cs-CZ" dirty="0" smtClean="0"/>
              <a:t>Drive – fast- </a:t>
            </a:r>
            <a:r>
              <a:rPr lang="cs-CZ" dirty="0" err="1" smtClean="0"/>
              <a:t>your</a:t>
            </a:r>
            <a:r>
              <a:rPr lang="cs-CZ" dirty="0" smtClean="0"/>
              <a:t> </a:t>
            </a:r>
            <a:r>
              <a:rPr lang="cs-CZ" dirty="0" err="1" smtClean="0"/>
              <a:t>father</a:t>
            </a:r>
            <a:r>
              <a:rPr lang="cs-CZ" dirty="0" smtClean="0"/>
              <a:t>?</a:t>
            </a:r>
          </a:p>
          <a:p>
            <a:r>
              <a:rPr lang="cs-CZ" dirty="0" err="1" smtClean="0"/>
              <a:t>You</a:t>
            </a:r>
            <a:r>
              <a:rPr lang="cs-CZ" dirty="0" smtClean="0"/>
              <a:t> – </a:t>
            </a:r>
            <a:r>
              <a:rPr lang="cs-CZ" dirty="0" err="1" smtClean="0"/>
              <a:t>complain</a:t>
            </a:r>
            <a:r>
              <a:rPr lang="cs-CZ" dirty="0" smtClean="0"/>
              <a:t> – </a:t>
            </a:r>
            <a:r>
              <a:rPr lang="cs-CZ" dirty="0" err="1" smtClean="0"/>
              <a:t>everything</a:t>
            </a:r>
            <a:r>
              <a:rPr lang="cs-CZ" dirty="0" smtClean="0"/>
              <a:t> – </a:t>
            </a:r>
            <a:r>
              <a:rPr lang="cs-CZ" dirty="0" err="1" smtClean="0"/>
              <a:t>about</a:t>
            </a:r>
            <a:r>
              <a:rPr lang="cs-CZ" dirty="0" smtClean="0"/>
              <a:t> – </a:t>
            </a:r>
            <a:r>
              <a:rPr lang="cs-CZ" dirty="0" err="1" smtClean="0"/>
              <a:t>why</a:t>
            </a:r>
            <a:r>
              <a:rPr lang="cs-CZ" dirty="0" smtClean="0"/>
              <a:t>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647217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MAKE WHOLE SENTENCES - SOLUTION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err="1" smtClean="0"/>
              <a:t>What</a:t>
            </a:r>
            <a:r>
              <a:rPr lang="cs-CZ" dirty="0" smtClean="0"/>
              <a:t> university are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studying</a:t>
            </a:r>
            <a:r>
              <a:rPr lang="cs-CZ" dirty="0" smtClean="0"/>
              <a:t> </a:t>
            </a:r>
            <a:r>
              <a:rPr lang="cs-CZ" dirty="0" err="1" smtClean="0"/>
              <a:t>at</a:t>
            </a:r>
            <a:r>
              <a:rPr lang="cs-CZ" dirty="0" smtClean="0"/>
              <a:t>?</a:t>
            </a:r>
          </a:p>
          <a:p>
            <a:r>
              <a:rPr lang="cs-CZ" dirty="0" err="1" smtClean="0"/>
              <a:t>Who</a:t>
            </a:r>
            <a:r>
              <a:rPr lang="cs-CZ" dirty="0" smtClean="0"/>
              <a:t> are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waiting</a:t>
            </a:r>
            <a:r>
              <a:rPr lang="cs-CZ" dirty="0" smtClean="0"/>
              <a:t> </a:t>
            </a:r>
            <a:r>
              <a:rPr lang="cs-CZ" dirty="0" err="1" smtClean="0"/>
              <a:t>for</a:t>
            </a:r>
            <a:r>
              <a:rPr lang="cs-CZ" dirty="0" smtClean="0"/>
              <a:t>?</a:t>
            </a:r>
          </a:p>
          <a:p>
            <a:r>
              <a:rPr lang="cs-CZ" dirty="0" smtClean="0"/>
              <a:t>Winter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coming</a:t>
            </a:r>
            <a:r>
              <a:rPr lang="cs-CZ" dirty="0" smtClean="0"/>
              <a:t> </a:t>
            </a:r>
            <a:r>
              <a:rPr lang="cs-CZ" dirty="0" err="1" smtClean="0"/>
              <a:t>soon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What</a:t>
            </a:r>
            <a:r>
              <a:rPr lang="cs-CZ" dirty="0" smtClean="0"/>
              <a:t> are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doing</a:t>
            </a:r>
            <a:r>
              <a:rPr lang="cs-CZ" dirty="0" smtClean="0"/>
              <a:t>?</a:t>
            </a:r>
          </a:p>
          <a:p>
            <a:r>
              <a:rPr lang="cs-CZ" dirty="0" smtClean="0"/>
              <a:t>I </a:t>
            </a:r>
            <a:r>
              <a:rPr lang="cs-CZ" dirty="0" err="1" smtClean="0"/>
              <a:t>am</a:t>
            </a:r>
            <a:r>
              <a:rPr lang="cs-CZ" dirty="0" smtClean="0"/>
              <a:t> </a:t>
            </a:r>
            <a:r>
              <a:rPr lang="cs-CZ" dirty="0" err="1" smtClean="0"/>
              <a:t>visiting</a:t>
            </a:r>
            <a:r>
              <a:rPr lang="cs-CZ" dirty="0" smtClean="0"/>
              <a:t> my </a:t>
            </a:r>
            <a:r>
              <a:rPr lang="cs-CZ" dirty="0" err="1" smtClean="0"/>
              <a:t>relatives</a:t>
            </a:r>
            <a:r>
              <a:rPr lang="cs-CZ" dirty="0" smtClean="0"/>
              <a:t> </a:t>
            </a:r>
            <a:r>
              <a:rPr lang="cs-CZ" dirty="0" err="1" smtClean="0"/>
              <a:t>next</a:t>
            </a:r>
            <a:r>
              <a:rPr lang="cs-CZ" dirty="0" smtClean="0"/>
              <a:t> </a:t>
            </a:r>
            <a:r>
              <a:rPr lang="cs-CZ" dirty="0" err="1" smtClean="0"/>
              <a:t>month</a:t>
            </a:r>
            <a:r>
              <a:rPr lang="cs-CZ" dirty="0" smtClean="0"/>
              <a:t>.</a:t>
            </a:r>
          </a:p>
          <a:p>
            <a:r>
              <a:rPr lang="cs-CZ" dirty="0" smtClean="0"/>
              <a:t>My </a:t>
            </a:r>
            <a:r>
              <a:rPr lang="cs-CZ" dirty="0" err="1" smtClean="0"/>
              <a:t>mother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just </a:t>
            </a:r>
            <a:r>
              <a:rPr lang="cs-CZ" dirty="0" err="1" smtClean="0"/>
              <a:t>preparing</a:t>
            </a:r>
            <a:r>
              <a:rPr lang="cs-CZ" dirty="0" smtClean="0"/>
              <a:t> lunch.</a:t>
            </a:r>
          </a:p>
          <a:p>
            <a:r>
              <a:rPr lang="cs-CZ" dirty="0" err="1" smtClean="0"/>
              <a:t>What</a:t>
            </a:r>
            <a:r>
              <a:rPr lang="cs-CZ" dirty="0" smtClean="0"/>
              <a:t> are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looking</a:t>
            </a:r>
            <a:r>
              <a:rPr lang="cs-CZ" dirty="0" smtClean="0"/>
              <a:t> </a:t>
            </a:r>
            <a:r>
              <a:rPr lang="cs-CZ" dirty="0" err="1" smtClean="0"/>
              <a:t>at</a:t>
            </a:r>
            <a:r>
              <a:rPr lang="cs-CZ" dirty="0" smtClean="0"/>
              <a:t>?</a:t>
            </a:r>
          </a:p>
          <a:p>
            <a:r>
              <a:rPr lang="cs-CZ" dirty="0" err="1" smtClean="0"/>
              <a:t>When</a:t>
            </a:r>
            <a:r>
              <a:rPr lang="cs-CZ" dirty="0" smtClean="0"/>
              <a:t> are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arriving</a:t>
            </a:r>
            <a:r>
              <a:rPr lang="cs-CZ" dirty="0" smtClean="0"/>
              <a:t> to London?</a:t>
            </a:r>
          </a:p>
          <a:p>
            <a:r>
              <a:rPr lang="cs-CZ" dirty="0" err="1" smtClean="0"/>
              <a:t>We</a:t>
            </a:r>
            <a:r>
              <a:rPr lang="cs-CZ" dirty="0" smtClean="0"/>
              <a:t> are </a:t>
            </a:r>
            <a:r>
              <a:rPr lang="cs-CZ" dirty="0" err="1" smtClean="0"/>
              <a:t>going</a:t>
            </a:r>
            <a:r>
              <a:rPr lang="cs-CZ" dirty="0" smtClean="0"/>
              <a:t> to </a:t>
            </a:r>
            <a:r>
              <a:rPr lang="cs-CZ" dirty="0" err="1" smtClean="0"/>
              <a:t>cinema</a:t>
            </a:r>
            <a:r>
              <a:rPr lang="cs-CZ" dirty="0" smtClean="0"/>
              <a:t> on </a:t>
            </a:r>
            <a:r>
              <a:rPr lang="cs-CZ" dirty="0" err="1" smtClean="0"/>
              <a:t>Monday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your</a:t>
            </a:r>
            <a:r>
              <a:rPr lang="cs-CZ" dirty="0" smtClean="0"/>
              <a:t> </a:t>
            </a:r>
            <a:r>
              <a:rPr lang="cs-CZ" dirty="0" err="1" smtClean="0"/>
              <a:t>father</a:t>
            </a:r>
            <a:r>
              <a:rPr lang="cs-CZ" dirty="0" smtClean="0"/>
              <a:t> </a:t>
            </a:r>
            <a:r>
              <a:rPr lang="cs-CZ" dirty="0" err="1" smtClean="0"/>
              <a:t>driving</a:t>
            </a:r>
            <a:r>
              <a:rPr lang="cs-CZ" dirty="0" smtClean="0"/>
              <a:t> fast?</a:t>
            </a:r>
          </a:p>
          <a:p>
            <a:r>
              <a:rPr lang="cs-CZ" dirty="0" err="1" smtClean="0"/>
              <a:t>Why</a:t>
            </a:r>
            <a:r>
              <a:rPr lang="cs-CZ" dirty="0" smtClean="0"/>
              <a:t> are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complaining</a:t>
            </a:r>
            <a:r>
              <a:rPr lang="cs-CZ" dirty="0" smtClean="0"/>
              <a:t> </a:t>
            </a:r>
            <a:r>
              <a:rPr lang="cs-CZ" dirty="0" err="1" smtClean="0"/>
              <a:t>about</a:t>
            </a:r>
            <a:r>
              <a:rPr lang="cs-CZ" dirty="0" smtClean="0"/>
              <a:t> </a:t>
            </a:r>
            <a:r>
              <a:rPr lang="cs-CZ" dirty="0" err="1" smtClean="0"/>
              <a:t>everything</a:t>
            </a:r>
            <a:r>
              <a:rPr lang="cs-CZ" dirty="0" smtClean="0"/>
              <a:t>?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611414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Make </a:t>
            </a:r>
            <a:r>
              <a:rPr lang="cs-CZ" dirty="0" err="1" smtClean="0"/>
              <a:t>questions</a:t>
            </a:r>
            <a:r>
              <a:rPr lang="cs-CZ" dirty="0" smtClean="0"/>
              <a:t> </a:t>
            </a:r>
            <a:r>
              <a:rPr lang="cs-CZ" dirty="0" err="1" smtClean="0"/>
              <a:t>from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sentences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>
                <a:solidFill>
                  <a:schemeClr val="tx1"/>
                </a:solidFill>
              </a:rPr>
              <a:t>I </a:t>
            </a:r>
            <a:r>
              <a:rPr lang="cs-CZ" dirty="0" err="1" smtClean="0">
                <a:solidFill>
                  <a:schemeClr val="tx1"/>
                </a:solidFill>
              </a:rPr>
              <a:t>am</a:t>
            </a:r>
            <a:r>
              <a:rPr lang="cs-CZ" dirty="0" smtClean="0">
                <a:solidFill>
                  <a:schemeClr val="tx1"/>
                </a:solidFill>
              </a:rPr>
              <a:t> </a:t>
            </a:r>
            <a:r>
              <a:rPr lang="cs-CZ" dirty="0" err="1" smtClean="0">
                <a:solidFill>
                  <a:schemeClr val="tx1"/>
                </a:solidFill>
              </a:rPr>
              <a:t>learning</a:t>
            </a:r>
            <a:r>
              <a:rPr lang="cs-CZ" dirty="0" smtClean="0">
                <a:solidFill>
                  <a:schemeClr val="tx1"/>
                </a:solidFill>
              </a:rPr>
              <a:t> </a:t>
            </a:r>
            <a:r>
              <a:rPr lang="cs-CZ" dirty="0" err="1" smtClean="0">
                <a:solidFill>
                  <a:schemeClr val="tx1"/>
                </a:solidFill>
              </a:rPr>
              <a:t>English</a:t>
            </a:r>
            <a:r>
              <a:rPr lang="cs-CZ" dirty="0" smtClean="0">
                <a:solidFill>
                  <a:schemeClr val="tx1"/>
                </a:solidFill>
              </a:rPr>
              <a:t>.</a:t>
            </a:r>
            <a:endParaRPr lang="cs-CZ" dirty="0" smtClean="0">
              <a:solidFill>
                <a:srgbClr val="FF0000"/>
              </a:solidFill>
            </a:endParaRPr>
          </a:p>
          <a:p>
            <a:r>
              <a:rPr lang="cs-CZ" dirty="0" smtClean="0">
                <a:solidFill>
                  <a:schemeClr val="tx1"/>
                </a:solidFill>
              </a:rPr>
              <a:t>My </a:t>
            </a:r>
            <a:r>
              <a:rPr lang="cs-CZ" dirty="0" err="1" smtClean="0">
                <a:solidFill>
                  <a:schemeClr val="tx1"/>
                </a:solidFill>
              </a:rPr>
              <a:t>brother</a:t>
            </a:r>
            <a:r>
              <a:rPr lang="cs-CZ" dirty="0" smtClean="0">
                <a:solidFill>
                  <a:schemeClr val="tx1"/>
                </a:solidFill>
              </a:rPr>
              <a:t> </a:t>
            </a:r>
            <a:r>
              <a:rPr lang="cs-CZ" dirty="0" err="1" smtClean="0">
                <a:solidFill>
                  <a:schemeClr val="tx1"/>
                </a:solidFill>
              </a:rPr>
              <a:t>is</a:t>
            </a:r>
            <a:r>
              <a:rPr lang="cs-CZ" dirty="0" smtClean="0">
                <a:solidFill>
                  <a:schemeClr val="tx1"/>
                </a:solidFill>
              </a:rPr>
              <a:t> </a:t>
            </a:r>
            <a:r>
              <a:rPr lang="cs-CZ" dirty="0" err="1" smtClean="0">
                <a:solidFill>
                  <a:schemeClr val="tx1"/>
                </a:solidFill>
              </a:rPr>
              <a:t>listening</a:t>
            </a:r>
            <a:r>
              <a:rPr lang="cs-CZ" dirty="0" smtClean="0">
                <a:solidFill>
                  <a:schemeClr val="tx1"/>
                </a:solidFill>
              </a:rPr>
              <a:t> to </a:t>
            </a:r>
            <a:r>
              <a:rPr lang="cs-CZ" dirty="0" err="1" smtClean="0">
                <a:solidFill>
                  <a:schemeClr val="tx1"/>
                </a:solidFill>
              </a:rPr>
              <a:t>radio</a:t>
            </a:r>
            <a:r>
              <a:rPr lang="cs-CZ" dirty="0" smtClean="0">
                <a:solidFill>
                  <a:schemeClr val="tx1"/>
                </a:solidFill>
              </a:rPr>
              <a:t>.</a:t>
            </a:r>
            <a:endParaRPr lang="cs-CZ" dirty="0" smtClean="0">
              <a:solidFill>
                <a:srgbClr val="FF0000"/>
              </a:solidFill>
            </a:endParaRPr>
          </a:p>
          <a:p>
            <a:r>
              <a:rPr lang="cs-CZ" dirty="0" err="1" smtClean="0">
                <a:solidFill>
                  <a:schemeClr val="tx1"/>
                </a:solidFill>
              </a:rPr>
              <a:t>We</a:t>
            </a:r>
            <a:r>
              <a:rPr lang="cs-CZ" dirty="0" smtClean="0">
                <a:solidFill>
                  <a:schemeClr val="tx1"/>
                </a:solidFill>
              </a:rPr>
              <a:t> are </a:t>
            </a:r>
            <a:r>
              <a:rPr lang="cs-CZ" dirty="0" err="1" smtClean="0">
                <a:solidFill>
                  <a:schemeClr val="tx1"/>
                </a:solidFill>
              </a:rPr>
              <a:t>having</a:t>
            </a:r>
            <a:r>
              <a:rPr lang="cs-CZ" dirty="0" smtClean="0">
                <a:solidFill>
                  <a:schemeClr val="tx1"/>
                </a:solidFill>
              </a:rPr>
              <a:t> pizza </a:t>
            </a:r>
            <a:r>
              <a:rPr lang="cs-CZ" dirty="0" err="1" smtClean="0">
                <a:solidFill>
                  <a:schemeClr val="tx1"/>
                </a:solidFill>
              </a:rPr>
              <a:t>for</a:t>
            </a:r>
            <a:r>
              <a:rPr lang="cs-CZ" dirty="0" smtClean="0">
                <a:solidFill>
                  <a:schemeClr val="tx1"/>
                </a:solidFill>
              </a:rPr>
              <a:t> </a:t>
            </a:r>
            <a:r>
              <a:rPr lang="cs-CZ" dirty="0" err="1" smtClean="0">
                <a:solidFill>
                  <a:schemeClr val="tx1"/>
                </a:solidFill>
              </a:rPr>
              <a:t>dinner</a:t>
            </a:r>
            <a:r>
              <a:rPr lang="cs-CZ" dirty="0" smtClean="0">
                <a:solidFill>
                  <a:schemeClr val="tx1"/>
                </a:solidFill>
              </a:rPr>
              <a:t>.</a:t>
            </a:r>
            <a:endParaRPr lang="cs-CZ" dirty="0" smtClean="0">
              <a:solidFill>
                <a:srgbClr val="FF0000"/>
              </a:solidFill>
            </a:endParaRPr>
          </a:p>
          <a:p>
            <a:r>
              <a:rPr lang="cs-CZ" dirty="0" err="1" smtClean="0">
                <a:solidFill>
                  <a:schemeClr val="tx1"/>
                </a:solidFill>
              </a:rPr>
              <a:t>She</a:t>
            </a:r>
            <a:r>
              <a:rPr lang="cs-CZ" dirty="0" smtClean="0">
                <a:solidFill>
                  <a:schemeClr val="tx1"/>
                </a:solidFill>
              </a:rPr>
              <a:t> </a:t>
            </a:r>
            <a:r>
              <a:rPr lang="cs-CZ" dirty="0" err="1" smtClean="0">
                <a:solidFill>
                  <a:schemeClr val="tx1"/>
                </a:solidFill>
              </a:rPr>
              <a:t>is</a:t>
            </a:r>
            <a:r>
              <a:rPr lang="cs-CZ" dirty="0" smtClean="0">
                <a:solidFill>
                  <a:schemeClr val="tx1"/>
                </a:solidFill>
              </a:rPr>
              <a:t> </a:t>
            </a:r>
            <a:r>
              <a:rPr lang="cs-CZ" dirty="0" err="1" smtClean="0">
                <a:solidFill>
                  <a:schemeClr val="tx1"/>
                </a:solidFill>
              </a:rPr>
              <a:t>staying</a:t>
            </a:r>
            <a:r>
              <a:rPr lang="cs-CZ" dirty="0" smtClean="0">
                <a:solidFill>
                  <a:schemeClr val="tx1"/>
                </a:solidFill>
              </a:rPr>
              <a:t> in Brno.</a:t>
            </a:r>
          </a:p>
          <a:p>
            <a:r>
              <a:rPr lang="cs-CZ" dirty="0" err="1" smtClean="0">
                <a:solidFill>
                  <a:schemeClr val="tx1"/>
                </a:solidFill>
              </a:rPr>
              <a:t>They</a:t>
            </a:r>
            <a:r>
              <a:rPr lang="cs-CZ" dirty="0" smtClean="0">
                <a:solidFill>
                  <a:schemeClr val="tx1"/>
                </a:solidFill>
              </a:rPr>
              <a:t> are </a:t>
            </a:r>
            <a:r>
              <a:rPr lang="cs-CZ" dirty="0" err="1" smtClean="0">
                <a:solidFill>
                  <a:schemeClr val="tx1"/>
                </a:solidFill>
              </a:rPr>
              <a:t>looking</a:t>
            </a:r>
            <a:r>
              <a:rPr lang="cs-CZ" dirty="0" smtClean="0">
                <a:solidFill>
                  <a:schemeClr val="tx1"/>
                </a:solidFill>
              </a:rPr>
              <a:t> </a:t>
            </a:r>
            <a:r>
              <a:rPr lang="cs-CZ" dirty="0" err="1" smtClean="0">
                <a:solidFill>
                  <a:schemeClr val="tx1"/>
                </a:solidFill>
              </a:rPr>
              <a:t>for</a:t>
            </a:r>
            <a:r>
              <a:rPr lang="cs-CZ" dirty="0" smtClean="0">
                <a:solidFill>
                  <a:schemeClr val="tx1"/>
                </a:solidFill>
              </a:rPr>
              <a:t> </a:t>
            </a:r>
            <a:r>
              <a:rPr lang="cs-CZ" dirty="0" err="1" smtClean="0">
                <a:solidFill>
                  <a:schemeClr val="tx1"/>
                </a:solidFill>
              </a:rPr>
              <a:t>their</a:t>
            </a:r>
            <a:r>
              <a:rPr lang="cs-CZ" dirty="0" smtClean="0">
                <a:solidFill>
                  <a:schemeClr val="tx1"/>
                </a:solidFill>
              </a:rPr>
              <a:t> </a:t>
            </a:r>
            <a:r>
              <a:rPr lang="cs-CZ" dirty="0" err="1" smtClean="0">
                <a:solidFill>
                  <a:schemeClr val="tx1"/>
                </a:solidFill>
              </a:rPr>
              <a:t>books</a:t>
            </a:r>
            <a:r>
              <a:rPr lang="cs-CZ" dirty="0" smtClean="0">
                <a:solidFill>
                  <a:schemeClr val="tx1"/>
                </a:solidFill>
              </a:rPr>
              <a:t>.</a:t>
            </a:r>
            <a:endParaRPr lang="cs-CZ" dirty="0" smtClean="0">
              <a:solidFill>
                <a:srgbClr val="FF0000"/>
              </a:solidFill>
            </a:endParaRPr>
          </a:p>
          <a:p>
            <a:r>
              <a:rPr lang="cs-CZ" dirty="0" smtClean="0">
                <a:solidFill>
                  <a:schemeClr val="tx1"/>
                </a:solidFill>
              </a:rPr>
              <a:t>Baby </a:t>
            </a:r>
            <a:r>
              <a:rPr lang="cs-CZ" dirty="0" err="1" smtClean="0">
                <a:solidFill>
                  <a:schemeClr val="tx1"/>
                </a:solidFill>
              </a:rPr>
              <a:t>is</a:t>
            </a:r>
            <a:r>
              <a:rPr lang="cs-CZ" dirty="0" smtClean="0">
                <a:solidFill>
                  <a:schemeClr val="tx1"/>
                </a:solidFill>
              </a:rPr>
              <a:t> </a:t>
            </a:r>
            <a:r>
              <a:rPr lang="cs-CZ" dirty="0" err="1" smtClean="0">
                <a:solidFill>
                  <a:schemeClr val="tx1"/>
                </a:solidFill>
              </a:rPr>
              <a:t>crying</a:t>
            </a:r>
            <a:r>
              <a:rPr lang="cs-CZ" dirty="0" smtClean="0">
                <a:solidFill>
                  <a:schemeClr val="tx1"/>
                </a:solidFill>
              </a:rPr>
              <a:t>. 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I </a:t>
            </a:r>
            <a:r>
              <a:rPr lang="cs-CZ" dirty="0" err="1" smtClean="0">
                <a:solidFill>
                  <a:schemeClr val="tx1"/>
                </a:solidFill>
              </a:rPr>
              <a:t>am</a:t>
            </a:r>
            <a:r>
              <a:rPr lang="cs-CZ" dirty="0" smtClean="0">
                <a:solidFill>
                  <a:schemeClr val="tx1"/>
                </a:solidFill>
              </a:rPr>
              <a:t> </a:t>
            </a:r>
            <a:r>
              <a:rPr lang="cs-CZ" dirty="0" err="1" smtClean="0">
                <a:solidFill>
                  <a:schemeClr val="tx1"/>
                </a:solidFill>
              </a:rPr>
              <a:t>writing</a:t>
            </a:r>
            <a:r>
              <a:rPr lang="cs-CZ" dirty="0" smtClean="0">
                <a:solidFill>
                  <a:schemeClr val="tx1"/>
                </a:solidFill>
              </a:rPr>
              <a:t> </a:t>
            </a:r>
            <a:r>
              <a:rPr lang="cs-CZ" dirty="0" err="1" smtClean="0">
                <a:solidFill>
                  <a:schemeClr val="tx1"/>
                </a:solidFill>
              </a:rPr>
              <a:t>an</a:t>
            </a:r>
            <a:r>
              <a:rPr lang="cs-CZ" dirty="0" smtClean="0">
                <a:solidFill>
                  <a:schemeClr val="tx1"/>
                </a:solidFill>
              </a:rPr>
              <a:t> </a:t>
            </a:r>
            <a:r>
              <a:rPr lang="cs-CZ" dirty="0" err="1" smtClean="0">
                <a:solidFill>
                  <a:schemeClr val="tx1"/>
                </a:solidFill>
              </a:rPr>
              <a:t>essay</a:t>
            </a:r>
            <a:r>
              <a:rPr lang="cs-CZ" dirty="0">
                <a:solidFill>
                  <a:srgbClr val="FF0000"/>
                </a:solidFill>
              </a:rPr>
              <a:t>.</a:t>
            </a:r>
            <a:endParaRPr lang="cs-CZ" dirty="0" smtClean="0">
              <a:solidFill>
                <a:schemeClr val="tx1"/>
              </a:solidFill>
            </a:endParaRPr>
          </a:p>
          <a:p>
            <a:r>
              <a:rPr lang="cs-CZ" dirty="0" err="1" smtClean="0">
                <a:solidFill>
                  <a:schemeClr val="tx1"/>
                </a:solidFill>
              </a:rPr>
              <a:t>She</a:t>
            </a:r>
            <a:r>
              <a:rPr lang="cs-CZ" dirty="0" smtClean="0">
                <a:solidFill>
                  <a:schemeClr val="tx1"/>
                </a:solidFill>
              </a:rPr>
              <a:t> </a:t>
            </a:r>
            <a:r>
              <a:rPr lang="cs-CZ" dirty="0" err="1" smtClean="0">
                <a:solidFill>
                  <a:schemeClr val="tx1"/>
                </a:solidFill>
              </a:rPr>
              <a:t>is</a:t>
            </a:r>
            <a:r>
              <a:rPr lang="cs-CZ" dirty="0" smtClean="0">
                <a:solidFill>
                  <a:schemeClr val="tx1"/>
                </a:solidFill>
              </a:rPr>
              <a:t> </a:t>
            </a:r>
            <a:r>
              <a:rPr lang="cs-CZ" dirty="0" err="1" smtClean="0">
                <a:solidFill>
                  <a:schemeClr val="tx1"/>
                </a:solidFill>
              </a:rPr>
              <a:t>thinking</a:t>
            </a:r>
            <a:r>
              <a:rPr lang="cs-CZ" dirty="0" smtClean="0">
                <a:solidFill>
                  <a:schemeClr val="tx1"/>
                </a:solidFill>
              </a:rPr>
              <a:t> </a:t>
            </a:r>
            <a:r>
              <a:rPr lang="cs-CZ" dirty="0" err="1" smtClean="0">
                <a:solidFill>
                  <a:schemeClr val="tx1"/>
                </a:solidFill>
              </a:rPr>
              <a:t>about</a:t>
            </a:r>
            <a:r>
              <a:rPr lang="cs-CZ" dirty="0" smtClean="0">
                <a:solidFill>
                  <a:schemeClr val="tx1"/>
                </a:solidFill>
              </a:rPr>
              <a:t> her </a:t>
            </a:r>
            <a:r>
              <a:rPr lang="cs-CZ" dirty="0" err="1" smtClean="0">
                <a:solidFill>
                  <a:schemeClr val="tx1"/>
                </a:solidFill>
              </a:rPr>
              <a:t>life</a:t>
            </a:r>
            <a:r>
              <a:rPr lang="cs-CZ" dirty="0" smtClean="0">
                <a:solidFill>
                  <a:schemeClr val="tx1"/>
                </a:solidFill>
              </a:rPr>
              <a:t>. 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He </a:t>
            </a:r>
            <a:r>
              <a:rPr lang="cs-CZ" dirty="0" err="1" smtClean="0">
                <a:solidFill>
                  <a:schemeClr val="tx1"/>
                </a:solidFill>
              </a:rPr>
              <a:t>is</a:t>
            </a:r>
            <a:r>
              <a:rPr lang="cs-CZ" dirty="0" smtClean="0">
                <a:solidFill>
                  <a:schemeClr val="tx1"/>
                </a:solidFill>
              </a:rPr>
              <a:t> </a:t>
            </a:r>
            <a:r>
              <a:rPr lang="cs-CZ" dirty="0" err="1" smtClean="0">
                <a:solidFill>
                  <a:schemeClr val="tx1"/>
                </a:solidFill>
              </a:rPr>
              <a:t>waiting</a:t>
            </a:r>
            <a:r>
              <a:rPr lang="cs-CZ" dirty="0" smtClean="0">
                <a:solidFill>
                  <a:schemeClr val="tx1"/>
                </a:solidFill>
              </a:rPr>
              <a:t> </a:t>
            </a:r>
            <a:r>
              <a:rPr lang="cs-CZ" dirty="0" err="1" smtClean="0">
                <a:solidFill>
                  <a:schemeClr val="tx1"/>
                </a:solidFill>
              </a:rPr>
              <a:t>for</a:t>
            </a:r>
            <a:r>
              <a:rPr lang="cs-CZ" dirty="0" smtClean="0">
                <a:solidFill>
                  <a:schemeClr val="tx1"/>
                </a:solidFill>
              </a:rPr>
              <a:t> his </a:t>
            </a:r>
            <a:r>
              <a:rPr lang="cs-CZ" dirty="0" err="1" smtClean="0">
                <a:solidFill>
                  <a:schemeClr val="tx1"/>
                </a:solidFill>
              </a:rPr>
              <a:t>friend</a:t>
            </a:r>
            <a:r>
              <a:rPr lang="cs-CZ" dirty="0" smtClean="0">
                <a:solidFill>
                  <a:schemeClr val="tx1"/>
                </a:solidFill>
              </a:rPr>
              <a:t>. 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I </a:t>
            </a:r>
            <a:r>
              <a:rPr lang="cs-CZ" dirty="0" err="1" smtClean="0">
                <a:solidFill>
                  <a:schemeClr val="tx1"/>
                </a:solidFill>
              </a:rPr>
              <a:t>am</a:t>
            </a:r>
            <a:r>
              <a:rPr lang="cs-CZ" dirty="0">
                <a:solidFill>
                  <a:schemeClr val="tx1"/>
                </a:solidFill>
              </a:rPr>
              <a:t> </a:t>
            </a:r>
            <a:r>
              <a:rPr lang="cs-CZ" dirty="0" err="1" smtClean="0">
                <a:solidFill>
                  <a:schemeClr val="tx1"/>
                </a:solidFill>
              </a:rPr>
              <a:t>chatting</a:t>
            </a:r>
            <a:r>
              <a:rPr lang="cs-CZ" dirty="0" smtClean="0">
                <a:solidFill>
                  <a:schemeClr val="tx1"/>
                </a:solidFill>
              </a:rPr>
              <a:t> </a:t>
            </a:r>
            <a:r>
              <a:rPr lang="cs-CZ" dirty="0" err="1" smtClean="0">
                <a:solidFill>
                  <a:schemeClr val="tx1"/>
                </a:solidFill>
              </a:rPr>
              <a:t>with</a:t>
            </a:r>
            <a:r>
              <a:rPr lang="cs-CZ" dirty="0" smtClean="0">
                <a:solidFill>
                  <a:schemeClr val="tx1"/>
                </a:solidFill>
              </a:rPr>
              <a:t> my </a:t>
            </a:r>
            <a:r>
              <a:rPr lang="cs-CZ" dirty="0" err="1" smtClean="0">
                <a:solidFill>
                  <a:schemeClr val="tx1"/>
                </a:solidFill>
              </a:rPr>
              <a:t>friends</a:t>
            </a:r>
            <a:r>
              <a:rPr lang="cs-CZ" dirty="0" smtClean="0">
                <a:solidFill>
                  <a:schemeClr val="tx1"/>
                </a:solidFill>
              </a:rPr>
              <a:t>.</a:t>
            </a:r>
          </a:p>
          <a:p>
            <a:endParaRPr lang="cs-CZ" dirty="0" smtClean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00354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MAKE QUESTIONS - SOLUTION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err="1">
                <a:solidFill>
                  <a:schemeClr val="tx1"/>
                </a:solidFill>
              </a:rPr>
              <a:t>What</a:t>
            </a:r>
            <a:r>
              <a:rPr lang="cs-CZ" dirty="0">
                <a:solidFill>
                  <a:schemeClr val="tx1"/>
                </a:solidFill>
              </a:rPr>
              <a:t> are </a:t>
            </a:r>
            <a:r>
              <a:rPr lang="cs-CZ" dirty="0" err="1">
                <a:solidFill>
                  <a:schemeClr val="tx1"/>
                </a:solidFill>
              </a:rPr>
              <a:t>you</a:t>
            </a:r>
            <a:r>
              <a:rPr lang="cs-CZ" dirty="0">
                <a:solidFill>
                  <a:schemeClr val="tx1"/>
                </a:solidFill>
              </a:rPr>
              <a:t> </a:t>
            </a:r>
            <a:r>
              <a:rPr lang="cs-CZ" dirty="0" err="1">
                <a:solidFill>
                  <a:schemeClr val="tx1"/>
                </a:solidFill>
              </a:rPr>
              <a:t>learning</a:t>
            </a:r>
            <a:r>
              <a:rPr lang="cs-CZ" dirty="0" smtClean="0">
                <a:solidFill>
                  <a:schemeClr val="tx1"/>
                </a:solidFill>
              </a:rPr>
              <a:t>?</a:t>
            </a:r>
          </a:p>
          <a:p>
            <a:r>
              <a:rPr lang="cs-CZ" dirty="0" err="1">
                <a:solidFill>
                  <a:schemeClr val="tx1"/>
                </a:solidFill>
              </a:rPr>
              <a:t>What</a:t>
            </a:r>
            <a:r>
              <a:rPr lang="cs-CZ" dirty="0">
                <a:solidFill>
                  <a:schemeClr val="tx1"/>
                </a:solidFill>
              </a:rPr>
              <a:t> </a:t>
            </a:r>
            <a:r>
              <a:rPr lang="cs-CZ" dirty="0" err="1">
                <a:solidFill>
                  <a:schemeClr val="tx1"/>
                </a:solidFill>
              </a:rPr>
              <a:t>is</a:t>
            </a:r>
            <a:r>
              <a:rPr lang="cs-CZ" dirty="0">
                <a:solidFill>
                  <a:schemeClr val="tx1"/>
                </a:solidFill>
              </a:rPr>
              <a:t> he </a:t>
            </a:r>
            <a:r>
              <a:rPr lang="cs-CZ" dirty="0" err="1">
                <a:solidFill>
                  <a:schemeClr val="tx1"/>
                </a:solidFill>
              </a:rPr>
              <a:t>listening</a:t>
            </a:r>
            <a:r>
              <a:rPr lang="cs-CZ" dirty="0">
                <a:solidFill>
                  <a:schemeClr val="tx1"/>
                </a:solidFill>
              </a:rPr>
              <a:t> to</a:t>
            </a:r>
            <a:r>
              <a:rPr lang="cs-CZ" dirty="0" smtClean="0">
                <a:solidFill>
                  <a:schemeClr val="tx1"/>
                </a:solidFill>
              </a:rPr>
              <a:t>?</a:t>
            </a:r>
          </a:p>
          <a:p>
            <a:r>
              <a:rPr lang="cs-CZ" dirty="0" err="1">
                <a:solidFill>
                  <a:schemeClr val="tx1"/>
                </a:solidFill>
              </a:rPr>
              <a:t>What</a:t>
            </a:r>
            <a:r>
              <a:rPr lang="cs-CZ" dirty="0">
                <a:solidFill>
                  <a:schemeClr val="tx1"/>
                </a:solidFill>
              </a:rPr>
              <a:t> are </a:t>
            </a:r>
            <a:r>
              <a:rPr lang="cs-CZ" dirty="0" err="1">
                <a:solidFill>
                  <a:schemeClr val="tx1"/>
                </a:solidFill>
              </a:rPr>
              <a:t>they</a:t>
            </a:r>
            <a:r>
              <a:rPr lang="cs-CZ" dirty="0">
                <a:solidFill>
                  <a:schemeClr val="tx1"/>
                </a:solidFill>
              </a:rPr>
              <a:t> </a:t>
            </a:r>
            <a:r>
              <a:rPr lang="cs-CZ" dirty="0" err="1">
                <a:solidFill>
                  <a:schemeClr val="tx1"/>
                </a:solidFill>
              </a:rPr>
              <a:t>having</a:t>
            </a:r>
            <a:r>
              <a:rPr lang="cs-CZ" dirty="0">
                <a:solidFill>
                  <a:schemeClr val="tx1"/>
                </a:solidFill>
              </a:rPr>
              <a:t> </a:t>
            </a:r>
            <a:r>
              <a:rPr lang="cs-CZ" dirty="0" err="1">
                <a:solidFill>
                  <a:schemeClr val="tx1"/>
                </a:solidFill>
              </a:rPr>
              <a:t>for</a:t>
            </a:r>
            <a:r>
              <a:rPr lang="cs-CZ" dirty="0">
                <a:solidFill>
                  <a:schemeClr val="tx1"/>
                </a:solidFill>
              </a:rPr>
              <a:t> </a:t>
            </a:r>
            <a:r>
              <a:rPr lang="cs-CZ" dirty="0" err="1">
                <a:solidFill>
                  <a:schemeClr val="tx1"/>
                </a:solidFill>
              </a:rPr>
              <a:t>dinner</a:t>
            </a:r>
            <a:r>
              <a:rPr lang="cs-CZ" dirty="0" smtClean="0">
                <a:solidFill>
                  <a:schemeClr val="tx1"/>
                </a:solidFill>
              </a:rPr>
              <a:t>?</a:t>
            </a:r>
          </a:p>
          <a:p>
            <a:r>
              <a:rPr lang="cs-CZ" dirty="0" err="1">
                <a:solidFill>
                  <a:schemeClr val="tx1"/>
                </a:solidFill>
              </a:rPr>
              <a:t>Where</a:t>
            </a:r>
            <a:r>
              <a:rPr lang="cs-CZ" dirty="0">
                <a:solidFill>
                  <a:schemeClr val="tx1"/>
                </a:solidFill>
              </a:rPr>
              <a:t> </a:t>
            </a:r>
            <a:r>
              <a:rPr lang="cs-CZ" dirty="0" err="1">
                <a:solidFill>
                  <a:schemeClr val="tx1"/>
                </a:solidFill>
              </a:rPr>
              <a:t>is</a:t>
            </a:r>
            <a:r>
              <a:rPr lang="cs-CZ" dirty="0">
                <a:solidFill>
                  <a:schemeClr val="tx1"/>
                </a:solidFill>
              </a:rPr>
              <a:t> </a:t>
            </a:r>
            <a:r>
              <a:rPr lang="cs-CZ" dirty="0" err="1">
                <a:solidFill>
                  <a:schemeClr val="tx1"/>
                </a:solidFill>
              </a:rPr>
              <a:t>she</a:t>
            </a:r>
            <a:r>
              <a:rPr lang="cs-CZ" dirty="0">
                <a:solidFill>
                  <a:schemeClr val="tx1"/>
                </a:solidFill>
              </a:rPr>
              <a:t> </a:t>
            </a:r>
            <a:r>
              <a:rPr lang="cs-CZ" dirty="0" err="1">
                <a:solidFill>
                  <a:schemeClr val="tx1"/>
                </a:solidFill>
              </a:rPr>
              <a:t>staying</a:t>
            </a:r>
            <a:r>
              <a:rPr lang="cs-CZ" dirty="0" smtClean="0">
                <a:solidFill>
                  <a:schemeClr val="tx1"/>
                </a:solidFill>
              </a:rPr>
              <a:t>?</a:t>
            </a:r>
          </a:p>
          <a:p>
            <a:r>
              <a:rPr lang="cs-CZ" dirty="0" err="1">
                <a:solidFill>
                  <a:schemeClr val="tx1"/>
                </a:solidFill>
              </a:rPr>
              <a:t>What</a:t>
            </a:r>
            <a:r>
              <a:rPr lang="cs-CZ" dirty="0">
                <a:solidFill>
                  <a:schemeClr val="tx1"/>
                </a:solidFill>
              </a:rPr>
              <a:t> are </a:t>
            </a:r>
            <a:r>
              <a:rPr lang="cs-CZ" dirty="0" err="1">
                <a:solidFill>
                  <a:schemeClr val="tx1"/>
                </a:solidFill>
              </a:rPr>
              <a:t>they</a:t>
            </a:r>
            <a:r>
              <a:rPr lang="cs-CZ" dirty="0">
                <a:solidFill>
                  <a:schemeClr val="tx1"/>
                </a:solidFill>
              </a:rPr>
              <a:t> </a:t>
            </a:r>
            <a:r>
              <a:rPr lang="cs-CZ" dirty="0" err="1">
                <a:solidFill>
                  <a:schemeClr val="tx1"/>
                </a:solidFill>
              </a:rPr>
              <a:t>looking</a:t>
            </a:r>
            <a:r>
              <a:rPr lang="cs-CZ" dirty="0">
                <a:solidFill>
                  <a:schemeClr val="tx1"/>
                </a:solidFill>
              </a:rPr>
              <a:t> </a:t>
            </a:r>
            <a:r>
              <a:rPr lang="cs-CZ" dirty="0" err="1">
                <a:solidFill>
                  <a:schemeClr val="tx1"/>
                </a:solidFill>
              </a:rPr>
              <a:t>for</a:t>
            </a:r>
            <a:r>
              <a:rPr lang="cs-CZ" dirty="0" smtClean="0">
                <a:solidFill>
                  <a:schemeClr val="tx1"/>
                </a:solidFill>
              </a:rPr>
              <a:t>?</a:t>
            </a:r>
          </a:p>
          <a:p>
            <a:r>
              <a:rPr lang="cs-CZ" dirty="0" err="1">
                <a:solidFill>
                  <a:schemeClr val="tx1"/>
                </a:solidFill>
              </a:rPr>
              <a:t>Why</a:t>
            </a:r>
            <a:r>
              <a:rPr lang="cs-CZ" dirty="0">
                <a:solidFill>
                  <a:schemeClr val="tx1"/>
                </a:solidFill>
              </a:rPr>
              <a:t> </a:t>
            </a:r>
            <a:r>
              <a:rPr lang="cs-CZ" dirty="0" err="1">
                <a:solidFill>
                  <a:schemeClr val="tx1"/>
                </a:solidFill>
              </a:rPr>
              <a:t>is</a:t>
            </a:r>
            <a:r>
              <a:rPr lang="cs-CZ" dirty="0">
                <a:solidFill>
                  <a:schemeClr val="tx1"/>
                </a:solidFill>
              </a:rPr>
              <a:t> baby </a:t>
            </a:r>
            <a:r>
              <a:rPr lang="cs-CZ" dirty="0" err="1">
                <a:solidFill>
                  <a:schemeClr val="tx1"/>
                </a:solidFill>
              </a:rPr>
              <a:t>crying</a:t>
            </a:r>
            <a:r>
              <a:rPr lang="cs-CZ" dirty="0" smtClean="0">
                <a:solidFill>
                  <a:schemeClr val="tx1"/>
                </a:solidFill>
              </a:rPr>
              <a:t>?</a:t>
            </a:r>
          </a:p>
          <a:p>
            <a:r>
              <a:rPr lang="cs-CZ" dirty="0" err="1">
                <a:solidFill>
                  <a:schemeClr val="tx1"/>
                </a:solidFill>
              </a:rPr>
              <a:t>What</a:t>
            </a:r>
            <a:r>
              <a:rPr lang="cs-CZ" dirty="0">
                <a:solidFill>
                  <a:schemeClr val="tx1"/>
                </a:solidFill>
              </a:rPr>
              <a:t> are </a:t>
            </a:r>
            <a:r>
              <a:rPr lang="cs-CZ" dirty="0" err="1">
                <a:solidFill>
                  <a:schemeClr val="tx1"/>
                </a:solidFill>
              </a:rPr>
              <a:t>you</a:t>
            </a:r>
            <a:r>
              <a:rPr lang="cs-CZ" dirty="0">
                <a:solidFill>
                  <a:schemeClr val="tx1"/>
                </a:solidFill>
              </a:rPr>
              <a:t> </a:t>
            </a:r>
            <a:r>
              <a:rPr lang="cs-CZ" dirty="0" err="1">
                <a:solidFill>
                  <a:schemeClr val="tx1"/>
                </a:solidFill>
              </a:rPr>
              <a:t>writing</a:t>
            </a:r>
            <a:r>
              <a:rPr lang="cs-CZ" dirty="0" smtClean="0">
                <a:solidFill>
                  <a:schemeClr val="tx1"/>
                </a:solidFill>
              </a:rPr>
              <a:t>?</a:t>
            </a:r>
          </a:p>
          <a:p>
            <a:r>
              <a:rPr lang="cs-CZ" dirty="0" err="1">
                <a:solidFill>
                  <a:schemeClr val="tx1"/>
                </a:solidFill>
              </a:rPr>
              <a:t>What</a:t>
            </a:r>
            <a:r>
              <a:rPr lang="cs-CZ" dirty="0">
                <a:solidFill>
                  <a:schemeClr val="tx1"/>
                </a:solidFill>
              </a:rPr>
              <a:t> </a:t>
            </a:r>
            <a:r>
              <a:rPr lang="cs-CZ" dirty="0" err="1">
                <a:solidFill>
                  <a:schemeClr val="tx1"/>
                </a:solidFill>
              </a:rPr>
              <a:t>is</a:t>
            </a:r>
            <a:r>
              <a:rPr lang="cs-CZ" dirty="0">
                <a:solidFill>
                  <a:schemeClr val="tx1"/>
                </a:solidFill>
              </a:rPr>
              <a:t> </a:t>
            </a:r>
            <a:r>
              <a:rPr lang="cs-CZ" dirty="0" err="1">
                <a:solidFill>
                  <a:schemeClr val="tx1"/>
                </a:solidFill>
              </a:rPr>
              <a:t>she</a:t>
            </a:r>
            <a:r>
              <a:rPr lang="cs-CZ" dirty="0">
                <a:solidFill>
                  <a:schemeClr val="tx1"/>
                </a:solidFill>
              </a:rPr>
              <a:t> </a:t>
            </a:r>
            <a:r>
              <a:rPr lang="cs-CZ" dirty="0" err="1">
                <a:solidFill>
                  <a:schemeClr val="tx1"/>
                </a:solidFill>
              </a:rPr>
              <a:t>thinking</a:t>
            </a:r>
            <a:r>
              <a:rPr lang="cs-CZ" dirty="0">
                <a:solidFill>
                  <a:schemeClr val="tx1"/>
                </a:solidFill>
              </a:rPr>
              <a:t> </a:t>
            </a:r>
            <a:r>
              <a:rPr lang="cs-CZ" dirty="0" err="1">
                <a:solidFill>
                  <a:schemeClr val="tx1"/>
                </a:solidFill>
              </a:rPr>
              <a:t>about</a:t>
            </a:r>
            <a:r>
              <a:rPr lang="cs-CZ" dirty="0" smtClean="0">
                <a:solidFill>
                  <a:schemeClr val="tx1"/>
                </a:solidFill>
              </a:rPr>
              <a:t>?</a:t>
            </a:r>
          </a:p>
          <a:p>
            <a:r>
              <a:rPr lang="cs-CZ" dirty="0" err="1">
                <a:solidFill>
                  <a:schemeClr val="tx1"/>
                </a:solidFill>
              </a:rPr>
              <a:t>Who</a:t>
            </a:r>
            <a:r>
              <a:rPr lang="cs-CZ" dirty="0">
                <a:solidFill>
                  <a:schemeClr val="tx1"/>
                </a:solidFill>
              </a:rPr>
              <a:t> </a:t>
            </a:r>
            <a:r>
              <a:rPr lang="cs-CZ" dirty="0" err="1">
                <a:solidFill>
                  <a:schemeClr val="tx1"/>
                </a:solidFill>
              </a:rPr>
              <a:t>is</a:t>
            </a:r>
            <a:r>
              <a:rPr lang="cs-CZ" dirty="0">
                <a:solidFill>
                  <a:schemeClr val="tx1"/>
                </a:solidFill>
              </a:rPr>
              <a:t> he </a:t>
            </a:r>
            <a:r>
              <a:rPr lang="cs-CZ" dirty="0" err="1">
                <a:solidFill>
                  <a:schemeClr val="tx1"/>
                </a:solidFill>
              </a:rPr>
              <a:t>waiting</a:t>
            </a:r>
            <a:r>
              <a:rPr lang="cs-CZ" dirty="0">
                <a:solidFill>
                  <a:schemeClr val="tx1"/>
                </a:solidFill>
              </a:rPr>
              <a:t> </a:t>
            </a:r>
            <a:r>
              <a:rPr lang="cs-CZ" dirty="0" err="1">
                <a:solidFill>
                  <a:schemeClr val="tx1"/>
                </a:solidFill>
              </a:rPr>
              <a:t>for</a:t>
            </a:r>
            <a:r>
              <a:rPr lang="cs-CZ" dirty="0" smtClean="0">
                <a:solidFill>
                  <a:schemeClr val="tx1"/>
                </a:solidFill>
              </a:rPr>
              <a:t>?</a:t>
            </a:r>
          </a:p>
          <a:p>
            <a:r>
              <a:rPr lang="cs-CZ" dirty="0" err="1" smtClean="0">
                <a:solidFill>
                  <a:schemeClr val="tx1"/>
                </a:solidFill>
              </a:rPr>
              <a:t>Who</a:t>
            </a:r>
            <a:r>
              <a:rPr lang="cs-CZ" dirty="0" smtClean="0">
                <a:solidFill>
                  <a:schemeClr val="tx1"/>
                </a:solidFill>
              </a:rPr>
              <a:t> are </a:t>
            </a:r>
            <a:r>
              <a:rPr lang="cs-CZ" dirty="0" err="1" smtClean="0">
                <a:solidFill>
                  <a:schemeClr val="tx1"/>
                </a:solidFill>
              </a:rPr>
              <a:t>you</a:t>
            </a:r>
            <a:r>
              <a:rPr lang="cs-CZ" dirty="0" smtClean="0">
                <a:solidFill>
                  <a:schemeClr val="tx1"/>
                </a:solidFill>
              </a:rPr>
              <a:t> </a:t>
            </a:r>
            <a:r>
              <a:rPr lang="cs-CZ" dirty="0" err="1" smtClean="0">
                <a:solidFill>
                  <a:schemeClr val="tx1"/>
                </a:solidFill>
              </a:rPr>
              <a:t>chatting</a:t>
            </a:r>
            <a:r>
              <a:rPr lang="cs-CZ" dirty="0" smtClean="0">
                <a:solidFill>
                  <a:schemeClr val="tx1"/>
                </a:solidFill>
              </a:rPr>
              <a:t> </a:t>
            </a:r>
            <a:r>
              <a:rPr lang="cs-CZ" dirty="0" err="1" smtClean="0">
                <a:solidFill>
                  <a:schemeClr val="tx1"/>
                </a:solidFill>
              </a:rPr>
              <a:t>with</a:t>
            </a:r>
            <a:r>
              <a:rPr lang="cs-CZ" dirty="0" smtClean="0">
                <a:solidFill>
                  <a:schemeClr val="tx1"/>
                </a:solidFill>
              </a:rPr>
              <a:t>?</a:t>
            </a:r>
            <a:endParaRPr lang="cs-CZ" dirty="0">
              <a:solidFill>
                <a:schemeClr val="tx1"/>
              </a:solidFill>
            </a:endParaRPr>
          </a:p>
          <a:p>
            <a:endParaRPr lang="cs-CZ" dirty="0" smtClean="0">
              <a:solidFill>
                <a:schemeClr val="tx1"/>
              </a:solidFill>
            </a:endParaRPr>
          </a:p>
          <a:p>
            <a:endParaRPr lang="cs-CZ" dirty="0" smtClean="0">
              <a:solidFill>
                <a:schemeClr val="tx1"/>
              </a:solidFill>
            </a:endParaRPr>
          </a:p>
          <a:p>
            <a:endParaRPr lang="cs-CZ" dirty="0" smtClean="0">
              <a:solidFill>
                <a:schemeClr val="tx1"/>
              </a:solidFill>
            </a:endParaRPr>
          </a:p>
          <a:p>
            <a:endParaRPr lang="cs-CZ" dirty="0" smtClean="0">
              <a:solidFill>
                <a:srgbClr val="FF0000"/>
              </a:solidFill>
            </a:endParaRPr>
          </a:p>
          <a:p>
            <a:endParaRPr lang="cs-CZ" dirty="0">
              <a:solidFill>
                <a:schemeClr val="tx1"/>
              </a:solidFill>
            </a:endParaRPr>
          </a:p>
          <a:p>
            <a:endParaRPr lang="cs-CZ" dirty="0" smtClean="0">
              <a:solidFill>
                <a:srgbClr val="FF0000"/>
              </a:solidFill>
            </a:endParaRPr>
          </a:p>
          <a:p>
            <a:endParaRPr lang="cs-CZ" dirty="0">
              <a:solidFill>
                <a:srgbClr val="FF0000"/>
              </a:solidFill>
            </a:endParaRPr>
          </a:p>
          <a:p>
            <a:endParaRPr lang="cs-CZ" dirty="0">
              <a:solidFill>
                <a:srgbClr val="FF0000"/>
              </a:solidFill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215538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RESOURCES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Slide </a:t>
            </a:r>
            <a:r>
              <a:rPr lang="cs-CZ" dirty="0" smtClean="0"/>
              <a:t>3 – 16 Vlastní tvorba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486598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Lékárna">
  <a:themeElements>
    <a:clrScheme name="Lékárna">
      <a:dk1>
        <a:sysClr val="windowText" lastClr="000000"/>
      </a:dk1>
      <a:lt1>
        <a:sysClr val="window" lastClr="FFFFFF"/>
      </a:lt1>
      <a:dk2>
        <a:srgbClr val="564B3C"/>
      </a:dk2>
      <a:lt2>
        <a:srgbClr val="ECEDD1"/>
      </a:lt2>
      <a:accent1>
        <a:srgbClr val="93A299"/>
      </a:accent1>
      <a:accent2>
        <a:srgbClr val="CF543F"/>
      </a:accent2>
      <a:accent3>
        <a:srgbClr val="B5AE53"/>
      </a:accent3>
      <a:accent4>
        <a:srgbClr val="848058"/>
      </a:accent4>
      <a:accent5>
        <a:srgbClr val="E8B54D"/>
      </a:accent5>
      <a:accent6>
        <a:srgbClr val="786C71"/>
      </a:accent6>
      <a:hlink>
        <a:srgbClr val="CCCC00"/>
      </a:hlink>
      <a:folHlink>
        <a:srgbClr val="B2B2B2"/>
      </a:folHlink>
    </a:clrScheme>
    <a:fontScheme name="Lékárna">
      <a:majorFont>
        <a:latin typeface="Book Antiqua"/>
        <a:ea typeface=""/>
        <a:cs typeface=""/>
        <a:font script="Jpan" typeface="HGS明朝B"/>
        <a:font script="Hang" typeface="HY견명조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견명조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Lékárna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100000"/>
              </a:schemeClr>
            </a:gs>
            <a:gs pos="68000">
              <a:schemeClr val="phClr">
                <a:tint val="77000"/>
                <a:satMod val="100000"/>
              </a:schemeClr>
            </a:gs>
            <a:gs pos="81000">
              <a:schemeClr val="phClr">
                <a:tint val="79000"/>
                <a:satMod val="100000"/>
              </a:schemeClr>
            </a:gs>
            <a:gs pos="86000">
              <a:schemeClr val="phClr">
                <a:tint val="73000"/>
                <a:satMod val="100000"/>
              </a:schemeClr>
            </a:gs>
            <a:gs pos="100000">
              <a:schemeClr val="phClr">
                <a:tint val="35000"/>
                <a:sat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73000"/>
                <a:shade val="100000"/>
                <a:satMod val="150000"/>
              </a:schemeClr>
            </a:gs>
            <a:gs pos="25000">
              <a:schemeClr val="phClr">
                <a:tint val="96000"/>
                <a:shade val="80000"/>
                <a:satMod val="105000"/>
              </a:schemeClr>
            </a:gs>
            <a:gs pos="38000">
              <a:schemeClr val="phClr">
                <a:tint val="96000"/>
                <a:shade val="59000"/>
                <a:satMod val="120000"/>
              </a:schemeClr>
            </a:gs>
            <a:gs pos="55000">
              <a:schemeClr val="phClr">
                <a:tint val="100000"/>
                <a:shade val="57000"/>
                <a:satMod val="120000"/>
              </a:schemeClr>
            </a:gs>
            <a:gs pos="80000">
              <a:schemeClr val="phClr">
                <a:tint val="100000"/>
                <a:shade val="56000"/>
                <a:satMod val="145000"/>
              </a:schemeClr>
            </a:gs>
            <a:gs pos="88000">
              <a:schemeClr val="phClr">
                <a:tint val="100000"/>
                <a:shade val="63000"/>
                <a:satMod val="160000"/>
              </a:schemeClr>
            </a:gs>
            <a:gs pos="100000">
              <a:schemeClr val="phClr">
                <a:tint val="99000"/>
                <a:shade val="100000"/>
                <a:satMod val="155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  <a:scene3d>
            <a:camera prst="orthographicFront">
              <a:rot lat="0" lon="0" rev="0"/>
            </a:camera>
            <a:lightRig rig="glow" dir="tl">
              <a:rot lat="0" lon="0" rev="1800000"/>
            </a:lightRig>
          </a:scene3d>
          <a:sp3d contourW="10160" prstMaterial="dkEdge">
            <a:bevelT w="0" h="0" prst="angle"/>
            <a:contourClr>
              <a:schemeClr val="phClr">
                <a:shade val="30000"/>
                <a:satMod val="150000"/>
              </a:schemeClr>
            </a:contourClr>
          </a:sp3d>
        </a:effectStyle>
        <a:effectStyle>
          <a:effectLst>
            <a:glow rad="50800">
              <a:schemeClr val="phClr">
                <a:tint val="68000"/>
                <a:shade val="93000"/>
                <a:alpha val="37000"/>
                <a:satMod val="250000"/>
              </a:schemeClr>
            </a:glow>
          </a:effectLst>
          <a:scene3d>
            <a:camera prst="orthographicFront">
              <a:rot lat="0" lon="0" rev="0"/>
            </a:camera>
            <a:lightRig rig="glow" dir="t">
              <a:rot lat="0" lon="0" rev="1800000"/>
            </a:lightRig>
          </a:scene3d>
          <a:sp3d contourW="10160" prstMaterial="dkEdge">
            <a:bevelT w="20320" h="19050" prst="angle"/>
            <a:contourClr>
              <a:schemeClr val="phClr">
                <a:shade val="30000"/>
                <a:satMod val="15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3000"/>
            <a:satMod val="14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70000"/>
                <a:satMod val="170000"/>
              </a:schemeClr>
              <a:schemeClr val="phClr">
                <a:shade val="70000"/>
                <a:satMod val="13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Apothecary</Template>
  <TotalTime>427</TotalTime>
  <Words>946</Words>
  <Application>Microsoft Office PowerPoint</Application>
  <PresentationFormat>Předvádění na obrazovce (4:3)</PresentationFormat>
  <Paragraphs>167</Paragraphs>
  <Slides>17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Lékárna</vt:lpstr>
      <vt:lpstr>Prezentace aplikace PowerPoint</vt:lpstr>
      <vt:lpstr>Prezentace aplikace PowerPoint</vt:lpstr>
      <vt:lpstr>PRESENT CONTINUOUS</vt:lpstr>
      <vt:lpstr>The present continuous: affirmative</vt:lpstr>
      <vt:lpstr>THE PRESENT CONTINUOUS:  NEGATIVE</vt:lpstr>
      <vt:lpstr>THE PRESENT CONTINUOUS:  QUESTION</vt:lpstr>
      <vt:lpstr>USE THE PRESENT CONTINUOUS</vt:lpstr>
      <vt:lpstr>USE THE PRESENT CONTINUOUS</vt:lpstr>
      <vt:lpstr>USE THE PRESENT CONTINUOUS</vt:lpstr>
      <vt:lpstr>PRACTISE - TRANSLATE</vt:lpstr>
      <vt:lpstr>Match the sentence beginnings with right ending</vt:lpstr>
      <vt:lpstr>MATCHING - SOLUTION</vt:lpstr>
      <vt:lpstr>Make whole sentences</vt:lpstr>
      <vt:lpstr>MAKE WHOLE SENTENCES - SOLUTION</vt:lpstr>
      <vt:lpstr>Make questions from the sentences</vt:lpstr>
      <vt:lpstr>MAKE QUESTIONS - SOLUTION</vt:lpstr>
      <vt:lpstr>RESOURCES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PETŘIKOVOVÁ Tereza</dc:creator>
  <cp:lastModifiedBy>PC8</cp:lastModifiedBy>
  <cp:revision>33</cp:revision>
  <dcterms:created xsi:type="dcterms:W3CDTF">2013-08-28T07:15:56Z</dcterms:created>
  <dcterms:modified xsi:type="dcterms:W3CDTF">2013-11-06T22:06:40Z</dcterms:modified>
</cp:coreProperties>
</file>