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2"/>
  </p:notesMasterIdLst>
  <p:sldIdLst>
    <p:sldId id="292" r:id="rId2"/>
    <p:sldId id="293" r:id="rId3"/>
    <p:sldId id="288" r:id="rId4"/>
    <p:sldId id="285" r:id="rId5"/>
    <p:sldId id="286" r:id="rId6"/>
    <p:sldId id="287" r:id="rId7"/>
    <p:sldId id="290" r:id="rId8"/>
    <p:sldId id="280" r:id="rId9"/>
    <p:sldId id="275" r:id="rId10"/>
    <p:sldId id="273" r:id="rId11"/>
    <p:sldId id="291" r:id="rId12"/>
    <p:sldId id="282" r:id="rId13"/>
    <p:sldId id="277" r:id="rId14"/>
    <p:sldId id="278" r:id="rId15"/>
    <p:sldId id="279" r:id="rId16"/>
    <p:sldId id="271" r:id="rId17"/>
    <p:sldId id="272" r:id="rId18"/>
    <p:sldId id="283" r:id="rId19"/>
    <p:sldId id="284" r:id="rId20"/>
    <p:sldId id="294" r:id="rId21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9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I. Sčítání a odčítání do 3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22AE086E-919C-4873-83DB-C059048DD450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628EF981-D5B7-4A4D-9E18-421D94B0950B}" type="presOf" srcId="{A83A7CFB-B411-4357-9641-4A8443F73655}" destId="{F036299F-AF4D-4DAF-ABF5-87E8CC3FEF1B}" srcOrd="0" destOrd="0" presId="urn:microsoft.com/office/officeart/2008/layout/VerticalCurvedList"/>
    <dgm:cxn modelId="{6A1BD974-B0A0-47B3-A5D2-4E517E9B3A90}" type="presOf" srcId="{E392F34A-E55D-43D5-AEDD-49027298B816}" destId="{7DCEBD2C-792F-484E-9C96-926E03F540ED}" srcOrd="0" destOrd="0" presId="urn:microsoft.com/office/officeart/2008/layout/VerticalCurvedList"/>
    <dgm:cxn modelId="{4A64F894-07B7-482C-B5A4-19277590C189}" type="presOf" srcId="{A6F0E638-0CDE-4E1F-BB57-10C18463C623}" destId="{7DCEBD2C-792F-484E-9C96-926E03F540ED}" srcOrd="0" destOrd="1" presId="urn:microsoft.com/office/officeart/2008/layout/VerticalCurvedList"/>
    <dgm:cxn modelId="{7DEDBFC4-B9D4-449D-9446-991115360D3A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43B64267-6CEF-4436-B554-F243B14F05A0}" type="presOf" srcId="{BA9EE107-A5FB-41C4-9EF1-1CC153B68B3F}" destId="{9C0CD981-713F-47B3-AE2F-2963F2684A6F}" srcOrd="0" destOrd="0" presId="urn:microsoft.com/office/officeart/2008/layout/VerticalCurvedList"/>
    <dgm:cxn modelId="{1C53A350-77EF-477B-A047-6A3EB9B4EEE7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9EAB95BA-99A5-479D-99CB-76493854ABB5}" type="presOf" srcId="{8D78E2D7-18A7-41DD-9962-57B3FE2BEBDD}" destId="{A1781B13-DE10-4169-ABDE-0384026A6B34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02C94C0-EC7A-4610-B565-0C55CC992447}" type="presParOf" srcId="{9C0CD981-713F-47B3-AE2F-2963F2684A6F}" destId="{96773A7D-3367-4F53-A2D2-EA5770AFFDB3}" srcOrd="0" destOrd="0" presId="urn:microsoft.com/office/officeart/2008/layout/VerticalCurvedList"/>
    <dgm:cxn modelId="{96EF071F-2B3B-4586-826C-7DA6A7F07C3D}" type="presParOf" srcId="{96773A7D-3367-4F53-A2D2-EA5770AFFDB3}" destId="{F31B7103-6E88-4DB9-9888-CB9E0B3FEEF8}" srcOrd="0" destOrd="0" presId="urn:microsoft.com/office/officeart/2008/layout/VerticalCurvedList"/>
    <dgm:cxn modelId="{D2D129DA-4B1C-4027-A09B-6827AC5C2301}" type="presParOf" srcId="{F31B7103-6E88-4DB9-9888-CB9E0B3FEEF8}" destId="{F7A92DE4-3445-4B9B-AF3D-F2DA6F69C25D}" srcOrd="0" destOrd="0" presId="urn:microsoft.com/office/officeart/2008/layout/VerticalCurvedList"/>
    <dgm:cxn modelId="{B1FA5B5C-6CAE-427C-908B-8B43E7F2A48F}" type="presParOf" srcId="{F31B7103-6E88-4DB9-9888-CB9E0B3FEEF8}" destId="{EF104B90-7E69-4918-A202-E6F91FC6E413}" srcOrd="1" destOrd="0" presId="urn:microsoft.com/office/officeart/2008/layout/VerticalCurvedList"/>
    <dgm:cxn modelId="{3ADD42E4-ACD2-4B79-816E-CCC12B27014F}" type="presParOf" srcId="{F31B7103-6E88-4DB9-9888-CB9E0B3FEEF8}" destId="{F5A5022A-2B1C-4F3B-B289-BC099E9CE92F}" srcOrd="2" destOrd="0" presId="urn:microsoft.com/office/officeart/2008/layout/VerticalCurvedList"/>
    <dgm:cxn modelId="{7F0E2261-DBFF-4E9D-8C17-B1561A6418EA}" type="presParOf" srcId="{F31B7103-6E88-4DB9-9888-CB9E0B3FEEF8}" destId="{F16BA6F4-95DE-4E28-BF94-6459A70C4A6D}" srcOrd="3" destOrd="0" presId="urn:microsoft.com/office/officeart/2008/layout/VerticalCurvedList"/>
    <dgm:cxn modelId="{C1BFF28E-DAC1-4412-9695-BCCD52DFD728}" type="presParOf" srcId="{96773A7D-3367-4F53-A2D2-EA5770AFFDB3}" destId="{F036299F-AF4D-4DAF-ABF5-87E8CC3FEF1B}" srcOrd="1" destOrd="0" presId="urn:microsoft.com/office/officeart/2008/layout/VerticalCurvedList"/>
    <dgm:cxn modelId="{CC9F07F9-970E-4CBE-8416-6A5B9C8D2919}" type="presParOf" srcId="{96773A7D-3367-4F53-A2D2-EA5770AFFDB3}" destId="{40B95986-31F6-48A6-A8D8-D04AC3BEDA92}" srcOrd="2" destOrd="0" presId="urn:microsoft.com/office/officeart/2008/layout/VerticalCurvedList"/>
    <dgm:cxn modelId="{EB439B6D-A656-40C5-BE2A-F4CDC161AB38}" type="presParOf" srcId="{40B95986-31F6-48A6-A8D8-D04AC3BEDA92}" destId="{112F553D-60C2-4CC4-948D-0369F51C4DB0}" srcOrd="0" destOrd="0" presId="urn:microsoft.com/office/officeart/2008/layout/VerticalCurvedList"/>
    <dgm:cxn modelId="{29FC9C49-E4CA-48AA-A323-F926BB198A1C}" type="presParOf" srcId="{96773A7D-3367-4F53-A2D2-EA5770AFFDB3}" destId="{A1781B13-DE10-4169-ABDE-0384026A6B34}" srcOrd="3" destOrd="0" presId="urn:microsoft.com/office/officeart/2008/layout/VerticalCurvedList"/>
    <dgm:cxn modelId="{53B5EF5B-D5B0-4228-A4B0-5750ABC82E1C}" type="presParOf" srcId="{96773A7D-3367-4F53-A2D2-EA5770AFFDB3}" destId="{65CD74A9-3E7B-49D7-95DD-EB8B72D6CA84}" srcOrd="4" destOrd="0" presId="urn:microsoft.com/office/officeart/2008/layout/VerticalCurvedList"/>
    <dgm:cxn modelId="{BB7A052C-8457-4500-9453-9E8AFB7FDE26}" type="presParOf" srcId="{65CD74A9-3E7B-49D7-95DD-EB8B72D6CA84}" destId="{2741B69B-255D-4143-BECE-5BD9035A4FC6}" srcOrd="0" destOrd="0" presId="urn:microsoft.com/office/officeart/2008/layout/VerticalCurvedList"/>
    <dgm:cxn modelId="{1202636C-6EA9-450A-AA89-BBF8981761C9}" type="presParOf" srcId="{96773A7D-3367-4F53-A2D2-EA5770AFFDB3}" destId="{7DCEBD2C-792F-484E-9C96-926E03F540ED}" srcOrd="5" destOrd="0" presId="urn:microsoft.com/office/officeart/2008/layout/VerticalCurvedList"/>
    <dgm:cxn modelId="{0E47018F-0530-4761-9EDF-C04A8E1D4709}" type="presParOf" srcId="{96773A7D-3367-4F53-A2D2-EA5770AFFDB3}" destId="{8E391AE5-35EA-4A7F-ACFF-6E662A0BD046}" srcOrd="6" destOrd="0" presId="urn:microsoft.com/office/officeart/2008/layout/VerticalCurvedList"/>
    <dgm:cxn modelId="{709821F3-CEE2-4461-91D0-C3D2311A67F4}" type="presParOf" srcId="{8E391AE5-35EA-4A7F-ACFF-6E662A0BD046}" destId="{EB133F34-59A3-4639-B813-3EF5396EC28B}" srcOrd="0" destOrd="0" presId="urn:microsoft.com/office/officeart/2008/layout/VerticalCurvedList"/>
    <dgm:cxn modelId="{3916EDC7-99F2-4111-9F40-3AF290AA2A5E}" type="presParOf" srcId="{96773A7D-3367-4F53-A2D2-EA5770AFFDB3}" destId="{88F378EC-C3F8-47CD-AEFF-49BA634320FB}" srcOrd="7" destOrd="0" presId="urn:microsoft.com/office/officeart/2008/layout/VerticalCurvedList"/>
    <dgm:cxn modelId="{8F3EFF36-79DC-471B-A4DB-CC6727A042AB}" type="presParOf" srcId="{96773A7D-3367-4F53-A2D2-EA5770AFFDB3}" destId="{0C1D6B2A-9239-4220-B9D4-EF24FF044C0E}" srcOrd="8" destOrd="0" presId="urn:microsoft.com/office/officeart/2008/layout/VerticalCurvedList"/>
    <dgm:cxn modelId="{E411D862-FAFF-4740-BBB8-C8B8886491A7}" type="presParOf" srcId="{0C1D6B2A-9239-4220-B9D4-EF24FF044C0E}" destId="{A6FEC19F-0F90-4EC7-BB21-E0ADFEFFA617}" srcOrd="0" destOrd="0" presId="urn:microsoft.com/office/officeart/2008/layout/VerticalCurvedList"/>
    <dgm:cxn modelId="{5ED7F71B-E628-424C-8D20-B767B5CC3D81}" type="presParOf" srcId="{96773A7D-3367-4F53-A2D2-EA5770AFFDB3}" destId="{CAE44C5F-81A1-4D30-8D3F-2E663ECAC700}" srcOrd="9" destOrd="0" presId="urn:microsoft.com/office/officeart/2008/layout/VerticalCurvedList"/>
    <dgm:cxn modelId="{C832F532-B38B-4AC7-A5E2-E83B1166A8B0}" type="presParOf" srcId="{96773A7D-3367-4F53-A2D2-EA5770AFFDB3}" destId="{053E2699-E7D5-4B6C-A824-2ED732C32228}" srcOrd="10" destOrd="0" presId="urn:microsoft.com/office/officeart/2008/layout/VerticalCurvedList"/>
    <dgm:cxn modelId="{D7FB1420-A516-4D89-A58A-5AB120EB697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Pavlína Hylmarová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Matematika pro 1. ročník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 I. Sčítání a odčítání do 3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234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8.11.2013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8.11.2013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8.11.2013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1.wdp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wmf"/><Relationship Id="rId10" Type="http://schemas.openxmlformats.org/officeDocument/2006/relationships/image" Target="../media/image13.png"/><Relationship Id="rId4" Type="http://schemas.openxmlformats.org/officeDocument/2006/relationships/image" Target="../media/image7.wmf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jpeg"/><Relationship Id="rId7" Type="http://schemas.openxmlformats.org/officeDocument/2006/relationships/image" Target="../media/image30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jpeg"/><Relationship Id="rId9" Type="http://schemas.openxmlformats.org/officeDocument/2006/relationships/image" Target="../media/image3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37.png"/><Relationship Id="rId4" Type="http://schemas.openxmlformats.org/officeDocument/2006/relationships/image" Target="../media/image36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image" Target="../media/image37.png"/><Relationship Id="rId4" Type="http://schemas.openxmlformats.org/officeDocument/2006/relationships/image" Target="../media/image38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6.wmf"/><Relationship Id="rId7" Type="http://schemas.openxmlformats.org/officeDocument/2006/relationships/image" Target="../media/image22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17.wmf"/><Relationship Id="rId4" Type="http://schemas.openxmlformats.org/officeDocument/2006/relationships/image" Target="../media/image20.png"/><Relationship Id="rId9" Type="http://schemas.openxmlformats.org/officeDocument/2006/relationships/image" Target="../media/image23.w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6.wmf"/><Relationship Id="rId7" Type="http://schemas.openxmlformats.org/officeDocument/2006/relationships/image" Target="../media/image22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17.wmf"/><Relationship Id="rId4" Type="http://schemas.openxmlformats.org/officeDocument/2006/relationships/image" Target="../media/image20.png"/><Relationship Id="rId9" Type="http://schemas.openxmlformats.org/officeDocument/2006/relationships/image" Target="../media/image23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08492403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816969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124744"/>
            <a:ext cx="7488832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Předmět </a:t>
            </a:r>
            <a:r>
              <a:rPr lang="cs-CZ" sz="1600" dirty="0"/>
              <a:t>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</a:t>
            </a:r>
            <a:r>
              <a:rPr lang="cs-CZ" sz="1600" dirty="0" smtClean="0"/>
              <a:t>45 </a:t>
            </a:r>
            <a:r>
              <a:rPr lang="cs-CZ" sz="16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vysvětlení a procvičení </a:t>
            </a:r>
            <a:r>
              <a:rPr lang="cs-CZ" sz="1600" dirty="0"/>
              <a:t>učiva </a:t>
            </a:r>
            <a:r>
              <a:rPr lang="cs-CZ" sz="1600" dirty="0" smtClean="0"/>
              <a:t>Matematiky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č. 3, 4, 5, 6 – výkladová část</a:t>
            </a:r>
          </a:p>
          <a:p>
            <a:pPr marL="0" indent="0">
              <a:buNone/>
            </a:pPr>
            <a:r>
              <a:rPr lang="cs-CZ" sz="1600" dirty="0" smtClean="0"/>
              <a:t>       Snímek </a:t>
            </a:r>
            <a:r>
              <a:rPr lang="cs-CZ" sz="1600" dirty="0"/>
              <a:t>č. </a:t>
            </a:r>
            <a:r>
              <a:rPr lang="cs-CZ" sz="1600" dirty="0" smtClean="0"/>
              <a:t>7 – </a:t>
            </a:r>
            <a:r>
              <a:rPr lang="cs-CZ" sz="1600" dirty="0" smtClean="0"/>
              <a:t>povídání, </a:t>
            </a:r>
            <a:r>
              <a:rPr lang="cs-CZ" sz="1600" dirty="0" smtClean="0"/>
              <a:t>počítání předmětů, po přepnutí na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interaktivní pero žáci kroužkují ovoce, které sklízíme na podzim</a:t>
            </a:r>
          </a:p>
          <a:p>
            <a:pPr marL="0" indent="0">
              <a:buNone/>
            </a:pPr>
            <a:r>
              <a:rPr lang="cs-CZ" sz="1600" dirty="0" smtClean="0"/>
              <a:t>       Snímek č. 8 počítáme příklady s názorem a po kliknutí na skupinu vplyne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správný </a:t>
            </a:r>
            <a:r>
              <a:rPr lang="cs-CZ" sz="1600" dirty="0" smtClean="0"/>
              <a:t>výsledek</a:t>
            </a:r>
            <a:endParaRPr lang="cs-CZ" sz="1600" dirty="0" smtClean="0"/>
          </a:p>
          <a:p>
            <a:pPr marL="301943" lvl="1" indent="0">
              <a:buNone/>
            </a:pPr>
            <a:r>
              <a:rPr lang="cs-CZ" sz="1600" dirty="0" smtClean="0"/>
              <a:t>Snímek č. </a:t>
            </a:r>
            <a:r>
              <a:rPr lang="cs-CZ" sz="1600" dirty="0"/>
              <a:t>9</a:t>
            </a:r>
            <a:r>
              <a:rPr lang="cs-CZ" sz="1600" dirty="0" smtClean="0"/>
              <a:t> – žáci hledají  skupinu s výsledkem 2, po kliknutí na tuto skupinu zmizí obláček</a:t>
            </a:r>
          </a:p>
          <a:p>
            <a:pPr marL="301943" lvl="1" indent="0">
              <a:buNone/>
            </a:pPr>
            <a:r>
              <a:rPr lang="cs-CZ" sz="1600" dirty="0" smtClean="0"/>
              <a:t>Snímek č. 10 – hledej příklad se správným </a:t>
            </a:r>
            <a:r>
              <a:rPr lang="cs-CZ" sz="1600" dirty="0" smtClean="0"/>
              <a:t>výsledkem  - odkrytí </a:t>
            </a:r>
            <a:r>
              <a:rPr lang="cs-CZ" sz="1600" dirty="0" smtClean="0"/>
              <a:t>obrázku</a:t>
            </a:r>
          </a:p>
          <a:p>
            <a:pPr marL="301943" lvl="1" indent="0">
              <a:buNone/>
            </a:pPr>
            <a:r>
              <a:rPr lang="cs-CZ" sz="1600" dirty="0" smtClean="0"/>
              <a:t>Snímek č.11 – sbírání jablíček do košíku</a:t>
            </a:r>
          </a:p>
          <a:p>
            <a:pPr marL="301943" lvl="1" indent="0">
              <a:buNone/>
            </a:pPr>
            <a:r>
              <a:rPr lang="cs-CZ" sz="1600" dirty="0" smtClean="0"/>
              <a:t>Snímek č. 12, 13, 14, 15, 16, 17 – hra, žáci počítají příklady, mají na výběr tři výsledky, po kliknutí na správný výsledek se posouvají vždy o krok dál, v opačném případě se automaticky vrací zpět</a:t>
            </a:r>
          </a:p>
          <a:p>
            <a:pPr marL="301943" lvl="1" indent="0">
              <a:buNone/>
            </a:pPr>
            <a:r>
              <a:rPr lang="cs-CZ" sz="1600" dirty="0" smtClean="0"/>
              <a:t>Snímek č. 18 – pracovní list</a:t>
            </a:r>
          </a:p>
          <a:p>
            <a:pPr marL="301943" lvl="1" indent="0">
              <a:buNone/>
            </a:pPr>
            <a:r>
              <a:rPr lang="cs-CZ" sz="1600" dirty="0" smtClean="0"/>
              <a:t>Snímek č. 19 – zpětná kontrola samostatné práce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dirty="0"/>
              <a:t>Materiál obsahuje </a:t>
            </a:r>
            <a:r>
              <a:rPr lang="cs-CZ" sz="1600" dirty="0" smtClean="0"/>
              <a:t>20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521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6815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Sčítání a odčítání</a:t>
            </a:r>
            <a:endParaRPr lang="cs-CZ" sz="6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03647" y="1233507"/>
            <a:ext cx="1729961" cy="37702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900" dirty="0" smtClean="0">
                <a:solidFill>
                  <a:srgbClr val="FF0000"/>
                </a:solidFill>
              </a:rPr>
              <a:t>+</a:t>
            </a:r>
            <a:endParaRPr lang="cs-CZ" sz="239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28184" y="1412776"/>
            <a:ext cx="990341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>
                <a:solidFill>
                  <a:srgbClr val="FF0000"/>
                </a:solidFill>
              </a:rPr>
              <a:t>-</a:t>
            </a:r>
            <a:endParaRPr lang="cs-CZ" sz="239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54059" y="4725931"/>
            <a:ext cx="701927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Calibri"/>
                <a:cs typeface="Calibri"/>
              </a:rPr>
              <a:t>⃝</a:t>
            </a:r>
            <a:endParaRPr lang="cs-CZ" sz="4400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2063024" y="4833472"/>
            <a:ext cx="1143793" cy="554360"/>
            <a:chOff x="2031607" y="5254104"/>
            <a:chExt cx="1143793" cy="554360"/>
          </a:xfrm>
        </p:grpSpPr>
        <p:sp>
          <p:nvSpPr>
            <p:cNvPr id="13" name="Ovál 12"/>
            <p:cNvSpPr/>
            <p:nvPr/>
          </p:nvSpPr>
          <p:spPr>
            <a:xfrm>
              <a:off x="2031607" y="5254104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2611964" y="5254104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783497" y="4726590"/>
            <a:ext cx="1795387" cy="554360"/>
            <a:chOff x="5860329" y="5254104"/>
            <a:chExt cx="1795387" cy="554360"/>
          </a:xfrm>
        </p:grpSpPr>
        <p:sp>
          <p:nvSpPr>
            <p:cNvPr id="15" name="Ovál 14"/>
            <p:cNvSpPr/>
            <p:nvPr/>
          </p:nvSpPr>
          <p:spPr>
            <a:xfrm>
              <a:off x="5860329" y="5254104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6476305" y="5254104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7092280" y="5254104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1" name="Přímá spojnice 20"/>
          <p:cNvCxnSpPr/>
          <p:nvPr/>
        </p:nvCxnSpPr>
        <p:spPr>
          <a:xfrm flipV="1">
            <a:off x="6399473" y="4726590"/>
            <a:ext cx="563436" cy="5543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7015448" y="4708101"/>
            <a:ext cx="563436" cy="5543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255341" y="5805264"/>
            <a:ext cx="21788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1 + 2 = 3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633953" y="5805264"/>
            <a:ext cx="2058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3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2 = 1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4088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8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1026" name="Picture 2" descr="C:\Users\hyp\AppData\Local\Microsoft\Windows\Temporary Internet Files\Content.IE5\XAKKTU8Z\MM91000108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4704"/>
            <a:ext cx="173355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9672" y="1293639"/>
            <a:ext cx="13003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5400" dirty="0"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pic>
        <p:nvPicPr>
          <p:cNvPr id="1027" name="Picture 3" descr="C:\Users\hyp\AppData\Local\Microsoft\Windows\Temporary Internet Files\Content.IE5\CXBQ4VXK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9187" y="942256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99992" y="1312580"/>
            <a:ext cx="6848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3" descr="C:\Users\hyp\AppData\Local\Microsoft\Windows\Temporary Internet Files\Content.IE5\CXBQ4VXK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435" y="942256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53263" y="1318642"/>
            <a:ext cx="3593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.</a:t>
            </a:r>
            <a:endParaRPr lang="cs-CZ" sz="5400" dirty="0"/>
          </a:p>
        </p:txBody>
      </p:sp>
      <p:pic>
        <p:nvPicPr>
          <p:cNvPr id="9" name="Picture 3" descr="C:\Users\hyp\AppData\Local\Microsoft\Windows\Temporary Internet Files\Content.IE5\CXBQ4VXK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965" y="2662446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hyp\AppData\Local\Microsoft\Windows\Temporary Internet Files\Content.IE5\CXBQ4VXK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3733" y="2662446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hyp\AppData\Local\Microsoft\Windows\Temporary Internet Files\Content.IE5\CXBQ4VXK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62446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hyp\AppData\Local\Microsoft\Windows\Temporary Internet Files\Content.IE5\CXBQ4VXK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3" y="2662446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71141" y="3010272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+</a:t>
            </a:r>
            <a:endParaRPr lang="cs-CZ" sz="6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3015272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=</a:t>
            </a:r>
            <a:endParaRPr lang="cs-CZ" sz="6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5882" y="4741693"/>
            <a:ext cx="5068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C000"/>
                </a:solidFill>
              </a:rPr>
              <a:t>1</a:t>
            </a:r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86195" y="4834026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rgbClr val="FFC000"/>
                </a:solidFill>
              </a:rPr>
              <a:t>+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60703" y="4741693"/>
            <a:ext cx="5068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C000"/>
                </a:solidFill>
              </a:rPr>
              <a:t>1</a:t>
            </a:r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31016" y="4834026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rgbClr val="FFC000"/>
                </a:solidFill>
              </a:rPr>
              <a:t>=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05524" y="4741693"/>
            <a:ext cx="6110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C000"/>
                </a:solidFill>
              </a:rPr>
              <a:t>2</a:t>
            </a:r>
            <a:endParaRPr lang="cs-CZ" sz="7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266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3" grpId="0"/>
      <p:bldP spid="17" grpId="0"/>
      <p:bldP spid="18" grpId="0"/>
      <p:bldP spid="19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11747" y="438500"/>
            <a:ext cx="13003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MÁ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 descr="C:\Users\hyp\AppData\Local\Microsoft\Windows\Temporary Internet Files\Content.IE5\CXBQ4VXK\MC900441734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009" y="198510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hyp\AppData\Local\Microsoft\Windows\Temporary Internet Files\Content.IE5\CXBQ4VXK\MC900441734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60530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10799" y="397989"/>
            <a:ext cx="3593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.</a:t>
            </a:r>
            <a:endParaRPr lang="cs-CZ" sz="54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6455015" y="128673"/>
            <a:ext cx="2332543" cy="1838325"/>
            <a:chOff x="6514967" y="109164"/>
            <a:chExt cx="2332543" cy="1838325"/>
          </a:xfrm>
        </p:grpSpPr>
        <p:pic>
          <p:nvPicPr>
            <p:cNvPr id="9" name="Picture 6" descr="C:\Users\hyp\AppData\Local\Microsoft\Windows\Temporary Internet Files\Content.IE5\CXBQ4VXK\MC900441734[2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70162">
              <a:off x="6514967" y="298426"/>
              <a:ext cx="1083438" cy="10834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6" name="Picture 8" descr="C:\Users\hyp\AppData\Local\Microsoft\Windows\Temporary Internet Files\Content.IE5\P1ITJJ9D\MC90043544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80635" y="109164"/>
              <a:ext cx="1666875" cy="18383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" name="TextovéPole 13"/>
          <p:cNvSpPr txBox="1"/>
          <p:nvPr/>
        </p:nvSpPr>
        <p:spPr>
          <a:xfrm>
            <a:off x="8784606" y="397989"/>
            <a:ext cx="3593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.</a:t>
            </a:r>
            <a:endParaRPr lang="cs-CZ" sz="5400" dirty="0"/>
          </a:p>
        </p:txBody>
      </p:sp>
      <p:pic>
        <p:nvPicPr>
          <p:cNvPr id="15" name="Picture 6" descr="C:\Users\hyp\AppData\Local\Microsoft\Windows\Temporary Internet Files\Content.IE5\CXBQ4VXK\MC900441734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0864" y="2132856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hyp\AppData\Local\Microsoft\Windows\Temporary Internet Files\Content.IE5\CXBQ4VXK\MC900441734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4368" y="2132856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:\Users\hyp\AppData\Local\Microsoft\Windows\Temporary Internet Files\Content.IE5\CXBQ4VXK\MC900441734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971" y="2132856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Users\hyp\AppData\Local\Microsoft\Windows\Temporary Internet Files\Content.IE5\CXBQ4VXK\MC900441734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7" y="2132856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 flipV="1">
            <a:off x="1907704" y="2348880"/>
            <a:ext cx="1465899" cy="108012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229550" y="2321004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96733" y="2321004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529939" y="2310133"/>
            <a:ext cx="4667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-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" name="Picture 2" descr="C:\Users\hyp\AppData\Local\Microsoft\Windows\Temporary Internet Files\Content.IE5\XAKKTU8Z\MM91000108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9" y="0"/>
            <a:ext cx="173355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619672" y="4365104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66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566177" y="4365104"/>
            <a:ext cx="4667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endParaRPr lang="cs-CZ" sz="66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371617" y="4365104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5319128" y="4365104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318122" y="4365104"/>
            <a:ext cx="66236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endParaRPr lang="cs-CZ" sz="66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5570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4" grpId="0"/>
      <p:bldP spid="12" grpId="0"/>
      <p:bldP spid="13" grpId="0"/>
      <p:bldP spid="28" grpId="0"/>
      <p:bldP spid="29" grpId="0"/>
      <p:bldP spid="30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123728" y="2982550"/>
            <a:ext cx="626368" cy="62636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7" name="Skupina 76"/>
          <p:cNvGrpSpPr/>
          <p:nvPr/>
        </p:nvGrpSpPr>
        <p:grpSpPr>
          <a:xfrm>
            <a:off x="611560" y="5661248"/>
            <a:ext cx="2138536" cy="626368"/>
            <a:chOff x="611560" y="5661248"/>
            <a:chExt cx="2138536" cy="626368"/>
          </a:xfrm>
        </p:grpSpPr>
        <p:sp>
          <p:nvSpPr>
            <p:cNvPr id="3" name="Ovál 2"/>
            <p:cNvSpPr/>
            <p:nvPr/>
          </p:nvSpPr>
          <p:spPr>
            <a:xfrm>
              <a:off x="611560" y="5661248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1361728" y="5661248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2123728" y="5661248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611560" y="4739351"/>
            <a:ext cx="2160091" cy="626368"/>
            <a:chOff x="611560" y="4739351"/>
            <a:chExt cx="2160091" cy="626368"/>
          </a:xfrm>
        </p:grpSpPr>
        <p:sp>
          <p:nvSpPr>
            <p:cNvPr id="5" name="Ovál 4"/>
            <p:cNvSpPr/>
            <p:nvPr/>
          </p:nvSpPr>
          <p:spPr>
            <a:xfrm>
              <a:off x="1361728" y="4739351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2145283" y="4739351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611560" y="4739351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611560" y="3875449"/>
            <a:ext cx="1376536" cy="626368"/>
            <a:chOff x="611560" y="3875449"/>
            <a:chExt cx="1376536" cy="626368"/>
          </a:xfrm>
        </p:grpSpPr>
        <p:sp>
          <p:nvSpPr>
            <p:cNvPr id="7" name="Ovál 6"/>
            <p:cNvSpPr/>
            <p:nvPr/>
          </p:nvSpPr>
          <p:spPr>
            <a:xfrm>
              <a:off x="1361728" y="3875449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611560" y="3875449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611560" y="2982550"/>
            <a:ext cx="1376536" cy="626368"/>
            <a:chOff x="611560" y="2982550"/>
            <a:chExt cx="1376536" cy="626368"/>
          </a:xfrm>
        </p:grpSpPr>
        <p:sp>
          <p:nvSpPr>
            <p:cNvPr id="6" name="Ovál 5"/>
            <p:cNvSpPr/>
            <p:nvPr/>
          </p:nvSpPr>
          <p:spPr>
            <a:xfrm>
              <a:off x="1361728" y="2982550"/>
              <a:ext cx="626368" cy="62636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611560" y="2982550"/>
              <a:ext cx="626368" cy="62636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Ovál 13"/>
          <p:cNvSpPr/>
          <p:nvPr/>
        </p:nvSpPr>
        <p:spPr>
          <a:xfrm>
            <a:off x="1361728" y="2089651"/>
            <a:ext cx="626368" cy="62636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11560" y="2089651"/>
            <a:ext cx="626368" cy="62636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1" name="Skupina 70"/>
          <p:cNvGrpSpPr/>
          <p:nvPr/>
        </p:nvGrpSpPr>
        <p:grpSpPr>
          <a:xfrm>
            <a:off x="1367644" y="1196752"/>
            <a:ext cx="1382452" cy="626368"/>
            <a:chOff x="1367644" y="1196752"/>
            <a:chExt cx="1382452" cy="626368"/>
          </a:xfrm>
        </p:grpSpPr>
        <p:sp>
          <p:nvSpPr>
            <p:cNvPr id="16" name="Ovál 15"/>
            <p:cNvSpPr/>
            <p:nvPr/>
          </p:nvSpPr>
          <p:spPr>
            <a:xfrm>
              <a:off x="2123728" y="1196752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1367644" y="1196752"/>
              <a:ext cx="626368" cy="62636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Ovál 17"/>
          <p:cNvSpPr/>
          <p:nvPr/>
        </p:nvSpPr>
        <p:spPr>
          <a:xfrm>
            <a:off x="611560" y="1196752"/>
            <a:ext cx="626368" cy="62636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1367644" y="3875449"/>
            <a:ext cx="620452" cy="6263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1367644" y="4653136"/>
            <a:ext cx="620452" cy="71258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2123728" y="5661248"/>
            <a:ext cx="626368" cy="6263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2145283" y="4739351"/>
            <a:ext cx="604813" cy="62636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061300" y="4483762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4061300" y="5365719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061300" y="2694794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061300" y="3601806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615990" y="1781159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061300" y="1781159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061300" y="836712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615990" y="4483762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5615990" y="836712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615990" y="2694794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615990" y="3601806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615990" y="5365719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333675" y="836712"/>
            <a:ext cx="66717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333675" y="1781159"/>
            <a:ext cx="66717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333675" y="2694794"/>
            <a:ext cx="66717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333675" y="3601806"/>
            <a:ext cx="63838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333675" y="4483762"/>
            <a:ext cx="66717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333675" y="5365719"/>
            <a:ext cx="66717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308303" y="1781159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7308303" y="2694794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308303" y="3601806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308303" y="4483762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308303" y="5365719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7308303" y="836712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4782522" y="836712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+mj-lt"/>
                <a:cs typeface="Times New Roman" pitchFamily="18" charset="0"/>
              </a:rPr>
              <a:t>+</a:t>
            </a:r>
            <a:endParaRPr lang="cs-CZ" sz="6600" b="1" dirty="0">
              <a:latin typeface="+mj-lt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782522" y="1753456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cs typeface="Times New Roman" pitchFamily="18" charset="0"/>
              </a:rPr>
              <a:t>+</a:t>
            </a:r>
            <a:endParaRPr lang="cs-CZ" sz="6600" b="1" dirty="0"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782522" y="2670200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cs typeface="Times New Roman" pitchFamily="18" charset="0"/>
              </a:rPr>
              <a:t>+</a:t>
            </a:r>
            <a:endParaRPr lang="cs-CZ" sz="6600" b="1" dirty="0">
              <a:cs typeface="Times New Roman" pitchFamily="18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880305" y="3586944"/>
            <a:ext cx="4667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4880305" y="4503688"/>
            <a:ext cx="4667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4880305" y="5420434"/>
            <a:ext cx="4667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1221348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4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0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8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1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4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5" fill="hold">
                      <p:stCondLst>
                        <p:cond delay="indefinite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1" fill="hold">
                      <p:stCondLst>
                        <p:cond delay="indefinite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4" grpId="0" animBg="1"/>
      <p:bldP spid="15" grpId="0" animBg="1"/>
      <p:bldP spid="18" grpId="0" animBg="1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60" grpId="0"/>
      <p:bldP spid="61" grpId="0"/>
      <p:bldP spid="62" grpId="0"/>
      <p:bldP spid="63" grpId="0"/>
      <p:bldP spid="64" grpId="0"/>
      <p:bldP spid="6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Jaké ovoce se sklízí na podzim?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1026" name="Picture 2" descr="C:\Users\hyp\AppData\Local\Microsoft\Windows\Temporary Internet Files\Content.IE5\RB250VLA\MP9004052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000" b="96000" l="838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313" y="2727371"/>
            <a:ext cx="4182681" cy="2987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yp\AppData\Local\Microsoft\Windows\Temporary Internet Files\Content.IE5\GDZGI21V\MC9002461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534823"/>
            <a:ext cx="1708196" cy="1763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yp\AppData\Local\Microsoft\Windows\Temporary Internet Files\Content.IE5\RB250VLA\MC9003357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060848"/>
            <a:ext cx="1304708" cy="133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yp\AppData\Local\Microsoft\Windows\Temporary Internet Files\Content.IE5\OZO6F6RO\MC90043690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10" y="4653135"/>
            <a:ext cx="1835233" cy="1835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yp\AppData\Local\Microsoft\Windows\Temporary Internet Files\Content.IE5\GDZGI21V\MC90044170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311" y="5157192"/>
            <a:ext cx="1570333" cy="157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yp\AppData\Local\Microsoft\Windows\Temporary Internet Files\Content.IE5\RB250VLA\MC90044171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87" y="1833487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yp\AppData\Local\Microsoft\Windows\Temporary Internet Files\Content.IE5\OZO6F6RO\MC90043689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388633"/>
            <a:ext cx="1066428" cy="1066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yp\AppData\Local\Microsoft\Windows\Temporary Internet Files\Content.IE5\RB250VLA\MC900441718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02077">
            <a:off x="6866828" y="4537261"/>
            <a:ext cx="1969990" cy="1969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yp\AppData\Local\Microsoft\Windows\Temporary Internet Files\Content.IE5\RB250VLA\MC900436910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830643"/>
            <a:ext cx="1179304" cy="1179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yp\AppData\Local\Microsoft\Windows\Temporary Internet Files\Content.IE5\OZO6F6RO\MC900436892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477" y="3523023"/>
            <a:ext cx="1217290" cy="121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68085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66460" y="-320155"/>
            <a:ext cx="9371513" cy="748883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-13252" y="2534003"/>
            <a:ext cx="3091582" cy="2055436"/>
            <a:chOff x="-13252" y="2534003"/>
            <a:chExt cx="3091582" cy="2055436"/>
          </a:xfrm>
        </p:grpSpPr>
        <p:pic>
          <p:nvPicPr>
            <p:cNvPr id="1028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3091" y="3124649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Ovál 32"/>
            <p:cNvSpPr/>
            <p:nvPr/>
          </p:nvSpPr>
          <p:spPr>
            <a:xfrm>
              <a:off x="-13252" y="2534003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6643" y="3166073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04" y="3116179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7452" y="3161365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784018" y="2675882"/>
              <a:ext cx="556563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>
                  <a:solidFill>
                    <a:srgbClr val="FF0000"/>
                  </a:solidFill>
                </a:rPr>
                <a:t>-</a:t>
              </a: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-108694" y="4639471"/>
            <a:ext cx="3091582" cy="2055436"/>
            <a:chOff x="-108694" y="4639471"/>
            <a:chExt cx="3091582" cy="2055436"/>
          </a:xfrm>
        </p:grpSpPr>
        <p:sp>
          <p:nvSpPr>
            <p:cNvPr id="24" name="Ovál 23"/>
            <p:cNvSpPr/>
            <p:nvPr/>
          </p:nvSpPr>
          <p:spPr>
            <a:xfrm>
              <a:off x="-108694" y="4639471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42" name="Picture 18" descr="C:\Users\hyp\AppData\Local\Microsoft\Windows\Temporary Internet Files\Content.IE5\XAKKTU8Z\MC90039648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66460" y="5355150"/>
              <a:ext cx="922628" cy="624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18" descr="C:\Users\hyp\AppData\Local\Microsoft\Windows\Temporary Internet Files\Content.IE5\XAKKTU8Z\MC90039648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0986" y="5694751"/>
              <a:ext cx="922628" cy="624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18" descr="C:\Users\hyp\AppData\Local\Microsoft\Windows\Temporary Internet Files\Content.IE5\XAKKTU8Z\MC90039648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73202" y="4923393"/>
              <a:ext cx="922628" cy="624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3" name="TextovéPole 52"/>
            <p:cNvSpPr txBox="1"/>
            <p:nvPr/>
          </p:nvSpPr>
          <p:spPr>
            <a:xfrm>
              <a:off x="805276" y="4727258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>
                  <a:solidFill>
                    <a:srgbClr val="FF0000"/>
                  </a:solidFill>
                </a:rPr>
                <a:t>+</a:t>
              </a:r>
              <a:endParaRPr lang="cs-CZ" sz="9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074471" y="2423923"/>
            <a:ext cx="3091582" cy="2055436"/>
            <a:chOff x="6074471" y="2423923"/>
            <a:chExt cx="3091582" cy="2055436"/>
          </a:xfrm>
        </p:grpSpPr>
        <p:pic>
          <p:nvPicPr>
            <p:cNvPr id="1031" name="Picture 7" descr="C:\Users\hyp\AppData\Local\Microsoft\Windows\Temporary Internet Files\Content.IE5\XAKKTU8Z\MC90018305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07968" y="2993787"/>
              <a:ext cx="761317" cy="915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Ovál 28"/>
            <p:cNvSpPr/>
            <p:nvPr/>
          </p:nvSpPr>
          <p:spPr>
            <a:xfrm>
              <a:off x="6074471" y="2423923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Picture 7" descr="C:\Users\hyp\AppData\Local\Microsoft\Windows\Temporary Internet Files\Content.IE5\XAKKTU8Z\MC90018305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80841" y="2993787"/>
              <a:ext cx="761317" cy="915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7" descr="C:\Users\hyp\AppData\Local\Microsoft\Windows\Temporary Internet Files\Content.IE5\XAKKTU8Z\MC90018305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86947" y="2993787"/>
              <a:ext cx="761317" cy="915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TextovéPole 53"/>
            <p:cNvSpPr txBox="1"/>
            <p:nvPr/>
          </p:nvSpPr>
          <p:spPr>
            <a:xfrm>
              <a:off x="7598209" y="2493237"/>
              <a:ext cx="928459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 smtClean="0">
                  <a:solidFill>
                    <a:srgbClr val="FF0000"/>
                  </a:solidFill>
                </a:rPr>
                <a:t>+</a:t>
              </a:r>
              <a:endParaRPr lang="cs-CZ" sz="115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0" y="382671"/>
            <a:ext cx="3091582" cy="2055436"/>
            <a:chOff x="0" y="382671"/>
            <a:chExt cx="3091582" cy="2055436"/>
          </a:xfrm>
        </p:grpSpPr>
        <p:pic>
          <p:nvPicPr>
            <p:cNvPr id="1030" name="Picture 6" descr="C:\Users\hyp\AppData\Local\Microsoft\Windows\Temporary Internet Files\Content.IE5\P1ITJJ9D\MC900410647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466" y="908230"/>
              <a:ext cx="929093" cy="1004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Ovál 26"/>
            <p:cNvSpPr/>
            <p:nvPr/>
          </p:nvSpPr>
          <p:spPr>
            <a:xfrm>
              <a:off x="0" y="382671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Picture 6" descr="C:\Users\hyp\AppData\Local\Microsoft\Windows\Temporary Internet Files\Content.IE5\P1ITJJ9D\MC900410647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905" y="908230"/>
              <a:ext cx="929093" cy="1004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5" name="TextovéPole 54"/>
            <p:cNvSpPr txBox="1"/>
            <p:nvPr/>
          </p:nvSpPr>
          <p:spPr>
            <a:xfrm>
              <a:off x="1108972" y="435515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>
                  <a:solidFill>
                    <a:srgbClr val="FF0000"/>
                  </a:solidFill>
                </a:rPr>
                <a:t>+</a:t>
              </a:r>
              <a:endParaRPr lang="cs-CZ" sz="9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992152" y="1352"/>
            <a:ext cx="3091582" cy="2055436"/>
            <a:chOff x="2992152" y="1352"/>
            <a:chExt cx="3091582" cy="2055436"/>
          </a:xfrm>
        </p:grpSpPr>
        <p:sp>
          <p:nvSpPr>
            <p:cNvPr id="32" name="Ovál 31"/>
            <p:cNvSpPr/>
            <p:nvPr/>
          </p:nvSpPr>
          <p:spPr>
            <a:xfrm>
              <a:off x="2992152" y="1352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77870" y="256969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68232" y="964545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0393" y="528113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0393" y="110316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77870" y="764704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6" name="TextovéPole 55"/>
            <p:cNvSpPr txBox="1"/>
            <p:nvPr/>
          </p:nvSpPr>
          <p:spPr>
            <a:xfrm>
              <a:off x="4238892" y="110316"/>
              <a:ext cx="556563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 smtClean="0">
                  <a:solidFill>
                    <a:srgbClr val="FF0000"/>
                  </a:solidFill>
                </a:rPr>
                <a:t>-</a:t>
              </a:r>
              <a:endParaRPr lang="cs-CZ" sz="115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2941190" y="4743250"/>
            <a:ext cx="3091582" cy="2055436"/>
            <a:chOff x="2971383" y="4785386"/>
            <a:chExt cx="3091582" cy="2055436"/>
          </a:xfrm>
        </p:grpSpPr>
        <p:pic>
          <p:nvPicPr>
            <p:cNvPr id="1027" name="Picture 3" descr="C:\Users\hyp\AppData\Local\Microsoft\Windows\Temporary Internet Files\Content.IE5\XAKKTU8Z\MC9003002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2555" y="5310835"/>
              <a:ext cx="1039665" cy="1004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Ovál 29"/>
            <p:cNvSpPr/>
            <p:nvPr/>
          </p:nvSpPr>
          <p:spPr>
            <a:xfrm>
              <a:off x="2971383" y="4785386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8" name="Picture 3" descr="C:\Users\hyp\AppData\Local\Microsoft\Windows\Temporary Internet Files\Content.IE5\XAKKTU8Z\MC9003002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5310835"/>
              <a:ext cx="1039665" cy="1004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7" name="TextovéPole 56"/>
            <p:cNvSpPr txBox="1"/>
            <p:nvPr/>
          </p:nvSpPr>
          <p:spPr>
            <a:xfrm>
              <a:off x="4073713" y="4882080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>
                  <a:solidFill>
                    <a:srgbClr val="FF0000"/>
                  </a:solidFill>
                </a:rPr>
                <a:t>+</a:t>
              </a:r>
              <a:endParaRPr lang="cs-CZ" sz="9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038354" y="4496261"/>
            <a:ext cx="3224465" cy="2146137"/>
            <a:chOff x="6038354" y="4496261"/>
            <a:chExt cx="3224465" cy="2146137"/>
          </a:xfrm>
        </p:grpSpPr>
        <p:pic>
          <p:nvPicPr>
            <p:cNvPr id="1029" name="Picture 5" descr="C:\Users\hyp\AppData\Local\Microsoft\Windows\Temporary Internet Files\Content.IE5\XW6T9IK9\MC90029620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07968" y="5051245"/>
              <a:ext cx="954851" cy="855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Ovál 30"/>
            <p:cNvSpPr/>
            <p:nvPr/>
          </p:nvSpPr>
          <p:spPr>
            <a:xfrm>
              <a:off x="6038354" y="4586962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4" name="Picture 5" descr="C:\Users\hyp\AppData\Local\Microsoft\Windows\Temporary Internet Files\Content.IE5\XW6T9IK9\MC90029620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4073" y="5033989"/>
              <a:ext cx="954851" cy="855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5" descr="C:\Users\hyp\AppData\Local\Microsoft\Windows\Temporary Internet Files\Content.IE5\XW6T9IK9\MC90029620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7937" y="5033988"/>
              <a:ext cx="954851" cy="855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9" name="TextovéPole 58"/>
            <p:cNvSpPr txBox="1"/>
            <p:nvPr/>
          </p:nvSpPr>
          <p:spPr>
            <a:xfrm>
              <a:off x="7740645" y="4496261"/>
              <a:ext cx="556563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>
                  <a:solidFill>
                    <a:srgbClr val="FF0000"/>
                  </a:solidFill>
                </a:rPr>
                <a:t>-</a:t>
              </a: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052418" y="304383"/>
            <a:ext cx="3091582" cy="2055436"/>
            <a:chOff x="6052418" y="304383"/>
            <a:chExt cx="3091582" cy="2055436"/>
          </a:xfrm>
        </p:grpSpPr>
        <p:sp>
          <p:nvSpPr>
            <p:cNvPr id="28" name="Ovál 27"/>
            <p:cNvSpPr/>
            <p:nvPr/>
          </p:nvSpPr>
          <p:spPr>
            <a:xfrm>
              <a:off x="6052418" y="304383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7133979" y="382671"/>
              <a:ext cx="928459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 smtClean="0">
                  <a:solidFill>
                    <a:srgbClr val="FF0000"/>
                  </a:solidFill>
                </a:rPr>
                <a:t>+</a:t>
              </a:r>
              <a:endParaRPr lang="cs-CZ" sz="11500" b="1" dirty="0">
                <a:solidFill>
                  <a:srgbClr val="FF0000"/>
                </a:solidFill>
              </a:endParaRPr>
            </a:p>
          </p:txBody>
        </p:sp>
        <p:pic>
          <p:nvPicPr>
            <p:cNvPr id="1043" name="Picture 19" descr="C:\Users\hyp\AppData\Local\Microsoft\Windows\Temporary Internet Files\Content.IE5\CXBQ4VXK\MC900396488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96415" y="820008"/>
              <a:ext cx="933195" cy="948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19" descr="C:\Users\hyp\AppData\Local\Microsoft\Windows\Temporary Internet Files\Content.IE5\CXBQ4VXK\MC900396488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89049" y="857838"/>
              <a:ext cx="933195" cy="948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TextovéPole 2"/>
          <p:cNvSpPr txBox="1"/>
          <p:nvPr/>
        </p:nvSpPr>
        <p:spPr>
          <a:xfrm>
            <a:off x="2602919" y="964736"/>
            <a:ext cx="1167307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endParaRPr lang="cs-CZ" sz="16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337683" y="2969636"/>
            <a:ext cx="901209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>
                <a:solidFill>
                  <a:schemeClr val="accent3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3661983" y="1332101"/>
            <a:ext cx="928459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dirty="0">
                <a:solidFill>
                  <a:schemeClr val="accent3">
                    <a:lumMod val="75000"/>
                  </a:schemeClr>
                </a:solidFill>
              </a:rPr>
              <a:t>1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4486981" y="2777423"/>
            <a:ext cx="901209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>
                <a:solidFill>
                  <a:schemeClr val="accent3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4659130" y="1210564"/>
            <a:ext cx="928459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dirty="0">
                <a:solidFill>
                  <a:schemeClr val="accent3">
                    <a:lumMod val="75000"/>
                  </a:schemeClr>
                </a:solidFill>
              </a:rPr>
              <a:t>1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2494676" y="3066435"/>
            <a:ext cx="1167307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endParaRPr lang="cs-CZ" sz="16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269956" y="2831922"/>
            <a:ext cx="1167307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endParaRPr lang="cs-CZ" sz="16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377342" y="1169798"/>
            <a:ext cx="1167307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endParaRPr lang="cs-CZ" sz="166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59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11022E-16 L 0.4559 -0.058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795" y="-2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96296E-6 L 0.05659 -0.2335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0" y="-11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44444E-6 L 0.3257 0.4666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85" y="2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7037E-6 L 0.17118 0.21689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59" y="1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85185E-6 L -0.40174 0.27315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87" y="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40741E-7 L -0.43299 -0.0629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49" y="-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96296E-6 L -0.47864 -0.16019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41" y="-8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81481E-6 L 0.48229 -0.1275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15" y="-6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/>
      <p:bldP spid="60" grpId="0"/>
      <p:bldP spid="62" grpId="0"/>
      <p:bldP spid="63" grpId="0"/>
      <p:bldP spid="67" grpId="0"/>
      <p:bldP spid="68" grpId="0"/>
      <p:bldP spid="69" grpId="0"/>
      <p:bldP spid="7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108694" y="-171400"/>
            <a:ext cx="9371513" cy="748883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1041" name="Picture 17" descr="C:\Users\hyp\AppData\Local\Microsoft\Windows\Temporary Internet Files\Content.IE5\P1ITJJ9D\MP9004069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330" y="2069347"/>
            <a:ext cx="3108617" cy="2764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-13252" y="2534003"/>
            <a:ext cx="3091582" cy="2055436"/>
            <a:chOff x="-13252" y="2534003"/>
            <a:chExt cx="3091582" cy="2055436"/>
          </a:xfrm>
        </p:grpSpPr>
        <p:pic>
          <p:nvPicPr>
            <p:cNvPr id="1028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3091" y="3124649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Ovál 32"/>
            <p:cNvSpPr/>
            <p:nvPr/>
          </p:nvSpPr>
          <p:spPr>
            <a:xfrm>
              <a:off x="-13252" y="2534003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6643" y="3166073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04" y="3116179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7452" y="3161365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784018" y="2675882"/>
              <a:ext cx="556563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>
                  <a:solidFill>
                    <a:srgbClr val="FF0000"/>
                  </a:solidFill>
                </a:rPr>
                <a:t>-</a:t>
              </a: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-108694" y="4639471"/>
            <a:ext cx="3091582" cy="2055436"/>
            <a:chOff x="-108694" y="4639471"/>
            <a:chExt cx="3091582" cy="2055436"/>
          </a:xfrm>
        </p:grpSpPr>
        <p:sp>
          <p:nvSpPr>
            <p:cNvPr id="24" name="Ovál 23"/>
            <p:cNvSpPr/>
            <p:nvPr/>
          </p:nvSpPr>
          <p:spPr>
            <a:xfrm>
              <a:off x="-108694" y="4639471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42" name="Picture 18" descr="C:\Users\hyp\AppData\Local\Microsoft\Windows\Temporary Internet Files\Content.IE5\XAKKTU8Z\MC90039648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66460" y="5355150"/>
              <a:ext cx="922628" cy="624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18" descr="C:\Users\hyp\AppData\Local\Microsoft\Windows\Temporary Internet Files\Content.IE5\XAKKTU8Z\MC90039648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0986" y="5694751"/>
              <a:ext cx="922628" cy="624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18" descr="C:\Users\hyp\AppData\Local\Microsoft\Windows\Temporary Internet Files\Content.IE5\XAKKTU8Z\MC90039648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73202" y="4923393"/>
              <a:ext cx="922628" cy="624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3" name="TextovéPole 52"/>
            <p:cNvSpPr txBox="1"/>
            <p:nvPr/>
          </p:nvSpPr>
          <p:spPr>
            <a:xfrm>
              <a:off x="805276" y="4727258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>
                  <a:solidFill>
                    <a:srgbClr val="FF0000"/>
                  </a:solidFill>
                </a:rPr>
                <a:t>+</a:t>
              </a:r>
              <a:endParaRPr lang="cs-CZ" sz="9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074471" y="2423923"/>
            <a:ext cx="3091582" cy="2055436"/>
            <a:chOff x="6074471" y="2423923"/>
            <a:chExt cx="3091582" cy="2055436"/>
          </a:xfrm>
        </p:grpSpPr>
        <p:pic>
          <p:nvPicPr>
            <p:cNvPr id="1031" name="Picture 7" descr="C:\Users\hyp\AppData\Local\Microsoft\Windows\Temporary Internet Files\Content.IE5\XAKKTU8Z\MC9001830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07968" y="2993787"/>
              <a:ext cx="761317" cy="915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Ovál 28"/>
            <p:cNvSpPr/>
            <p:nvPr/>
          </p:nvSpPr>
          <p:spPr>
            <a:xfrm>
              <a:off x="6074471" y="2423923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Picture 7" descr="C:\Users\hyp\AppData\Local\Microsoft\Windows\Temporary Internet Files\Content.IE5\XAKKTU8Z\MC9001830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80841" y="2993787"/>
              <a:ext cx="761317" cy="915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7" descr="C:\Users\hyp\AppData\Local\Microsoft\Windows\Temporary Internet Files\Content.IE5\XAKKTU8Z\MC9001830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86947" y="2993787"/>
              <a:ext cx="761317" cy="915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TextovéPole 53"/>
            <p:cNvSpPr txBox="1"/>
            <p:nvPr/>
          </p:nvSpPr>
          <p:spPr>
            <a:xfrm>
              <a:off x="7598209" y="2493237"/>
              <a:ext cx="928459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 smtClean="0">
                  <a:solidFill>
                    <a:srgbClr val="FF0000"/>
                  </a:solidFill>
                </a:rPr>
                <a:t>+</a:t>
              </a:r>
              <a:endParaRPr lang="cs-CZ" sz="115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0" y="382671"/>
            <a:ext cx="3091582" cy="2055436"/>
            <a:chOff x="0" y="382671"/>
            <a:chExt cx="3091582" cy="2055436"/>
          </a:xfrm>
        </p:grpSpPr>
        <p:pic>
          <p:nvPicPr>
            <p:cNvPr id="1030" name="Picture 6" descr="C:\Users\hyp\AppData\Local\Microsoft\Windows\Temporary Internet Files\Content.IE5\P1ITJJ9D\MC900410647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466" y="908230"/>
              <a:ext cx="929093" cy="1004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Ovál 26"/>
            <p:cNvSpPr/>
            <p:nvPr/>
          </p:nvSpPr>
          <p:spPr>
            <a:xfrm>
              <a:off x="0" y="382671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Picture 6" descr="C:\Users\hyp\AppData\Local\Microsoft\Windows\Temporary Internet Files\Content.IE5\P1ITJJ9D\MC900410647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905" y="908230"/>
              <a:ext cx="929093" cy="1004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5" name="TextovéPole 54"/>
            <p:cNvSpPr txBox="1"/>
            <p:nvPr/>
          </p:nvSpPr>
          <p:spPr>
            <a:xfrm>
              <a:off x="1108972" y="435515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>
                  <a:solidFill>
                    <a:srgbClr val="FF0000"/>
                  </a:solidFill>
                </a:rPr>
                <a:t>+</a:t>
              </a:r>
              <a:endParaRPr lang="cs-CZ" sz="9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992152" y="1352"/>
            <a:ext cx="3091582" cy="2055436"/>
            <a:chOff x="2992152" y="1352"/>
            <a:chExt cx="3091582" cy="2055436"/>
          </a:xfrm>
        </p:grpSpPr>
        <p:sp>
          <p:nvSpPr>
            <p:cNvPr id="32" name="Ovál 31"/>
            <p:cNvSpPr/>
            <p:nvPr/>
          </p:nvSpPr>
          <p:spPr>
            <a:xfrm>
              <a:off x="2992152" y="1352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77870" y="256969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68232" y="964545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0393" y="528113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0393" y="110316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77870" y="764704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6" name="TextovéPole 55"/>
            <p:cNvSpPr txBox="1"/>
            <p:nvPr/>
          </p:nvSpPr>
          <p:spPr>
            <a:xfrm>
              <a:off x="4238892" y="110316"/>
              <a:ext cx="556563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 smtClean="0">
                  <a:solidFill>
                    <a:srgbClr val="FF0000"/>
                  </a:solidFill>
                </a:rPr>
                <a:t>-</a:t>
              </a:r>
              <a:endParaRPr lang="cs-CZ" sz="115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2925296" y="4743250"/>
            <a:ext cx="3091582" cy="2055436"/>
            <a:chOff x="2971383" y="4785386"/>
            <a:chExt cx="3091582" cy="2055436"/>
          </a:xfrm>
        </p:grpSpPr>
        <p:pic>
          <p:nvPicPr>
            <p:cNvPr id="1027" name="Picture 3" descr="C:\Users\hyp\AppData\Local\Microsoft\Windows\Temporary Internet Files\Content.IE5\XAKKTU8Z\MC900300203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2555" y="5310835"/>
              <a:ext cx="1039665" cy="1004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Ovál 29"/>
            <p:cNvSpPr/>
            <p:nvPr/>
          </p:nvSpPr>
          <p:spPr>
            <a:xfrm>
              <a:off x="2971383" y="4785386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8" name="Picture 3" descr="C:\Users\hyp\AppData\Local\Microsoft\Windows\Temporary Internet Files\Content.IE5\XAKKTU8Z\MC900300203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5310835"/>
              <a:ext cx="1039665" cy="1004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7" name="TextovéPole 56"/>
            <p:cNvSpPr txBox="1"/>
            <p:nvPr/>
          </p:nvSpPr>
          <p:spPr>
            <a:xfrm>
              <a:off x="4073713" y="4882080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>
                  <a:solidFill>
                    <a:srgbClr val="FF0000"/>
                  </a:solidFill>
                </a:rPr>
                <a:t>+</a:t>
              </a:r>
              <a:endParaRPr lang="cs-CZ" sz="9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038354" y="4496261"/>
            <a:ext cx="3224465" cy="2146137"/>
            <a:chOff x="6038354" y="4496261"/>
            <a:chExt cx="3224465" cy="2146137"/>
          </a:xfrm>
        </p:grpSpPr>
        <p:pic>
          <p:nvPicPr>
            <p:cNvPr id="1029" name="Picture 5" descr="C:\Users\hyp\AppData\Local\Microsoft\Windows\Temporary Internet Files\Content.IE5\XW6T9IK9\MC900296200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07968" y="5051245"/>
              <a:ext cx="954851" cy="855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Ovál 30"/>
            <p:cNvSpPr/>
            <p:nvPr/>
          </p:nvSpPr>
          <p:spPr>
            <a:xfrm>
              <a:off x="6038354" y="4586962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4" name="Picture 5" descr="C:\Users\hyp\AppData\Local\Microsoft\Windows\Temporary Internet Files\Content.IE5\XW6T9IK9\MC900296200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4073" y="5033989"/>
              <a:ext cx="954851" cy="855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5" descr="C:\Users\hyp\AppData\Local\Microsoft\Windows\Temporary Internet Files\Content.IE5\XW6T9IK9\MC900296200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7937" y="5033988"/>
              <a:ext cx="954851" cy="855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9" name="TextovéPole 58"/>
            <p:cNvSpPr txBox="1"/>
            <p:nvPr/>
          </p:nvSpPr>
          <p:spPr>
            <a:xfrm>
              <a:off x="7740645" y="4496261"/>
              <a:ext cx="556563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>
                  <a:solidFill>
                    <a:srgbClr val="FF0000"/>
                  </a:solidFill>
                </a:rPr>
                <a:t>-</a:t>
              </a: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052418" y="304383"/>
            <a:ext cx="3091582" cy="2055436"/>
            <a:chOff x="6052418" y="304383"/>
            <a:chExt cx="3091582" cy="2055436"/>
          </a:xfrm>
        </p:grpSpPr>
        <p:sp>
          <p:nvSpPr>
            <p:cNvPr id="28" name="Ovál 27"/>
            <p:cNvSpPr/>
            <p:nvPr/>
          </p:nvSpPr>
          <p:spPr>
            <a:xfrm>
              <a:off x="6052418" y="304383"/>
              <a:ext cx="3091582" cy="205543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7133979" y="382671"/>
              <a:ext cx="928459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 smtClean="0">
                  <a:solidFill>
                    <a:srgbClr val="FF0000"/>
                  </a:solidFill>
                </a:rPr>
                <a:t>+</a:t>
              </a:r>
              <a:endParaRPr lang="cs-CZ" sz="11500" b="1" dirty="0">
                <a:solidFill>
                  <a:srgbClr val="FF0000"/>
                </a:solidFill>
              </a:endParaRPr>
            </a:p>
          </p:txBody>
        </p:sp>
        <p:pic>
          <p:nvPicPr>
            <p:cNvPr id="1043" name="Picture 19" descr="C:\Users\hyp\AppData\Local\Microsoft\Windows\Temporary Internet Files\Content.IE5\CXBQ4VXK\MC900396488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96415" y="820008"/>
              <a:ext cx="933195" cy="948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19" descr="C:\Users\hyp\AppData\Local\Microsoft\Windows\Temporary Internet Files\Content.IE5\CXBQ4VXK\MC900396488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89049" y="857838"/>
              <a:ext cx="933195" cy="948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Mrak 5"/>
          <p:cNvSpPr/>
          <p:nvPr/>
        </p:nvSpPr>
        <p:spPr>
          <a:xfrm rot="2134727">
            <a:off x="4103890" y="1700390"/>
            <a:ext cx="2522791" cy="1811457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Mrak 63"/>
          <p:cNvSpPr/>
          <p:nvPr/>
        </p:nvSpPr>
        <p:spPr>
          <a:xfrm rot="21005154">
            <a:off x="4059311" y="3339425"/>
            <a:ext cx="2522791" cy="1811457"/>
          </a:xfrm>
          <a:prstGeom prst="cloud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Mrak 64"/>
          <p:cNvSpPr/>
          <p:nvPr/>
        </p:nvSpPr>
        <p:spPr>
          <a:xfrm rot="21054673">
            <a:off x="2832038" y="3212983"/>
            <a:ext cx="2522791" cy="1811457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Mrak 65"/>
          <p:cNvSpPr/>
          <p:nvPr/>
        </p:nvSpPr>
        <p:spPr>
          <a:xfrm rot="2332284">
            <a:off x="2508831" y="2001440"/>
            <a:ext cx="2522791" cy="1811457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447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6" grpId="0" animBg="1"/>
      <p:bldP spid="64" grpId="0" animBg="1"/>
      <p:bldP spid="65" grpId="0" animBg="1"/>
      <p:bldP spid="6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-252536" y="116632"/>
            <a:ext cx="9577064" cy="691276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3" name="Picture 9" descr="C:\Users\hyp\AppData\Local\Microsoft\Windows\Temporary Internet Files\Content.IE5\CXBQ4VXK\MP9004465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338" y="4020424"/>
            <a:ext cx="2054447" cy="2239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yp\AppData\Local\Microsoft\Windows\Temporary Internet Files\Content.IE5\XAKKTU8Z\MP9004465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980" y="4020424"/>
            <a:ext cx="2040214" cy="222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yp\AppData\Local\Microsoft\Windows\Temporary Internet Files\Content.IE5\P1ITJJ9D\MP9004465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372" y="4020424"/>
            <a:ext cx="2076003" cy="222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yp\AppData\Local\Microsoft\Windows\Temporary Internet Files\Content.IE5\XW6T9IK9\MC90044056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555" y="4020424"/>
            <a:ext cx="2036673" cy="2239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yp\AppData\Local\Microsoft\Windows\Temporary Internet Files\Content.IE5\CXBQ4VXK\MC90044057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433" y="869236"/>
            <a:ext cx="2038257" cy="2214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yp\AppData\Local\Microsoft\Windows\Temporary Internet Files\Content.IE5\XAKKTU8Z\MC90044057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4695" y="889122"/>
            <a:ext cx="2002784" cy="2195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yp\AppData\Local\Microsoft\Windows\Temporary Internet Files\Content.IE5\P1ITJJ9D\MC90044056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876" y="847933"/>
            <a:ext cx="2056031" cy="223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pic>
        <p:nvPicPr>
          <p:cNvPr id="1026" name="Picture 2" descr="C:\Users\hyp\AppData\Local\Microsoft\Windows\Temporary Internet Files\Content.IE5\XW6T9IK9\MC90044489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2"/>
            <a:ext cx="2046352" cy="2239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146373" y="4020424"/>
            <a:ext cx="2046352" cy="223970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1+2=1</a:t>
            </a:r>
            <a:endParaRPr lang="cs-CZ" sz="6000" dirty="0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2390876" y="836710"/>
            <a:ext cx="2046352" cy="223970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1+1=2</a:t>
            </a:r>
            <a:endParaRPr lang="cs-CZ" sz="6000" dirty="0"/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2400555" y="4020424"/>
            <a:ext cx="2046352" cy="223970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2+1=3</a:t>
            </a:r>
            <a:endParaRPr lang="cs-CZ" sz="6000" dirty="0"/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154297" y="844523"/>
            <a:ext cx="2046352" cy="223970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1+2=3</a:t>
            </a:r>
            <a:endParaRPr lang="cs-CZ" sz="6000" dirty="0"/>
          </a:p>
        </p:txBody>
      </p:sp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4571127" y="4006569"/>
            <a:ext cx="2046352" cy="223970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1+1=2</a:t>
            </a:r>
            <a:endParaRPr lang="cs-CZ" sz="6000" dirty="0"/>
          </a:p>
        </p:txBody>
      </p:sp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4571127" y="844523"/>
            <a:ext cx="2046352" cy="223970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2+1=2</a:t>
            </a:r>
            <a:endParaRPr lang="cs-CZ" sz="6000" dirty="0"/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6807338" y="836711"/>
            <a:ext cx="2046352" cy="223970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1+1=3</a:t>
            </a:r>
            <a:endParaRPr lang="cs-CZ" sz="6000" dirty="0"/>
          </a:p>
        </p:txBody>
      </p:sp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6815433" y="4020424"/>
            <a:ext cx="2046352" cy="223970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1+2=2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11720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4" descr="C:\Users\hyp\AppData\Local\Microsoft\Windows\Temporary Internet Files\Content.IE5\RDUALIWV\MC9003548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735" y="4990331"/>
            <a:ext cx="1979243" cy="175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yp\AppData\Local\Microsoft\Windows\Temporary Internet Files\Content.IE5\RDUALIWV\MC9003548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990331"/>
            <a:ext cx="1979243" cy="175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2050" name="Picture 2" descr="C:\Users\hyp\AppData\Local\Microsoft\Windows\Temporary Internet Files\Content.IE5\RDUALIWV\MC9003914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3766" y="260093"/>
            <a:ext cx="4667582" cy="6345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5799169" y="1468285"/>
            <a:ext cx="1964357" cy="1964357"/>
            <a:chOff x="2483768" y="2015858"/>
            <a:chExt cx="1964357" cy="1964357"/>
          </a:xfrm>
        </p:grpSpPr>
        <p:pic>
          <p:nvPicPr>
            <p:cNvPr id="5" name="Picture 6" descr="C:\Users\hyp\AppData\Local\Microsoft\Windows\Temporary Internet Files\Content.IE5\GDZGI21V\MC900441708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3768" y="2015858"/>
              <a:ext cx="1964357" cy="19643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2971259" y="2841106"/>
              <a:ext cx="98937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latin typeface="Times New Roman" pitchFamily="18" charset="0"/>
                  <a:cs typeface="Times New Roman" pitchFamily="18" charset="0"/>
                </a:rPr>
                <a:t>1+2</a:t>
              </a:r>
              <a:endParaRPr lang="cs-CZ" sz="40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433633" y="-203327"/>
            <a:ext cx="1964357" cy="1964357"/>
            <a:chOff x="2483768" y="2015858"/>
            <a:chExt cx="1964357" cy="1964357"/>
          </a:xfrm>
        </p:grpSpPr>
        <p:pic>
          <p:nvPicPr>
            <p:cNvPr id="13" name="Picture 6" descr="C:\Users\hyp\AppData\Local\Microsoft\Windows\Temporary Internet Files\Content.IE5\GDZGI21V\MC900441708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3768" y="2015858"/>
              <a:ext cx="1964357" cy="19643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971259" y="2841106"/>
              <a:ext cx="98937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latin typeface="Times New Roman" pitchFamily="18" charset="0"/>
                  <a:cs typeface="Times New Roman" pitchFamily="18" charset="0"/>
                </a:rPr>
                <a:t>2+1</a:t>
              </a:r>
              <a:endParaRPr lang="cs-CZ" sz="40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527182" y="1199467"/>
            <a:ext cx="1964357" cy="1964357"/>
            <a:chOff x="2483768" y="2015858"/>
            <a:chExt cx="1964357" cy="1964357"/>
          </a:xfrm>
        </p:grpSpPr>
        <p:pic>
          <p:nvPicPr>
            <p:cNvPr id="16" name="Picture 6" descr="C:\Users\hyp\AppData\Local\Microsoft\Windows\Temporary Internet Files\Content.IE5\GDZGI21V\MC900441708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3768" y="2015858"/>
              <a:ext cx="1964357" cy="19643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2971259" y="2841106"/>
              <a:ext cx="98937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>
                  <a:latin typeface="Times New Roman" pitchFamily="18" charset="0"/>
                  <a:cs typeface="Times New Roman" pitchFamily="18" charset="0"/>
                </a:rPr>
                <a:t>1</a:t>
              </a:r>
              <a:r>
                <a:rPr lang="cs-CZ" sz="4000" b="1" dirty="0" smtClean="0">
                  <a:latin typeface="Times New Roman" pitchFamily="18" charset="0"/>
                  <a:cs typeface="Times New Roman" pitchFamily="18" charset="0"/>
                </a:rPr>
                <a:t>+1</a:t>
              </a:r>
              <a:endParaRPr lang="cs-CZ" sz="40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716016" y="2708920"/>
            <a:ext cx="1964357" cy="1964357"/>
            <a:chOff x="2483768" y="2015858"/>
            <a:chExt cx="1964357" cy="1964357"/>
          </a:xfrm>
        </p:grpSpPr>
        <p:pic>
          <p:nvPicPr>
            <p:cNvPr id="19" name="Picture 6" descr="C:\Users\hyp\AppData\Local\Microsoft\Windows\Temporary Internet Files\Content.IE5\GDZGI21V\MC900441708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3768" y="2015858"/>
              <a:ext cx="1964357" cy="19643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2971259" y="2841106"/>
              <a:ext cx="86914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latin typeface="Times New Roman" pitchFamily="18" charset="0"/>
                  <a:cs typeface="Times New Roman" pitchFamily="18" charset="0"/>
                </a:rPr>
                <a:t>3-</a:t>
              </a:r>
              <a:r>
                <a:rPr lang="cs-CZ" sz="4000" b="1" dirty="0">
                  <a:latin typeface="Times New Roman" pitchFamily="18" charset="0"/>
                  <a:cs typeface="Times New Roman" pitchFamily="18" charset="0"/>
                </a:rPr>
                <a:t>2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436699" y="3499849"/>
            <a:ext cx="1964357" cy="1964357"/>
            <a:chOff x="2483768" y="2015858"/>
            <a:chExt cx="1964357" cy="1964357"/>
          </a:xfrm>
        </p:grpSpPr>
        <p:pic>
          <p:nvPicPr>
            <p:cNvPr id="22" name="Picture 6" descr="C:\Users\hyp\AppData\Local\Microsoft\Windows\Temporary Internet Files\Content.IE5\GDZGI21V\MC900441708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3768" y="2015858"/>
              <a:ext cx="1964357" cy="19643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2971259" y="2841106"/>
              <a:ext cx="98937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latin typeface="Times New Roman" pitchFamily="18" charset="0"/>
                  <a:cs typeface="Times New Roman" pitchFamily="18" charset="0"/>
                </a:rPr>
                <a:t>1+2</a:t>
              </a:r>
              <a:endParaRPr lang="cs-CZ" sz="40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004048" y="-243408"/>
            <a:ext cx="1964357" cy="1964357"/>
            <a:chOff x="2483768" y="2015858"/>
            <a:chExt cx="1964357" cy="1964357"/>
          </a:xfrm>
        </p:grpSpPr>
        <p:pic>
          <p:nvPicPr>
            <p:cNvPr id="25" name="Picture 6" descr="C:\Users\hyp\AppData\Local\Microsoft\Windows\Temporary Internet Files\Content.IE5\GDZGI21V\MC900441708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3768" y="2015858"/>
              <a:ext cx="1964357" cy="19643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2971259" y="2841106"/>
              <a:ext cx="86914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r>
                <a:rPr lang="cs-CZ" sz="4000" b="1" dirty="0">
                  <a:latin typeface="Times New Roman" pitchFamily="18" charset="0"/>
                  <a:cs typeface="Times New Roman" pitchFamily="18" charset="0"/>
                </a:rPr>
                <a:t>-</a:t>
              </a:r>
              <a:r>
                <a:rPr lang="cs-CZ" sz="4000" b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40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562825" y="1396479"/>
            <a:ext cx="1964357" cy="1964357"/>
            <a:chOff x="2483768" y="2015858"/>
            <a:chExt cx="1964357" cy="1964357"/>
          </a:xfrm>
        </p:grpSpPr>
        <p:pic>
          <p:nvPicPr>
            <p:cNvPr id="28" name="Picture 6" descr="C:\Users\hyp\AppData\Local\Microsoft\Windows\Temporary Internet Files\Content.IE5\GDZGI21V\MC900441708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3768" y="2015858"/>
              <a:ext cx="1964357" cy="19643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2971259" y="2841106"/>
              <a:ext cx="86914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latin typeface="Times New Roman" pitchFamily="18" charset="0"/>
                  <a:cs typeface="Times New Roman" pitchFamily="18" charset="0"/>
                </a:rPr>
                <a:t>2-1</a:t>
              </a:r>
              <a:endParaRPr lang="cs-CZ" sz="40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1028455" y="5044159"/>
            <a:ext cx="6976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8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748814" y="5044159"/>
            <a:ext cx="6976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9384775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3321E-6 L -0.24497 0.5804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57" y="290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92137E-6 L -0.56701 0.64385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351" y="321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07407E-6 L 0.43316 0.51458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49" y="2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44444E-6 L 0.19983 0.17176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83" y="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 dirty="0"/>
          </a:p>
        </p:txBody>
      </p:sp>
      <p:sp>
        <p:nvSpPr>
          <p:cNvPr id="3" name="Obláček 2"/>
          <p:cNvSpPr/>
          <p:nvPr/>
        </p:nvSpPr>
        <p:spPr>
          <a:xfrm>
            <a:off x="539552" y="260648"/>
            <a:ext cx="3888432" cy="2664296"/>
          </a:xfrm>
          <a:prstGeom prst="cloudCallout">
            <a:avLst>
              <a:gd name="adj1" fmla="val 76857"/>
              <a:gd name="adj2" fmla="val 74861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Počítej úplně sám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78817" y="1525014"/>
            <a:ext cx="6749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ym typeface="Wingdings" pitchFamily="2" charset="2"/>
              </a:rPr>
              <a:t></a:t>
            </a:r>
            <a:endParaRPr lang="cs-CZ" sz="3200" dirty="0"/>
          </a:p>
        </p:txBody>
      </p:sp>
      <p:pic>
        <p:nvPicPr>
          <p:cNvPr id="5" name="Picture 7" descr="C:\Users\hyp\AppData\Local\Microsoft\Windows\Temporary Internet Files\Content.IE5\1IXT9LJB\MC900343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8"/>
            <a:ext cx="3240360" cy="313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0442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133164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1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4" name="7cípá hvězda 3">
            <a:hlinkClick r:id="rId2" action="ppaction://hlinksldjump"/>
          </p:cNvPr>
          <p:cNvSpPr/>
          <p:nvPr/>
        </p:nvSpPr>
        <p:spPr>
          <a:xfrm>
            <a:off x="367190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3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" name="7cípá hvězda 4">
            <a:hlinkClick r:id="" action="ppaction://hlinkshowjump?jump=nextslide"/>
          </p:cNvPr>
          <p:cNvSpPr/>
          <p:nvPr/>
        </p:nvSpPr>
        <p:spPr>
          <a:xfrm>
            <a:off x="601216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2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2555776" y="1052736"/>
            <a:ext cx="4032448" cy="199452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1+1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06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133164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1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4" name="7cípá hvězda 3">
            <a:hlinkClick r:id="" action="ppaction://hlinkshowjump?jump=nextslide"/>
          </p:cNvPr>
          <p:cNvSpPr/>
          <p:nvPr/>
        </p:nvSpPr>
        <p:spPr>
          <a:xfrm>
            <a:off x="367190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3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" name="7cípá hvězda 4">
            <a:hlinkClick r:id="rId2" action="ppaction://hlinksldjump"/>
          </p:cNvPr>
          <p:cNvSpPr/>
          <p:nvPr/>
        </p:nvSpPr>
        <p:spPr>
          <a:xfrm>
            <a:off x="601216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2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2555776" y="1052736"/>
            <a:ext cx="4032448" cy="199452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FF0000"/>
                </a:solidFill>
              </a:rPr>
              <a:t>2</a:t>
            </a:r>
            <a:r>
              <a:rPr lang="cs-CZ" sz="9600" b="1" dirty="0" smtClean="0">
                <a:solidFill>
                  <a:srgbClr val="FF0000"/>
                </a:solidFill>
              </a:rPr>
              <a:t>+1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324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133164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1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4" name="7cípá hvězda 3">
            <a:hlinkClick r:id="rId3" action="ppaction://hlinksldjump"/>
          </p:cNvPr>
          <p:cNvSpPr/>
          <p:nvPr/>
        </p:nvSpPr>
        <p:spPr>
          <a:xfrm>
            <a:off x="367190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3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" name="7cípá hvězda 4">
            <a:hlinkClick r:id="rId3" action="ppaction://hlinksldjump"/>
          </p:cNvPr>
          <p:cNvSpPr/>
          <p:nvPr/>
        </p:nvSpPr>
        <p:spPr>
          <a:xfrm>
            <a:off x="601216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2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2555776" y="1052736"/>
            <a:ext cx="4032448" cy="199452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</a:rPr>
              <a:t>3-</a:t>
            </a:r>
            <a:r>
              <a:rPr lang="cs-CZ" sz="8800" b="1" dirty="0">
                <a:solidFill>
                  <a:srgbClr val="FF0000"/>
                </a:solidFill>
              </a:rPr>
              <a:t>2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7729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pic>
        <p:nvPicPr>
          <p:cNvPr id="2050" name="Picture 2" descr="C:\Users\hyp\AppData\Local\Microsoft\Windows\Temporary Internet Files\Content.IE5\975NW6U0\MC900438006[1].wmf">
            <a:hlinkClick r:id="" action="ppaction://hlinkshowjump?jump=previousslid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054" y="1916832"/>
            <a:ext cx="5977893" cy="407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560947" y="555493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61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pic>
        <p:nvPicPr>
          <p:cNvPr id="3074" name="Picture 2" descr="C:\Users\hyp\AppData\Local\Microsoft\Windows\Temporary Internet Files\Content.IE5\YV3K0YW3\MC90043779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115" y="2132856"/>
            <a:ext cx="4341771" cy="355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380312" y="537321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05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grpSp>
        <p:nvGrpSpPr>
          <p:cNvPr id="72" name="Skupina 71"/>
          <p:cNvGrpSpPr/>
          <p:nvPr/>
        </p:nvGrpSpPr>
        <p:grpSpPr>
          <a:xfrm>
            <a:off x="34253" y="-323496"/>
            <a:ext cx="4402524" cy="2002807"/>
            <a:chOff x="34253" y="-323496"/>
            <a:chExt cx="4402524" cy="2002807"/>
          </a:xfrm>
        </p:grpSpPr>
        <p:sp>
          <p:nvSpPr>
            <p:cNvPr id="63" name="Obdélník 62"/>
            <p:cNvSpPr/>
            <p:nvPr/>
          </p:nvSpPr>
          <p:spPr>
            <a:xfrm>
              <a:off x="34253" y="149296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</p:txBody>
        </p:sp>
        <p:pic>
          <p:nvPicPr>
            <p:cNvPr id="4" name="Picture 6" descr="C:\Users\hyp\AppData\Local\Microsoft\Windows\Temporary Internet Files\Content.IE5\P1ITJJ9D\MC90041064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2770" y="149296"/>
              <a:ext cx="929093" cy="1004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6" descr="C:\Users\hyp\AppData\Local\Microsoft\Windows\Temporary Internet Files\Content.IE5\P1ITJJ9D\MC90041064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15454" y="110316"/>
              <a:ext cx="929093" cy="1004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1881863" y="-323496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/>
                <a:t>+</a:t>
              </a:r>
              <a:endParaRPr lang="cs-CZ" sz="9600" b="1" dirty="0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34253" y="3151128"/>
            <a:ext cx="4402524" cy="1946462"/>
            <a:chOff x="4644008" y="2123527"/>
            <a:chExt cx="4402524" cy="1946462"/>
          </a:xfrm>
        </p:grpSpPr>
        <p:sp>
          <p:nvSpPr>
            <p:cNvPr id="61" name="Obdélník 60"/>
            <p:cNvSpPr/>
            <p:nvPr/>
          </p:nvSpPr>
          <p:spPr>
            <a:xfrm>
              <a:off x="4644008" y="2539974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1858" y="2517242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22970" y="2517242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68628" y="2537606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80946" y="2539974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176588" y="2123527"/>
              <a:ext cx="556563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/>
                <a:t>-</a:t>
              </a:r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4700967" y="1099772"/>
            <a:ext cx="4402524" cy="2296173"/>
            <a:chOff x="4644008" y="1002375"/>
            <a:chExt cx="4402524" cy="2296173"/>
          </a:xfrm>
        </p:grpSpPr>
        <p:sp>
          <p:nvSpPr>
            <p:cNvPr id="60" name="Obdélník 59"/>
            <p:cNvSpPr/>
            <p:nvPr/>
          </p:nvSpPr>
          <p:spPr>
            <a:xfrm>
              <a:off x="4644008" y="1768533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61498" y="1604767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1570370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7920" y="1570370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67741" y="1604767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41282" y="1570370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6745907" y="1002375"/>
              <a:ext cx="556563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 smtClean="0">
                  <a:solidFill>
                    <a:srgbClr val="FF0000"/>
                  </a:solidFill>
                </a:rPr>
                <a:t>-</a:t>
              </a:r>
              <a:endParaRPr lang="cs-CZ" sz="115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4700967" y="-323496"/>
            <a:ext cx="4402524" cy="2038443"/>
            <a:chOff x="4626394" y="-398112"/>
            <a:chExt cx="4402524" cy="2038443"/>
          </a:xfrm>
        </p:grpSpPr>
        <p:sp>
          <p:nvSpPr>
            <p:cNvPr id="58" name="Obdélník 57"/>
            <p:cNvSpPr/>
            <p:nvPr/>
          </p:nvSpPr>
          <p:spPr>
            <a:xfrm>
              <a:off x="4626394" y="110316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Picture 18" descr="C:\Users\hyp\AppData\Local\Microsoft\Windows\Temporary Internet Files\Content.IE5\XAKKTU8Z\MC900396482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6606" y="149296"/>
              <a:ext cx="922628" cy="624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18" descr="C:\Users\hyp\AppData\Local\Microsoft\Windows\Temporary Internet Files\Content.IE5\XAKKTU8Z\MC900396482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36356" y="110316"/>
              <a:ext cx="922628" cy="624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18" descr="C:\Users\hyp\AppData\Local\Microsoft\Windows\Temporary Internet Files\Content.IE5\XAKKTU8Z\MC900396482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06427" y="103950"/>
              <a:ext cx="922628" cy="624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5836534" y="-398112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/>
                <a:t>+</a:t>
              </a:r>
              <a:endParaRPr lang="cs-CZ" sz="9600" b="1" dirty="0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34253" y="4760265"/>
            <a:ext cx="4402524" cy="1987933"/>
            <a:chOff x="83116" y="4666173"/>
            <a:chExt cx="4402524" cy="1987933"/>
          </a:xfrm>
        </p:grpSpPr>
        <p:sp>
          <p:nvSpPr>
            <p:cNvPr id="57" name="Obdélník 56"/>
            <p:cNvSpPr/>
            <p:nvPr/>
          </p:nvSpPr>
          <p:spPr>
            <a:xfrm>
              <a:off x="83116" y="5124091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Picture 3" descr="C:\Users\hyp\AppData\Local\Microsoft\Windows\Temporary Internet Files\Content.IE5\XAKKTU8Z\MC900300203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4853" y="5122505"/>
              <a:ext cx="1039665" cy="1004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3" descr="C:\Users\hyp\AppData\Local\Microsoft\Windows\Temporary Internet Files\Content.IE5\XAKKTU8Z\MC900300203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15454" y="5122505"/>
              <a:ext cx="1039665" cy="1004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1881863" y="4666173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/>
                <a:t>+</a:t>
              </a:r>
              <a:endParaRPr lang="cs-CZ" sz="9600" b="1" dirty="0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4700967" y="4639673"/>
            <a:ext cx="4402524" cy="2108525"/>
            <a:chOff x="4741476" y="4519979"/>
            <a:chExt cx="4402524" cy="2108525"/>
          </a:xfrm>
        </p:grpSpPr>
        <p:sp>
          <p:nvSpPr>
            <p:cNvPr id="56" name="Obdélník 55"/>
            <p:cNvSpPr/>
            <p:nvPr/>
          </p:nvSpPr>
          <p:spPr>
            <a:xfrm>
              <a:off x="4741476" y="5098489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Picture 5" descr="C:\Users\hyp\AppData\Local\Microsoft\Windows\Temporary Internet Files\Content.IE5\XW6T9IK9\MC900296200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37265" y="5144969"/>
              <a:ext cx="954851" cy="855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5" descr="C:\Users\hyp\AppData\Local\Microsoft\Windows\Temporary Internet Files\Content.IE5\XW6T9IK9\MC900296200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47619" y="5124091"/>
              <a:ext cx="954851" cy="855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5" descr="C:\Users\hyp\AppData\Local\Microsoft\Windows\Temporary Internet Files\Content.IE5\XW6T9IK9\MC900296200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88425" y="5124091"/>
              <a:ext cx="954851" cy="855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7180702" y="4519979"/>
              <a:ext cx="556563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/>
                <a:t>-</a:t>
              </a: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34253" y="1341987"/>
            <a:ext cx="4402524" cy="2075062"/>
            <a:chOff x="3075830" y="1699672"/>
            <a:chExt cx="4402524" cy="2075062"/>
          </a:xfrm>
        </p:grpSpPr>
        <p:sp>
          <p:nvSpPr>
            <p:cNvPr id="62" name="Obdélník 61"/>
            <p:cNvSpPr/>
            <p:nvPr/>
          </p:nvSpPr>
          <p:spPr>
            <a:xfrm>
              <a:off x="3075830" y="2244719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Picture 7" descr="C:\Users\hyp\AppData\Local\Microsoft\Windows\Temporary Internet Files\Content.IE5\XAKKTU8Z\MC90018305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28234" y="2295912"/>
              <a:ext cx="761317" cy="915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7" descr="C:\Users\hyp\AppData\Local\Microsoft\Windows\Temporary Internet Files\Content.IE5\XAKKTU8Z\MC90018305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0306" y="2295912"/>
              <a:ext cx="761317" cy="915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7" descr="C:\Users\hyp\AppData\Local\Microsoft\Windows\Temporary Internet Files\Content.IE5\XAKKTU8Z\MC90018305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68232" y="2276226"/>
              <a:ext cx="761317" cy="915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ovéPole 44"/>
            <p:cNvSpPr txBox="1"/>
            <p:nvPr/>
          </p:nvSpPr>
          <p:spPr>
            <a:xfrm>
              <a:off x="5153814" y="1699672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/>
                <a:t>+</a:t>
              </a:r>
              <a:endParaRPr lang="cs-CZ" sz="9600" b="1" dirty="0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4713262" y="3095742"/>
            <a:ext cx="4402524" cy="2035567"/>
            <a:chOff x="4644008" y="2914809"/>
            <a:chExt cx="4402524" cy="2035567"/>
          </a:xfrm>
        </p:grpSpPr>
        <p:sp>
          <p:nvSpPr>
            <p:cNvPr id="59" name="Obdélník 58"/>
            <p:cNvSpPr/>
            <p:nvPr/>
          </p:nvSpPr>
          <p:spPr>
            <a:xfrm>
              <a:off x="4644008" y="3420361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363427" y="2914809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/>
                <a:t>+</a:t>
              </a:r>
              <a:endParaRPr lang="cs-CZ" sz="9600" b="1" dirty="0"/>
            </a:p>
          </p:txBody>
        </p:sp>
        <p:pic>
          <p:nvPicPr>
            <p:cNvPr id="53" name="Picture 19" descr="C:\Users\hyp\AppData\Local\Microsoft\Windows\Temporary Internet Files\Content.IE5\CXBQ4VXK\MC900396488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87012" y="3420361"/>
              <a:ext cx="933195" cy="948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19" descr="C:\Users\hyp\AppData\Local\Microsoft\Windows\Temporary Internet Files\Content.IE5\CXBQ4VXK\MC900396488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36540" y="3420361"/>
              <a:ext cx="933195" cy="948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3" name="TextovéPole 72"/>
          <p:cNvSpPr txBox="1"/>
          <p:nvPr/>
        </p:nvSpPr>
        <p:spPr>
          <a:xfrm>
            <a:off x="961421" y="802643"/>
            <a:ext cx="60946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 </a:t>
            </a:r>
            <a:endParaRPr lang="cs-CZ" sz="60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296748" y="710309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846587" y="802641"/>
            <a:ext cx="83067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</a:t>
            </a:r>
            <a:endParaRPr lang="cs-CZ" sz="60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5655491" y="777206"/>
            <a:ext cx="4427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5990818" y="684872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6540657" y="777204"/>
            <a:ext cx="94128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2</a:t>
            </a:r>
            <a:r>
              <a:rPr lang="cs-CZ" sz="6000" b="1" dirty="0" smtClean="0"/>
              <a:t>=</a:t>
            </a:r>
            <a:endParaRPr lang="cs-CZ" sz="60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961421" y="2506149"/>
            <a:ext cx="5533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2</a:t>
            </a:r>
          </a:p>
        </p:txBody>
      </p:sp>
      <p:sp>
        <p:nvSpPr>
          <p:cNvPr id="80" name="TextovéPole 79"/>
          <p:cNvSpPr txBox="1"/>
          <p:nvPr/>
        </p:nvSpPr>
        <p:spPr>
          <a:xfrm>
            <a:off x="1296748" y="2413818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846587" y="2506150"/>
            <a:ext cx="83067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</a:t>
            </a:r>
            <a:endParaRPr lang="cs-CZ" sz="60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961421" y="4217246"/>
            <a:ext cx="5469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3</a:t>
            </a:r>
          </a:p>
        </p:txBody>
      </p:sp>
      <p:sp>
        <p:nvSpPr>
          <p:cNvPr id="83" name="TextovéPole 82"/>
          <p:cNvSpPr txBox="1"/>
          <p:nvPr/>
        </p:nvSpPr>
        <p:spPr>
          <a:xfrm>
            <a:off x="1429485" y="4124912"/>
            <a:ext cx="4171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/>
              <a:t>-</a:t>
            </a:r>
          </a:p>
        </p:txBody>
      </p:sp>
      <p:sp>
        <p:nvSpPr>
          <p:cNvPr id="84" name="TextovéPole 83"/>
          <p:cNvSpPr txBox="1"/>
          <p:nvPr/>
        </p:nvSpPr>
        <p:spPr>
          <a:xfrm>
            <a:off x="1846587" y="4240246"/>
            <a:ext cx="83067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</a:t>
            </a:r>
            <a:endParaRPr lang="cs-CZ" sz="60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961421" y="5842337"/>
            <a:ext cx="4427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1296748" y="5750003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846587" y="5842335"/>
            <a:ext cx="83067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</a:t>
            </a:r>
            <a:endParaRPr lang="cs-CZ" sz="6000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655491" y="2461391"/>
            <a:ext cx="5469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3</a:t>
            </a:r>
          </a:p>
        </p:txBody>
      </p:sp>
      <p:sp>
        <p:nvSpPr>
          <p:cNvPr id="89" name="TextovéPole 88"/>
          <p:cNvSpPr txBox="1"/>
          <p:nvPr/>
        </p:nvSpPr>
        <p:spPr>
          <a:xfrm>
            <a:off x="6180910" y="2381206"/>
            <a:ext cx="4171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/>
              <a:t>-</a:t>
            </a:r>
          </a:p>
        </p:txBody>
      </p:sp>
      <p:sp>
        <p:nvSpPr>
          <p:cNvPr id="90" name="TextovéPole 89"/>
          <p:cNvSpPr txBox="1"/>
          <p:nvPr/>
        </p:nvSpPr>
        <p:spPr>
          <a:xfrm>
            <a:off x="6540657" y="2461389"/>
            <a:ext cx="94128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2</a:t>
            </a:r>
            <a:r>
              <a:rPr lang="cs-CZ" sz="6000" b="1" dirty="0" smtClean="0"/>
              <a:t>=</a:t>
            </a:r>
            <a:endParaRPr lang="cs-CZ" sz="6000" b="1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5655491" y="4261779"/>
            <a:ext cx="4427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5990818" y="4169445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6540657" y="4261777"/>
            <a:ext cx="83067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</a:t>
            </a:r>
            <a:endParaRPr lang="cs-CZ" sz="6000" b="1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5655491" y="5868218"/>
            <a:ext cx="5533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2</a:t>
            </a:r>
          </a:p>
        </p:txBody>
      </p:sp>
      <p:sp>
        <p:nvSpPr>
          <p:cNvPr id="95" name="TextovéPole 94"/>
          <p:cNvSpPr txBox="1"/>
          <p:nvPr/>
        </p:nvSpPr>
        <p:spPr>
          <a:xfrm>
            <a:off x="6123555" y="5786530"/>
            <a:ext cx="4171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/>
              <a:t>-</a:t>
            </a:r>
          </a:p>
        </p:txBody>
      </p:sp>
      <p:sp>
        <p:nvSpPr>
          <p:cNvPr id="96" name="TextovéPole 95"/>
          <p:cNvSpPr txBox="1"/>
          <p:nvPr/>
        </p:nvSpPr>
        <p:spPr>
          <a:xfrm>
            <a:off x="6540657" y="5868216"/>
            <a:ext cx="83067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414872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grpSp>
        <p:nvGrpSpPr>
          <p:cNvPr id="72" name="Skupina 71"/>
          <p:cNvGrpSpPr/>
          <p:nvPr/>
        </p:nvGrpSpPr>
        <p:grpSpPr>
          <a:xfrm>
            <a:off x="34253" y="-323496"/>
            <a:ext cx="4402524" cy="2002807"/>
            <a:chOff x="34253" y="-323496"/>
            <a:chExt cx="4402524" cy="2002807"/>
          </a:xfrm>
        </p:grpSpPr>
        <p:sp>
          <p:nvSpPr>
            <p:cNvPr id="63" name="Obdélník 62"/>
            <p:cNvSpPr/>
            <p:nvPr/>
          </p:nvSpPr>
          <p:spPr>
            <a:xfrm>
              <a:off x="34253" y="149296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</p:txBody>
        </p:sp>
        <p:pic>
          <p:nvPicPr>
            <p:cNvPr id="4" name="Picture 6" descr="C:\Users\hyp\AppData\Local\Microsoft\Windows\Temporary Internet Files\Content.IE5\P1ITJJ9D\MC90041064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2770" y="149296"/>
              <a:ext cx="929093" cy="1004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6" descr="C:\Users\hyp\AppData\Local\Microsoft\Windows\Temporary Internet Files\Content.IE5\P1ITJJ9D\MC90041064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15454" y="110316"/>
              <a:ext cx="929093" cy="1004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1881863" y="-323496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/>
                <a:t>+</a:t>
              </a:r>
              <a:endParaRPr lang="cs-CZ" sz="9600" b="1" dirty="0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34253" y="3151128"/>
            <a:ext cx="4402524" cy="1946462"/>
            <a:chOff x="4644008" y="2123527"/>
            <a:chExt cx="4402524" cy="1946462"/>
          </a:xfrm>
        </p:grpSpPr>
        <p:sp>
          <p:nvSpPr>
            <p:cNvPr id="61" name="Obdélník 60"/>
            <p:cNvSpPr/>
            <p:nvPr/>
          </p:nvSpPr>
          <p:spPr>
            <a:xfrm>
              <a:off x="4644008" y="2539974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1858" y="2517242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22970" y="2517242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68628" y="2537606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4" descr="C:\Users\hyp\AppData\Local\Microsoft\Windows\Temporary Internet Files\Content.IE5\CXBQ4VXK\MC90023941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80946" y="2539974"/>
              <a:ext cx="574700" cy="8910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176588" y="2123527"/>
              <a:ext cx="556563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/>
                <a:t>-</a:t>
              </a:r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4700967" y="1099772"/>
            <a:ext cx="4402524" cy="2296173"/>
            <a:chOff x="4644008" y="1002375"/>
            <a:chExt cx="4402524" cy="2296173"/>
          </a:xfrm>
        </p:grpSpPr>
        <p:sp>
          <p:nvSpPr>
            <p:cNvPr id="60" name="Obdélník 59"/>
            <p:cNvSpPr/>
            <p:nvPr/>
          </p:nvSpPr>
          <p:spPr>
            <a:xfrm>
              <a:off x="4644008" y="1768533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61498" y="1604767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1570370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7920" y="1570370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67741" y="1604767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9" descr="C:\Users\hyp\AppData\Local\Microsoft\Windows\Temporary Internet Files\Content.IE5\XW6T9IK9\MC900436357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41282" y="1570370"/>
              <a:ext cx="803988" cy="803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6745907" y="1002375"/>
              <a:ext cx="556563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 smtClean="0">
                  <a:solidFill>
                    <a:srgbClr val="FF0000"/>
                  </a:solidFill>
                </a:rPr>
                <a:t>-</a:t>
              </a:r>
              <a:endParaRPr lang="cs-CZ" sz="115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4700967" y="-323496"/>
            <a:ext cx="4402524" cy="2038443"/>
            <a:chOff x="4626394" y="-398112"/>
            <a:chExt cx="4402524" cy="2038443"/>
          </a:xfrm>
        </p:grpSpPr>
        <p:sp>
          <p:nvSpPr>
            <p:cNvPr id="58" name="Obdélník 57"/>
            <p:cNvSpPr/>
            <p:nvPr/>
          </p:nvSpPr>
          <p:spPr>
            <a:xfrm>
              <a:off x="4626394" y="110316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Picture 18" descr="C:\Users\hyp\AppData\Local\Microsoft\Windows\Temporary Internet Files\Content.IE5\XAKKTU8Z\MC900396482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6606" y="149296"/>
              <a:ext cx="922628" cy="624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18" descr="C:\Users\hyp\AppData\Local\Microsoft\Windows\Temporary Internet Files\Content.IE5\XAKKTU8Z\MC900396482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36356" y="110316"/>
              <a:ext cx="922628" cy="624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18" descr="C:\Users\hyp\AppData\Local\Microsoft\Windows\Temporary Internet Files\Content.IE5\XAKKTU8Z\MC900396482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06427" y="103950"/>
              <a:ext cx="922628" cy="624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5836534" y="-398112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/>
                <a:t>+</a:t>
              </a:r>
              <a:endParaRPr lang="cs-CZ" sz="9600" b="1" dirty="0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34253" y="4760265"/>
            <a:ext cx="4402524" cy="1987933"/>
            <a:chOff x="83116" y="4666173"/>
            <a:chExt cx="4402524" cy="1987933"/>
          </a:xfrm>
        </p:grpSpPr>
        <p:sp>
          <p:nvSpPr>
            <p:cNvPr id="57" name="Obdélník 56"/>
            <p:cNvSpPr/>
            <p:nvPr/>
          </p:nvSpPr>
          <p:spPr>
            <a:xfrm>
              <a:off x="83116" y="5124091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Picture 3" descr="C:\Users\hyp\AppData\Local\Microsoft\Windows\Temporary Internet Files\Content.IE5\XAKKTU8Z\MC900300203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4853" y="5122505"/>
              <a:ext cx="1039665" cy="1004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3" descr="C:\Users\hyp\AppData\Local\Microsoft\Windows\Temporary Internet Files\Content.IE5\XAKKTU8Z\MC900300203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15454" y="5122505"/>
              <a:ext cx="1039665" cy="1004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1881863" y="4666173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/>
                <a:t>+</a:t>
              </a:r>
              <a:endParaRPr lang="cs-CZ" sz="9600" b="1" dirty="0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4700967" y="4639673"/>
            <a:ext cx="4402524" cy="2108525"/>
            <a:chOff x="4741476" y="4519979"/>
            <a:chExt cx="4402524" cy="2108525"/>
          </a:xfrm>
        </p:grpSpPr>
        <p:sp>
          <p:nvSpPr>
            <p:cNvPr id="56" name="Obdélník 55"/>
            <p:cNvSpPr/>
            <p:nvPr/>
          </p:nvSpPr>
          <p:spPr>
            <a:xfrm>
              <a:off x="4741476" y="5098489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Picture 5" descr="C:\Users\hyp\AppData\Local\Microsoft\Windows\Temporary Internet Files\Content.IE5\XW6T9IK9\MC900296200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37265" y="5144969"/>
              <a:ext cx="954851" cy="855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5" descr="C:\Users\hyp\AppData\Local\Microsoft\Windows\Temporary Internet Files\Content.IE5\XW6T9IK9\MC900296200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47619" y="5124091"/>
              <a:ext cx="954851" cy="855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5" descr="C:\Users\hyp\AppData\Local\Microsoft\Windows\Temporary Internet Files\Content.IE5\XW6T9IK9\MC900296200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88425" y="5124091"/>
              <a:ext cx="954851" cy="855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7180702" y="4519979"/>
              <a:ext cx="556563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500" b="1" dirty="0"/>
                <a:t>-</a:t>
              </a: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34253" y="1341987"/>
            <a:ext cx="4402524" cy="2075062"/>
            <a:chOff x="3075830" y="1699672"/>
            <a:chExt cx="4402524" cy="2075062"/>
          </a:xfrm>
        </p:grpSpPr>
        <p:sp>
          <p:nvSpPr>
            <p:cNvPr id="62" name="Obdélník 61"/>
            <p:cNvSpPr/>
            <p:nvPr/>
          </p:nvSpPr>
          <p:spPr>
            <a:xfrm>
              <a:off x="3075830" y="2244719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41" name="Picture 7" descr="C:\Users\hyp\AppData\Local\Microsoft\Windows\Temporary Internet Files\Content.IE5\XAKKTU8Z\MC90018305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28234" y="2295912"/>
              <a:ext cx="761317" cy="915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7" descr="C:\Users\hyp\AppData\Local\Microsoft\Windows\Temporary Internet Files\Content.IE5\XAKKTU8Z\MC90018305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0306" y="2295912"/>
              <a:ext cx="761317" cy="915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7" descr="C:\Users\hyp\AppData\Local\Microsoft\Windows\Temporary Internet Files\Content.IE5\XAKKTU8Z\MC90018305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68232" y="2276226"/>
              <a:ext cx="761317" cy="915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ovéPole 44"/>
            <p:cNvSpPr txBox="1"/>
            <p:nvPr/>
          </p:nvSpPr>
          <p:spPr>
            <a:xfrm>
              <a:off x="5153814" y="1699672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/>
                <a:t>+</a:t>
              </a:r>
              <a:endParaRPr lang="cs-CZ" sz="9600" b="1" dirty="0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4713262" y="3095742"/>
            <a:ext cx="4402524" cy="2035567"/>
            <a:chOff x="4644008" y="2914809"/>
            <a:chExt cx="4402524" cy="2035567"/>
          </a:xfrm>
        </p:grpSpPr>
        <p:sp>
          <p:nvSpPr>
            <p:cNvPr id="59" name="Obdélník 58"/>
            <p:cNvSpPr/>
            <p:nvPr/>
          </p:nvSpPr>
          <p:spPr>
            <a:xfrm>
              <a:off x="4644008" y="3420361"/>
              <a:ext cx="4402524" cy="153001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363427" y="2914809"/>
              <a:ext cx="8050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/>
                <a:t>+</a:t>
              </a:r>
              <a:endParaRPr lang="cs-CZ" sz="9600" b="1" dirty="0"/>
            </a:p>
          </p:txBody>
        </p:sp>
        <p:pic>
          <p:nvPicPr>
            <p:cNvPr id="53" name="Picture 19" descr="C:\Users\hyp\AppData\Local\Microsoft\Windows\Temporary Internet Files\Content.IE5\CXBQ4VXK\MC900396488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87012" y="3420361"/>
              <a:ext cx="933195" cy="948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19" descr="C:\Users\hyp\AppData\Local\Microsoft\Windows\Temporary Internet Files\Content.IE5\CXBQ4VXK\MC900396488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36540" y="3420361"/>
              <a:ext cx="933195" cy="948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3" name="TextovéPole 72"/>
          <p:cNvSpPr txBox="1"/>
          <p:nvPr/>
        </p:nvSpPr>
        <p:spPr>
          <a:xfrm>
            <a:off x="961421" y="802643"/>
            <a:ext cx="60946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 </a:t>
            </a:r>
            <a:endParaRPr lang="cs-CZ" sz="60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296748" y="710309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846587" y="802641"/>
            <a:ext cx="119936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1=2</a:t>
            </a:r>
            <a:endParaRPr lang="cs-CZ" sz="60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5655491" y="777206"/>
            <a:ext cx="4427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5990818" y="684872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6540657" y="777204"/>
            <a:ext cx="130356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2=3</a:t>
            </a:r>
            <a:endParaRPr lang="cs-CZ" sz="60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961421" y="2506149"/>
            <a:ext cx="5533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2</a:t>
            </a:r>
          </a:p>
        </p:txBody>
      </p:sp>
      <p:sp>
        <p:nvSpPr>
          <p:cNvPr id="80" name="TextovéPole 79"/>
          <p:cNvSpPr txBox="1"/>
          <p:nvPr/>
        </p:nvSpPr>
        <p:spPr>
          <a:xfrm>
            <a:off x="1296748" y="2413818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846587" y="2506150"/>
            <a:ext cx="119295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1=3</a:t>
            </a:r>
            <a:endParaRPr lang="cs-CZ" sz="60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961421" y="4217246"/>
            <a:ext cx="5469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3</a:t>
            </a:r>
          </a:p>
        </p:txBody>
      </p:sp>
      <p:sp>
        <p:nvSpPr>
          <p:cNvPr id="83" name="TextovéPole 82"/>
          <p:cNvSpPr txBox="1"/>
          <p:nvPr/>
        </p:nvSpPr>
        <p:spPr>
          <a:xfrm>
            <a:off x="1429485" y="4124912"/>
            <a:ext cx="4171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/>
              <a:t>-</a:t>
            </a:r>
          </a:p>
        </p:txBody>
      </p:sp>
      <p:sp>
        <p:nvSpPr>
          <p:cNvPr id="84" name="TextovéPole 83"/>
          <p:cNvSpPr txBox="1"/>
          <p:nvPr/>
        </p:nvSpPr>
        <p:spPr>
          <a:xfrm>
            <a:off x="1846587" y="4240246"/>
            <a:ext cx="119936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1=2</a:t>
            </a:r>
            <a:endParaRPr lang="cs-CZ" sz="60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961421" y="5842337"/>
            <a:ext cx="4427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1296748" y="5750003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846587" y="5842335"/>
            <a:ext cx="119936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1=2</a:t>
            </a:r>
            <a:endParaRPr lang="cs-CZ" sz="6000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655491" y="2461391"/>
            <a:ext cx="5469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3</a:t>
            </a:r>
          </a:p>
        </p:txBody>
      </p:sp>
      <p:sp>
        <p:nvSpPr>
          <p:cNvPr id="89" name="TextovéPole 88"/>
          <p:cNvSpPr txBox="1"/>
          <p:nvPr/>
        </p:nvSpPr>
        <p:spPr>
          <a:xfrm>
            <a:off x="6180910" y="2381206"/>
            <a:ext cx="4171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/>
              <a:t>-</a:t>
            </a:r>
          </a:p>
        </p:txBody>
      </p:sp>
      <p:sp>
        <p:nvSpPr>
          <p:cNvPr id="90" name="TextovéPole 89"/>
          <p:cNvSpPr txBox="1"/>
          <p:nvPr/>
        </p:nvSpPr>
        <p:spPr>
          <a:xfrm>
            <a:off x="6540657" y="2461389"/>
            <a:ext cx="119936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2=1</a:t>
            </a:r>
            <a:endParaRPr lang="cs-CZ" sz="6000" b="1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5655491" y="4261779"/>
            <a:ext cx="4427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5990818" y="4169445"/>
            <a:ext cx="65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+</a:t>
            </a:r>
            <a:endParaRPr lang="cs-CZ" sz="7200" b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6540657" y="4261777"/>
            <a:ext cx="119936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1=2</a:t>
            </a:r>
            <a:endParaRPr lang="cs-CZ" sz="6000" b="1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5655491" y="5868218"/>
            <a:ext cx="5533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2</a:t>
            </a:r>
          </a:p>
        </p:txBody>
      </p:sp>
      <p:sp>
        <p:nvSpPr>
          <p:cNvPr id="95" name="TextovéPole 94"/>
          <p:cNvSpPr txBox="1"/>
          <p:nvPr/>
        </p:nvSpPr>
        <p:spPr>
          <a:xfrm>
            <a:off x="6123555" y="5786530"/>
            <a:ext cx="4171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/>
              <a:t>-</a:t>
            </a:r>
          </a:p>
        </p:txBody>
      </p:sp>
      <p:sp>
        <p:nvSpPr>
          <p:cNvPr id="96" name="TextovéPole 95"/>
          <p:cNvSpPr txBox="1"/>
          <p:nvPr/>
        </p:nvSpPr>
        <p:spPr>
          <a:xfrm>
            <a:off x="6540657" y="5868216"/>
            <a:ext cx="108876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1=1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871767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Použitá literatura:  </a:t>
            </a:r>
          </a:p>
          <a:p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>
              <a:buNone/>
            </a:pPr>
            <a:endParaRPr lang="cs-CZ" sz="1800" i="1" u="sng" dirty="0"/>
          </a:p>
          <a:p>
            <a:pPr lvl="0">
              <a:buClr>
                <a:srgbClr val="31B6FD"/>
              </a:buClr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www.microsoft.office.com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4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1171</TotalTime>
  <Words>525</Words>
  <Application>Microsoft Office PowerPoint</Application>
  <PresentationFormat>Předvádění na obrazovce (4:3)</PresentationFormat>
  <Paragraphs>233</Paragraphs>
  <Slides>20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Vlnění</vt:lpstr>
      <vt:lpstr>Základní škola a Mateřská škola Bílá Třemešná, okres Trutnov</vt:lpstr>
      <vt:lpstr>Anotace</vt:lpstr>
      <vt:lpstr>Sčítání a odčítání</vt:lpstr>
      <vt:lpstr>Prezentace aplikace PowerPoint</vt:lpstr>
      <vt:lpstr>Prezentace aplikace PowerPoint</vt:lpstr>
      <vt:lpstr>Prezentace aplikace PowerPoint</vt:lpstr>
      <vt:lpstr>Jaké ovoce se sklízí na podzim?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Pavlína Hylmarová</cp:lastModifiedBy>
  <cp:revision>115</cp:revision>
  <cp:lastPrinted>2013-10-14T22:39:06Z</cp:lastPrinted>
  <dcterms:created xsi:type="dcterms:W3CDTF">2013-05-10T12:01:16Z</dcterms:created>
  <dcterms:modified xsi:type="dcterms:W3CDTF">2013-11-08T18:04:37Z</dcterms:modified>
</cp:coreProperties>
</file>