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66" r:id="rId4"/>
    <p:sldId id="258" r:id="rId5"/>
    <p:sldId id="257" r:id="rId6"/>
    <p:sldId id="260" r:id="rId7"/>
    <p:sldId id="259" r:id="rId8"/>
    <p:sldId id="262" r:id="rId9"/>
    <p:sldId id="261" r:id="rId10"/>
    <p:sldId id="263" r:id="rId11"/>
    <p:sldId id="265" r:id="rId12"/>
    <p:sldId id="264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00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1461B-0C26-4EDB-BB0C-F3288EFC3D1E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9C8A3-5732-4E68-9191-5B7191403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1461B-0C26-4EDB-BB0C-F3288EFC3D1E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9C8A3-5732-4E68-9191-5B7191403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1461B-0C26-4EDB-BB0C-F3288EFC3D1E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9C8A3-5732-4E68-9191-5B7191403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1461B-0C26-4EDB-BB0C-F3288EFC3D1E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9C8A3-5732-4E68-9191-5B7191403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1461B-0C26-4EDB-BB0C-F3288EFC3D1E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9C8A3-5732-4E68-9191-5B7191403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1461B-0C26-4EDB-BB0C-F3288EFC3D1E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9C8A3-5732-4E68-9191-5B7191403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1461B-0C26-4EDB-BB0C-F3288EFC3D1E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9C8A3-5732-4E68-9191-5B7191403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1461B-0C26-4EDB-BB0C-F3288EFC3D1E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9C8A3-5732-4E68-9191-5B7191403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1461B-0C26-4EDB-BB0C-F3288EFC3D1E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9C8A3-5732-4E68-9191-5B7191403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1461B-0C26-4EDB-BB0C-F3288EFC3D1E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9C8A3-5732-4E68-9191-5B7191403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B1461B-0C26-4EDB-BB0C-F3288EFC3D1E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19C8A3-5732-4E68-9191-5B7191403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B1461B-0C26-4EDB-BB0C-F3288EFC3D1E}" type="datetimeFigureOut">
              <a:rPr lang="cs-CZ" smtClean="0"/>
              <a:pPr/>
              <a:t>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19C8A3-5732-4E68-9191-5B71914034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611188" y="1341438"/>
            <a:ext cx="8137525" cy="2016125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Název školy: Základní škola T. G. Masaryka a Mateřská škola </a:t>
            </a:r>
            <a:r>
              <a:rPr lang="cs-CZ" sz="2500" kern="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Poříčany</a:t>
            </a:r>
            <a: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, okr. Kolín</a:t>
            </a:r>
            <a:b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Autor: Mgr. Alena Černá</a:t>
            </a:r>
            <a:b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Název: </a:t>
            </a:r>
            <a:r>
              <a:rPr lang="cs-CZ" sz="2500" kern="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VY_32_INOVACE_</a:t>
            </a:r>
            <a:r>
              <a:rPr lang="en-US" sz="2500" kern="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AJ</a:t>
            </a:r>
            <a:r>
              <a:rPr lang="cs-CZ" sz="2500" kern="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_09_</a:t>
            </a:r>
            <a:r>
              <a:rPr lang="cs-CZ" sz="2500" kern="0" dirty="0" err="1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Jobs</a:t>
            </a:r>
            <a:endParaRPr lang="cs-CZ" sz="2500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Podnadpis 4"/>
          <p:cNvSpPr txBox="1">
            <a:spLocks/>
          </p:cNvSpPr>
          <p:nvPr/>
        </p:nvSpPr>
        <p:spPr>
          <a:xfrm>
            <a:off x="755650" y="3213100"/>
            <a:ext cx="7632700" cy="194468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r>
              <a:rPr lang="cs-CZ" sz="2400" kern="0" dirty="0">
                <a:latin typeface="+mn-lt"/>
              </a:rPr>
              <a:t>Číslo projektu: CZ1.07/1.4.00/21.3085 </a:t>
            </a: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r>
              <a:rPr lang="en-GB" sz="2400" kern="0" dirty="0" err="1" smtClean="0">
                <a:latin typeface="+mn-lt"/>
              </a:rPr>
              <a:t>Anotace</a:t>
            </a:r>
            <a:r>
              <a:rPr lang="en-GB" sz="2400" kern="0" dirty="0" smtClean="0">
                <a:latin typeface="+mn-lt"/>
              </a:rPr>
              <a:t>: </a:t>
            </a:r>
            <a:r>
              <a:rPr lang="cs-CZ" sz="2400" kern="0" dirty="0" smtClean="0">
                <a:latin typeface="+mn-lt"/>
              </a:rPr>
              <a:t>používání přítomného prostého času</a:t>
            </a:r>
            <a:r>
              <a:rPr lang="cs-CZ" sz="2400" kern="0" dirty="0" smtClean="0"/>
              <a:t>, popis vybraných povolání; příklady</a:t>
            </a:r>
            <a:r>
              <a:rPr lang="cs-CZ" sz="2400" kern="0" dirty="0" smtClean="0">
                <a:latin typeface="+mn-lt"/>
              </a:rPr>
              <a:t>, cvičení, samostatná práce či práce </a:t>
            </a:r>
            <a:r>
              <a:rPr lang="cs-CZ" sz="2400" kern="0" smtClean="0">
                <a:latin typeface="+mn-lt"/>
              </a:rPr>
              <a:t>ve skupině, </a:t>
            </a:r>
            <a:r>
              <a:rPr lang="cs-CZ" sz="2400" kern="0" dirty="0" smtClean="0">
                <a:latin typeface="+mn-lt"/>
              </a:rPr>
              <a:t>ústní prezentace vlastní </a:t>
            </a:r>
            <a:r>
              <a:rPr lang="cs-CZ" sz="2400" kern="0" smtClean="0">
                <a:latin typeface="+mn-lt"/>
              </a:rPr>
              <a:t>práce žáků</a:t>
            </a:r>
            <a:endParaRPr lang="en-GB" sz="2400" kern="0" dirty="0">
              <a:latin typeface="+mn-lt"/>
            </a:endParaRPr>
          </a:p>
        </p:txBody>
      </p:sp>
      <p:pic>
        <p:nvPicPr>
          <p:cNvPr id="1026" name="Picture 2" descr="C:\Users\alencaa\Desktop\logo_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085184"/>
            <a:ext cx="5940152" cy="15177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9600" b="1" dirty="0" err="1" smtClean="0">
                <a:latin typeface="MV Boli" pitchFamily="2" charset="0"/>
                <a:cs typeface="MV Boli" pitchFamily="2" charset="0"/>
              </a:rPr>
              <a:t>Jobs</a:t>
            </a:r>
            <a:endParaRPr lang="cs-CZ" sz="9600" b="1" dirty="0">
              <a:latin typeface="MV Boli" pitchFamily="2" charset="0"/>
              <a:cs typeface="MV Boli" pitchFamily="2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2"/>
          <p:cNvSpPr>
            <a:spLocks noGrp="1"/>
          </p:cNvSpPr>
          <p:nvPr>
            <p:ph idx="1"/>
          </p:nvPr>
        </p:nvSpPr>
        <p:spPr>
          <a:xfrm>
            <a:off x="179512" y="404664"/>
            <a:ext cx="8784976" cy="6264696"/>
          </a:xfrm>
        </p:spPr>
        <p:txBody>
          <a:bodyPr>
            <a:normAutofit fontScale="92500"/>
          </a:bodyPr>
          <a:lstStyle/>
          <a:p>
            <a:pPr algn="ctr">
              <a:buNone/>
            </a:pPr>
            <a:r>
              <a:rPr lang="en-US" dirty="0" smtClean="0">
                <a:latin typeface="MV Boli" pitchFamily="2" charset="0"/>
                <a:cs typeface="MV Boli" pitchFamily="2" charset="0"/>
              </a:rPr>
              <a:t>What do people do?</a:t>
            </a:r>
          </a:p>
          <a:p>
            <a:pPr algn="ctr">
              <a:buNone/>
            </a:pPr>
            <a:endParaRPr lang="en-US" dirty="0" smtClean="0">
              <a:latin typeface="MV Boli" pitchFamily="2" charset="0"/>
              <a:cs typeface="MV Boli" pitchFamily="2" charset="0"/>
            </a:endParaRPr>
          </a:p>
          <a:p>
            <a:pPr algn="ctr">
              <a:buNone/>
            </a:pPr>
            <a:r>
              <a:rPr lang="en-US" dirty="0" smtClean="0">
                <a:latin typeface="MV Boli" pitchFamily="2" charset="0"/>
                <a:cs typeface="MV Boli" pitchFamily="2" charset="0"/>
              </a:rPr>
              <a:t>Read the information about people and their jobs.</a:t>
            </a:r>
          </a:p>
          <a:p>
            <a:pPr algn="ctr">
              <a:buNone/>
            </a:pPr>
            <a:r>
              <a:rPr lang="en-US" dirty="0" smtClean="0">
                <a:latin typeface="MV Boli" pitchFamily="2" charset="0"/>
                <a:cs typeface="MV Boli" pitchFamily="2" charset="0"/>
              </a:rPr>
              <a:t>Can you make something like that?</a:t>
            </a:r>
          </a:p>
          <a:p>
            <a:pPr algn="ctr">
              <a:buNone/>
            </a:pPr>
            <a:endParaRPr lang="en-US" dirty="0" smtClean="0">
              <a:latin typeface="MV Boli" pitchFamily="2" charset="0"/>
              <a:cs typeface="MV Boli" pitchFamily="2" charset="0"/>
            </a:endParaRPr>
          </a:p>
          <a:p>
            <a:pPr algn="ctr">
              <a:buNone/>
            </a:pPr>
            <a:r>
              <a:rPr lang="en-US" dirty="0" smtClean="0">
                <a:latin typeface="MV Boli" pitchFamily="2" charset="0"/>
                <a:cs typeface="MV Boli" pitchFamily="2" charset="0"/>
              </a:rPr>
              <a:t>I am sure you can. Write as many information about what people do as you can. </a:t>
            </a:r>
          </a:p>
          <a:p>
            <a:pPr algn="ctr">
              <a:buNone/>
            </a:pPr>
            <a:endParaRPr lang="en-US" dirty="0" smtClean="0">
              <a:latin typeface="MV Boli" pitchFamily="2" charset="0"/>
              <a:cs typeface="MV Boli" pitchFamily="2" charset="0"/>
            </a:endParaRPr>
          </a:p>
          <a:p>
            <a:pPr algn="ctr">
              <a:buNone/>
            </a:pPr>
            <a:r>
              <a:rPr lang="en-US" dirty="0" smtClean="0">
                <a:latin typeface="MV Boli" pitchFamily="2" charset="0"/>
                <a:cs typeface="MV Boli" pitchFamily="2" charset="0"/>
              </a:rPr>
              <a:t>Try your hardest, I am sure you will do great. </a:t>
            </a:r>
          </a:p>
          <a:p>
            <a:pPr algn="ctr">
              <a:buNone/>
            </a:pPr>
            <a:r>
              <a:rPr lang="en-US" dirty="0" smtClean="0">
                <a:latin typeface="MV Boli" pitchFamily="2" charset="0"/>
                <a:cs typeface="MV Boli" pitchFamily="2" charset="0"/>
              </a:rPr>
              <a:t>Good luck </a:t>
            </a:r>
            <a:endParaRPr lang="cs-CZ" dirty="0">
              <a:latin typeface="MV Boli" pitchFamily="2" charset="0"/>
              <a:cs typeface="MV Boli" pitchFamily="2" charset="0"/>
            </a:endParaRPr>
          </a:p>
        </p:txBody>
      </p:sp>
      <p:sp>
        <p:nvSpPr>
          <p:cNvPr id="7" name="Veselý obličej 6"/>
          <p:cNvSpPr/>
          <p:nvPr/>
        </p:nvSpPr>
        <p:spPr>
          <a:xfrm>
            <a:off x="5724128" y="5805264"/>
            <a:ext cx="432048" cy="432048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3059832" y="5805264"/>
            <a:ext cx="432048" cy="432048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MV Boli" pitchFamily="2" charset="0"/>
                <a:cs typeface="MV Boli" pitchFamily="2" charset="0"/>
              </a:rPr>
              <a:t>Teacher </a:t>
            </a:r>
            <a:endParaRPr lang="en-GB" b="1" dirty="0">
              <a:latin typeface="MV Boli" pitchFamily="2" charset="0"/>
              <a:cs typeface="MV Boli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563888" y="1772816"/>
            <a:ext cx="5580112" cy="4453955"/>
          </a:xfrm>
        </p:spPr>
        <p:txBody>
          <a:bodyPr/>
          <a:lstStyle/>
          <a:p>
            <a:pPr>
              <a:buNone/>
            </a:pPr>
            <a:r>
              <a:rPr lang="en-GB" dirty="0" smtClean="0">
                <a:latin typeface="Comic Sans MS" pitchFamily="66" charset="0"/>
                <a:cs typeface="MV Boli" pitchFamily="2" charset="0"/>
              </a:rPr>
              <a:t>She is a teacher.</a:t>
            </a:r>
          </a:p>
          <a:p>
            <a:pPr>
              <a:buNone/>
            </a:pPr>
            <a:r>
              <a:rPr lang="en-GB" dirty="0" smtClean="0">
                <a:latin typeface="Comic Sans MS" pitchFamily="66" charset="0"/>
                <a:cs typeface="MV Boli" pitchFamily="2" charset="0"/>
              </a:rPr>
              <a:t>She works in a school.</a:t>
            </a:r>
          </a:p>
          <a:p>
            <a:pPr>
              <a:buNone/>
            </a:pPr>
            <a:r>
              <a:rPr lang="en-GB" dirty="0" smtClean="0">
                <a:latin typeface="Comic Sans MS" pitchFamily="66" charset="0"/>
                <a:cs typeface="MV Boli" pitchFamily="2" charset="0"/>
              </a:rPr>
              <a:t>She works with children.</a:t>
            </a:r>
          </a:p>
          <a:p>
            <a:pPr>
              <a:buNone/>
            </a:pPr>
            <a:r>
              <a:rPr lang="en-GB" dirty="0" smtClean="0">
                <a:latin typeface="Comic Sans MS" pitchFamily="66" charset="0"/>
                <a:cs typeface="MV Boli" pitchFamily="2" charset="0"/>
              </a:rPr>
              <a:t>She teaches chemistry.</a:t>
            </a:r>
          </a:p>
          <a:p>
            <a:pPr>
              <a:buNone/>
            </a:pPr>
            <a:r>
              <a:rPr lang="en-GB" dirty="0" smtClean="0">
                <a:latin typeface="Comic Sans MS" pitchFamily="66" charset="0"/>
                <a:cs typeface="MV Boli" pitchFamily="2" charset="0"/>
              </a:rPr>
              <a:t>She is nice, friendly and smart.</a:t>
            </a:r>
          </a:p>
          <a:p>
            <a:pPr>
              <a:buNone/>
            </a:pPr>
            <a:r>
              <a:rPr lang="en-GB" dirty="0" smtClean="0">
                <a:latin typeface="Comic Sans MS" pitchFamily="66" charset="0"/>
                <a:cs typeface="MV Boli" pitchFamily="2" charset="0"/>
              </a:rPr>
              <a:t>She likes children.</a:t>
            </a:r>
            <a:endParaRPr lang="cs-CZ" dirty="0" smtClean="0">
              <a:latin typeface="Comic Sans MS" pitchFamily="66" charset="0"/>
              <a:cs typeface="MV Boli" pitchFamily="2" charset="0"/>
            </a:endParaRPr>
          </a:p>
          <a:p>
            <a:pPr>
              <a:buNone/>
            </a:pPr>
            <a:r>
              <a:rPr lang="en-GB" dirty="0" smtClean="0">
                <a:latin typeface="Comic Sans MS" pitchFamily="66" charset="0"/>
                <a:cs typeface="MV Boli" pitchFamily="2" charset="0"/>
              </a:rPr>
              <a:t>She needs a red pen, a black board and a chalk.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Zástupný symbol pro obsah 4" descr="MC900287065.WM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95536" y="2564904"/>
            <a:ext cx="2696424" cy="2965010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MV Boli" pitchFamily="2" charset="0"/>
                <a:cs typeface="MV Boli" pitchFamily="2" charset="0"/>
              </a:rPr>
              <a:t>Cook </a:t>
            </a:r>
            <a:endParaRPr lang="en-GB" b="1" dirty="0">
              <a:latin typeface="MV Boli" pitchFamily="2" charset="0"/>
              <a:cs typeface="MV Boli" pitchFamily="2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2060848"/>
            <a:ext cx="5410944" cy="4065315"/>
          </a:xfrm>
        </p:spPr>
        <p:txBody>
          <a:bodyPr/>
          <a:lstStyle/>
          <a:p>
            <a:pPr>
              <a:buNone/>
            </a:pPr>
            <a:r>
              <a:rPr lang="en-GB" dirty="0" smtClean="0">
                <a:latin typeface="Comic Sans MS" pitchFamily="66" charset="0"/>
                <a:cs typeface="MV Boli" pitchFamily="2" charset="0"/>
              </a:rPr>
              <a:t>He is a cook.</a:t>
            </a:r>
          </a:p>
          <a:p>
            <a:pPr>
              <a:buNone/>
            </a:pPr>
            <a:r>
              <a:rPr lang="en-GB" dirty="0" smtClean="0">
                <a:latin typeface="Comic Sans MS" pitchFamily="66" charset="0"/>
                <a:cs typeface="MV Boli" pitchFamily="2" charset="0"/>
              </a:rPr>
              <a:t>He works in a restaurant.</a:t>
            </a:r>
          </a:p>
          <a:p>
            <a:pPr>
              <a:buNone/>
            </a:pPr>
            <a:r>
              <a:rPr lang="en-GB" dirty="0" smtClean="0">
                <a:latin typeface="Comic Sans MS" pitchFamily="66" charset="0"/>
                <a:cs typeface="MV Boli" pitchFamily="2" charset="0"/>
              </a:rPr>
              <a:t>He cooks meals for the guests.</a:t>
            </a:r>
          </a:p>
          <a:p>
            <a:pPr>
              <a:buNone/>
            </a:pPr>
            <a:r>
              <a:rPr lang="en-GB" dirty="0" smtClean="0">
                <a:latin typeface="Comic Sans MS" pitchFamily="66" charset="0"/>
                <a:cs typeface="MV Boli" pitchFamily="2" charset="0"/>
              </a:rPr>
              <a:t>He can cook very well. </a:t>
            </a:r>
          </a:p>
          <a:p>
            <a:pPr>
              <a:buNone/>
            </a:pPr>
            <a:r>
              <a:rPr lang="en-GB" dirty="0" smtClean="0">
                <a:latin typeface="Comic Sans MS" pitchFamily="66" charset="0"/>
                <a:cs typeface="MV Boli" pitchFamily="2" charset="0"/>
              </a:rPr>
              <a:t>He needs pots and pans.</a:t>
            </a:r>
          </a:p>
          <a:p>
            <a:pPr>
              <a:buNone/>
            </a:pPr>
            <a:r>
              <a:rPr lang="en-GB" dirty="0" smtClean="0">
                <a:latin typeface="Comic Sans MS" pitchFamily="66" charset="0"/>
                <a:cs typeface="MV Boli" pitchFamily="2" charset="0"/>
              </a:rPr>
              <a:t>He uses the cooker.</a:t>
            </a:r>
            <a:endParaRPr lang="en-GB" dirty="0">
              <a:latin typeface="Comic Sans MS" pitchFamily="66" charset="0"/>
              <a:cs typeface="MV Boli" pitchFamily="2" charset="0"/>
            </a:endParaRPr>
          </a:p>
        </p:txBody>
      </p:sp>
      <p:pic>
        <p:nvPicPr>
          <p:cNvPr id="9" name="Zástupný symbol pro obsah 8" descr="MC900141211.WM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724128" y="2780928"/>
            <a:ext cx="3078785" cy="3078785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MV Boli" pitchFamily="2" charset="0"/>
                <a:cs typeface="MV Boli" pitchFamily="2" charset="0"/>
              </a:rPr>
              <a:t>Police officer</a:t>
            </a:r>
            <a:endParaRPr lang="en-GB" b="1" dirty="0">
              <a:latin typeface="MV Boli" pitchFamily="2" charset="0"/>
              <a:cs typeface="MV Boli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63888" y="1628800"/>
            <a:ext cx="4978896" cy="4525963"/>
          </a:xfrm>
        </p:spPr>
        <p:txBody>
          <a:bodyPr/>
          <a:lstStyle/>
          <a:p>
            <a:pPr>
              <a:buNone/>
            </a:pPr>
            <a:r>
              <a:rPr lang="en-GB" dirty="0" smtClean="0">
                <a:latin typeface="Comic Sans MS" pitchFamily="66" charset="0"/>
                <a:cs typeface="MV Boli" pitchFamily="2" charset="0"/>
              </a:rPr>
              <a:t>They are police officers.</a:t>
            </a:r>
          </a:p>
          <a:p>
            <a:pPr>
              <a:buNone/>
            </a:pPr>
            <a:r>
              <a:rPr lang="en-GB" dirty="0" smtClean="0">
                <a:latin typeface="Comic Sans MS" pitchFamily="66" charset="0"/>
                <a:cs typeface="MV Boli" pitchFamily="2" charset="0"/>
              </a:rPr>
              <a:t>They catch bad guys.</a:t>
            </a:r>
          </a:p>
          <a:p>
            <a:pPr>
              <a:buNone/>
            </a:pPr>
            <a:r>
              <a:rPr lang="en-GB" dirty="0" smtClean="0">
                <a:latin typeface="Comic Sans MS" pitchFamily="66" charset="0"/>
                <a:cs typeface="MV Boli" pitchFamily="2" charset="0"/>
              </a:rPr>
              <a:t>They</a:t>
            </a:r>
            <a:endParaRPr lang="en-GB" dirty="0">
              <a:latin typeface="Comic Sans MS" pitchFamily="66" charset="0"/>
              <a:cs typeface="MV Boli" pitchFamily="2" charset="0"/>
            </a:endParaRPr>
          </a:p>
        </p:txBody>
      </p:sp>
      <p:pic>
        <p:nvPicPr>
          <p:cNvPr id="4" name="Zástupný symbol pro obsah 4" descr="MC900186150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1916832"/>
            <a:ext cx="1066800" cy="1811338"/>
          </a:xfrm>
          <a:prstGeom prst="rect">
            <a:avLst/>
          </a:prstGeom>
        </p:spPr>
      </p:pic>
      <p:pic>
        <p:nvPicPr>
          <p:cNvPr id="5" name="Zástupný symbol pro obsah 5" descr="MC900242165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31640" y="2852936"/>
            <a:ext cx="1224382" cy="1799539"/>
          </a:xfrm>
          <a:prstGeom prst="rect">
            <a:avLst/>
          </a:prstGeom>
        </p:spPr>
      </p:pic>
      <p:pic>
        <p:nvPicPr>
          <p:cNvPr id="6" name="Obrázek 5" descr="MC900186176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79512" y="4293096"/>
            <a:ext cx="1584176" cy="183337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6491064" cy="1143000"/>
          </a:xfrm>
        </p:spPr>
        <p:txBody>
          <a:bodyPr/>
          <a:lstStyle/>
          <a:p>
            <a:r>
              <a:rPr lang="en-GB" b="1" dirty="0" smtClean="0">
                <a:latin typeface="MV Boli" pitchFamily="2" charset="0"/>
                <a:cs typeface="MV Boli" pitchFamily="2" charset="0"/>
              </a:rPr>
              <a:t>Mechanic</a:t>
            </a:r>
            <a:endParaRPr lang="en-GB" b="1" dirty="0">
              <a:latin typeface="MV Boli" pitchFamily="2" charset="0"/>
              <a:cs typeface="MV Boli" pitchFamily="2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539552" y="1916832"/>
            <a:ext cx="5338936" cy="4525963"/>
          </a:xfrm>
        </p:spPr>
        <p:txBody>
          <a:bodyPr/>
          <a:lstStyle/>
          <a:p>
            <a:pPr>
              <a:buNone/>
            </a:pPr>
            <a:r>
              <a:rPr lang="en-GB" dirty="0" smtClean="0">
                <a:latin typeface="Comic Sans MS" pitchFamily="66" charset="0"/>
                <a:cs typeface="Arial" pitchFamily="34" charset="0"/>
              </a:rPr>
              <a:t>He is a mechanic.</a:t>
            </a:r>
          </a:p>
          <a:p>
            <a:pPr>
              <a:buNone/>
            </a:pPr>
            <a:r>
              <a:rPr lang="en-GB" dirty="0" smtClean="0">
                <a:latin typeface="Comic Sans MS" pitchFamily="66" charset="0"/>
                <a:cs typeface="Arial" pitchFamily="34" charset="0"/>
              </a:rPr>
              <a:t>He works in</a:t>
            </a:r>
          </a:p>
          <a:p>
            <a:pPr>
              <a:buNone/>
            </a:pPr>
            <a:r>
              <a:rPr lang="en-GB" dirty="0" smtClean="0">
                <a:latin typeface="Comic Sans MS" pitchFamily="66" charset="0"/>
                <a:cs typeface="Arial" pitchFamily="34" charset="0"/>
              </a:rPr>
              <a:t>He </a:t>
            </a:r>
            <a:endParaRPr lang="en-GB" dirty="0">
              <a:latin typeface="Comic Sans MS" pitchFamily="66" charset="0"/>
              <a:cs typeface="Arial" pitchFamily="34" charset="0"/>
            </a:endParaRPr>
          </a:p>
        </p:txBody>
      </p:sp>
      <p:pic>
        <p:nvPicPr>
          <p:cNvPr id="9" name="Obrázek 8" descr="MC900053426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0" y="332656"/>
            <a:ext cx="2835397" cy="2888396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latin typeface="MV Boli" pitchFamily="2" charset="0"/>
                <a:cs typeface="MV Boli" pitchFamily="2" charset="0"/>
              </a:rPr>
              <a:t>Bus driver</a:t>
            </a:r>
            <a:endParaRPr lang="cs-CZ" b="1" dirty="0">
              <a:latin typeface="MV Boli" pitchFamily="2" charset="0"/>
              <a:cs typeface="MV Boli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0" y="1628800"/>
            <a:ext cx="4546848" cy="4525963"/>
          </a:xfrm>
        </p:spPr>
        <p:txBody>
          <a:bodyPr/>
          <a:lstStyle/>
          <a:p>
            <a:pPr>
              <a:buNone/>
            </a:pPr>
            <a:r>
              <a:rPr lang="en-US" dirty="0" smtClean="0">
                <a:latin typeface="Comic Sans MS" pitchFamily="66" charset="0"/>
              </a:rPr>
              <a:t>He 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" name="Obrázek 3" descr="MC900134537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3284984"/>
            <a:ext cx="2983866" cy="3121687"/>
          </a:xfrm>
          <a:prstGeom prst="rect">
            <a:avLst/>
          </a:prstGeom>
        </p:spPr>
      </p:pic>
      <p:sp>
        <p:nvSpPr>
          <p:cNvPr id="5" name="Šipka doprava 4"/>
          <p:cNvSpPr/>
          <p:nvPr/>
        </p:nvSpPr>
        <p:spPr>
          <a:xfrm rot="2906984">
            <a:off x="407705" y="3261708"/>
            <a:ext cx="2160240" cy="234743"/>
          </a:xfrm>
          <a:prstGeom prst="rightArrow">
            <a:avLst>
              <a:gd name="adj1" fmla="val 50000"/>
              <a:gd name="adj2" fmla="val 151459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MV Boli" pitchFamily="2" charset="0"/>
                <a:cs typeface="MV Boli" pitchFamily="2" charset="0"/>
              </a:rPr>
              <a:t>Doctor</a:t>
            </a:r>
            <a:endParaRPr lang="en-GB" b="1" dirty="0">
              <a:latin typeface="MV Boli" pitchFamily="2" charset="0"/>
              <a:cs typeface="MV Boli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050904" cy="4525963"/>
          </a:xfrm>
        </p:spPr>
        <p:txBody>
          <a:bodyPr/>
          <a:lstStyle/>
          <a:p>
            <a:pPr>
              <a:buNone/>
            </a:pPr>
            <a:r>
              <a:rPr lang="en-US" dirty="0" smtClean="0">
                <a:latin typeface="Comic Sans MS" pitchFamily="66" charset="0"/>
                <a:cs typeface="Arial" pitchFamily="34" charset="0"/>
              </a:rPr>
              <a:t>They are </a:t>
            </a:r>
          </a:p>
          <a:p>
            <a:endParaRPr lang="cs-CZ" dirty="0">
              <a:latin typeface="MV Boli" pitchFamily="2" charset="0"/>
              <a:cs typeface="MV Boli" pitchFamily="2" charset="0"/>
            </a:endParaRPr>
          </a:p>
        </p:txBody>
      </p:sp>
      <p:pic>
        <p:nvPicPr>
          <p:cNvPr id="5" name="Obrázek 4" descr="MC900334026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32240" y="3501008"/>
            <a:ext cx="1287930" cy="2041539"/>
          </a:xfrm>
          <a:prstGeom prst="rect">
            <a:avLst/>
          </a:prstGeom>
        </p:spPr>
      </p:pic>
      <p:pic>
        <p:nvPicPr>
          <p:cNvPr id="4" name="Obrázek 3" descr="MC900334178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64288" y="4365104"/>
            <a:ext cx="1693924" cy="1986738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latin typeface="MV Boli" pitchFamily="2" charset="0"/>
                <a:cs typeface="MV Boli" pitchFamily="2" charset="0"/>
              </a:rPr>
              <a:t>Singer</a:t>
            </a:r>
            <a:endParaRPr lang="cs-CZ" b="1" dirty="0">
              <a:latin typeface="MV Boli" pitchFamily="2" charset="0"/>
              <a:cs typeface="MV Boli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79912" y="1600200"/>
            <a:ext cx="4906888" cy="4525963"/>
          </a:xfrm>
        </p:spPr>
        <p:txBody>
          <a:bodyPr/>
          <a:lstStyle/>
          <a:p>
            <a:pPr>
              <a:buNone/>
            </a:pPr>
            <a:r>
              <a:rPr lang="en-US" dirty="0" smtClean="0">
                <a:latin typeface="Comic Sans MS" pitchFamily="66" charset="0"/>
              </a:rPr>
              <a:t>She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" name="Obrázek 3" descr="MC900136711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1412776"/>
            <a:ext cx="2952431" cy="5085184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latin typeface="MV Boli" pitchFamily="2" charset="0"/>
                <a:cs typeface="MV Boli" pitchFamily="2" charset="0"/>
              </a:rPr>
              <a:t>Scientist</a:t>
            </a:r>
            <a:endParaRPr lang="cs-CZ" b="1" dirty="0">
              <a:latin typeface="MV Boli" pitchFamily="2" charset="0"/>
              <a:cs typeface="MV Boli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266928" cy="4525963"/>
          </a:xfrm>
        </p:spPr>
        <p:txBody>
          <a:bodyPr/>
          <a:lstStyle/>
          <a:p>
            <a:pPr>
              <a:buNone/>
            </a:pPr>
            <a:r>
              <a:rPr lang="en-US" dirty="0" smtClean="0"/>
              <a:t>She</a:t>
            </a:r>
            <a:endParaRPr lang="cs-CZ" dirty="0"/>
          </a:p>
        </p:txBody>
      </p:sp>
      <p:pic>
        <p:nvPicPr>
          <p:cNvPr id="5" name="Obrázek 4" descr="MC900278548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444208" y="2060848"/>
            <a:ext cx="2303352" cy="2913968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latin typeface="MV Boli" pitchFamily="2" charset="0"/>
                <a:cs typeface="MV Boli" pitchFamily="2" charset="0"/>
              </a:rPr>
              <a:t>Actor</a:t>
            </a:r>
            <a:endParaRPr lang="cs-CZ" b="1" dirty="0">
              <a:latin typeface="MV Boli" pitchFamily="2" charset="0"/>
              <a:cs typeface="MV Boli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1960" y="1700808"/>
            <a:ext cx="4546848" cy="4309939"/>
          </a:xfrm>
        </p:spPr>
        <p:txBody>
          <a:bodyPr/>
          <a:lstStyle/>
          <a:p>
            <a:pPr>
              <a:buNone/>
            </a:pPr>
            <a:r>
              <a:rPr lang="en-US" dirty="0" smtClean="0">
                <a:latin typeface="Comic Sans MS" pitchFamily="66" charset="0"/>
              </a:rPr>
              <a:t>He</a:t>
            </a:r>
            <a:r>
              <a:rPr lang="en-US" dirty="0" smtClean="0"/>
              <a:t> </a:t>
            </a:r>
            <a:endParaRPr lang="cs-CZ" dirty="0"/>
          </a:p>
        </p:txBody>
      </p:sp>
      <p:pic>
        <p:nvPicPr>
          <p:cNvPr id="4" name="Obrázek 3" descr="MC900136691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556792"/>
            <a:ext cx="3847962" cy="4567118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US" dirty="0" smtClean="0">
                <a:latin typeface="MV Boli" pitchFamily="2" charset="0"/>
                <a:cs typeface="MV Boli" pitchFamily="2" charset="0"/>
              </a:rPr>
              <a:t>Now pick two slides you think you did best</a:t>
            </a:r>
          </a:p>
          <a:p>
            <a:pPr algn="ctr">
              <a:buNone/>
            </a:pPr>
            <a:r>
              <a:rPr lang="en-US" dirty="0" smtClean="0">
                <a:latin typeface="MV Boli" pitchFamily="2" charset="0"/>
                <a:cs typeface="MV Boli" pitchFamily="2" charset="0"/>
              </a:rPr>
              <a:t>copy them</a:t>
            </a:r>
          </a:p>
          <a:p>
            <a:pPr algn="ctr">
              <a:buNone/>
            </a:pPr>
            <a:r>
              <a:rPr lang="en-US" dirty="0">
                <a:latin typeface="MV Boli" pitchFamily="2" charset="0"/>
                <a:cs typeface="MV Boli" pitchFamily="2" charset="0"/>
              </a:rPr>
              <a:t>a</a:t>
            </a:r>
            <a:r>
              <a:rPr lang="en-US" dirty="0" smtClean="0">
                <a:latin typeface="MV Boli" pitchFamily="2" charset="0"/>
                <a:cs typeface="MV Boli" pitchFamily="2" charset="0"/>
              </a:rPr>
              <a:t>nd make your </a:t>
            </a:r>
            <a:r>
              <a:rPr lang="en-US" smtClean="0">
                <a:latin typeface="MV Boli" pitchFamily="2" charset="0"/>
                <a:cs typeface="MV Boli" pitchFamily="2" charset="0"/>
              </a:rPr>
              <a:t>own presentation.</a:t>
            </a:r>
            <a:endParaRPr lang="en-US" dirty="0" smtClean="0">
              <a:latin typeface="MV Boli" pitchFamily="2" charset="0"/>
              <a:cs typeface="MV Boli" pitchFamily="2" charset="0"/>
            </a:endParaRPr>
          </a:p>
          <a:p>
            <a:pPr algn="ctr">
              <a:buNone/>
            </a:pPr>
            <a:endParaRPr lang="en-US" dirty="0">
              <a:latin typeface="MV Boli" pitchFamily="2" charset="0"/>
              <a:cs typeface="MV Boli" pitchFamily="2" charset="0"/>
            </a:endParaRPr>
          </a:p>
          <a:p>
            <a:pPr algn="ctr">
              <a:buNone/>
            </a:pPr>
            <a:r>
              <a:rPr lang="en-US" dirty="0" smtClean="0">
                <a:latin typeface="MV Boli" pitchFamily="2" charset="0"/>
                <a:cs typeface="MV Boli" pitchFamily="2" charset="0"/>
              </a:rPr>
              <a:t>Now show us. </a:t>
            </a:r>
            <a:endParaRPr lang="cs-CZ" dirty="0">
              <a:latin typeface="MV Boli" pitchFamily="2" charset="0"/>
              <a:cs typeface="MV Boli" pitchFamily="2" charset="0"/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6012160" y="4293096"/>
            <a:ext cx="936104" cy="936104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r>
              <a:rPr lang="cs-CZ" dirty="0" smtClean="0"/>
              <a:t>V prezentaci byly použity obrázky z galerie Microsoft Office Online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</TotalTime>
  <Words>251</Words>
  <Application>Microsoft Office PowerPoint</Application>
  <PresentationFormat>Předvádění na obrazovce (4:3)</PresentationFormat>
  <Paragraphs>52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Jobs</vt:lpstr>
      <vt:lpstr>Snímek 3</vt:lpstr>
      <vt:lpstr>Teacher </vt:lpstr>
      <vt:lpstr>Cook </vt:lpstr>
      <vt:lpstr>Police officer</vt:lpstr>
      <vt:lpstr>Mechanic</vt:lpstr>
      <vt:lpstr>Bus driver</vt:lpstr>
      <vt:lpstr>Doctor</vt:lpstr>
      <vt:lpstr>Singer</vt:lpstr>
      <vt:lpstr>Scientist</vt:lpstr>
      <vt:lpstr>Actor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Jobs</dc:title>
  <dc:creator>alencaa</dc:creator>
  <cp:lastModifiedBy>alencaa</cp:lastModifiedBy>
  <cp:revision>10</cp:revision>
  <dcterms:created xsi:type="dcterms:W3CDTF">2013-04-24T16:25:40Z</dcterms:created>
  <dcterms:modified xsi:type="dcterms:W3CDTF">2013-11-08T20:58:16Z</dcterms:modified>
</cp:coreProperties>
</file>