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70" r:id="rId3"/>
    <p:sldId id="265" r:id="rId4"/>
    <p:sldId id="257" r:id="rId5"/>
    <p:sldId id="269" r:id="rId6"/>
    <p:sldId id="267" r:id="rId7"/>
    <p:sldId id="266" r:id="rId8"/>
    <p:sldId id="26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2E3490-6112-4D60-8FF7-7D19EB94B5FF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FFCFD8C-8BA0-4DBF-A14F-0479A54AFD3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34918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CBD22-19F2-498A-AA4B-78945784B507}" type="datetime1">
              <a:rPr lang="cs-CZ" smtClean="0"/>
              <a:pPr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82205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CFC2B-558D-4138-BA9D-118475844547}" type="datetime1">
              <a:rPr lang="cs-CZ" smtClean="0"/>
              <a:pPr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12202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5DCF5C-0EC1-415F-A9D7-186078412D86}" type="datetime1">
              <a:rPr lang="cs-CZ" smtClean="0"/>
              <a:pPr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56089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58D28B-57DD-42C7-84D1-C23D0509EB7D}" type="datetime1">
              <a:rPr lang="cs-CZ" smtClean="0"/>
              <a:pPr/>
              <a:t>3.1.2012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7372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A544B-998D-4D8A-AB4F-F313957F3175}" type="datetime1">
              <a:rPr lang="cs-CZ" smtClean="0"/>
              <a:pPr/>
              <a:t>3.1.2012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94840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9153AC-71EE-4944-AFDD-F37F5834210F}" type="datetime1">
              <a:rPr lang="cs-CZ" smtClean="0"/>
              <a:pPr/>
              <a:t>3.1.2012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00875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1E2A6C-669D-4B11-B68F-024B72E2DC9A}" type="datetime1">
              <a:rPr lang="cs-CZ" smtClean="0"/>
              <a:pPr/>
              <a:t>3.1.2012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0682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13FD1-DB00-494F-873A-CCBC910AE7B6}" type="datetime1">
              <a:rPr lang="cs-CZ" smtClean="0"/>
              <a:pPr/>
              <a:t>3.1.2012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19851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CEE96B-55F8-444E-A8BB-4689767EEC29}" type="datetime1">
              <a:rPr lang="cs-CZ" smtClean="0"/>
              <a:pPr/>
              <a:t>3.1.2012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92327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417B2C-44F7-494E-8AA3-8F35B865E561}" type="datetime1">
              <a:rPr lang="cs-CZ" smtClean="0"/>
              <a:pPr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07630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D0A617-1ED8-4A85-8B3B-C7B49179FECA}" type="datetime1">
              <a:rPr lang="cs-CZ" smtClean="0"/>
              <a:pPr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6073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81AD4D-21D8-41EB-BC31-992AF3E605A1}" type="datetime1">
              <a:rPr lang="cs-CZ" smtClean="0"/>
              <a:pPr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49417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 létě</a:t>
            </a: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VY_32_INOVACE_10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Sada </a:t>
            </a:r>
            <a:r>
              <a:rPr lang="cs-CZ" dirty="0"/>
              <a:t>8</a:t>
            </a:r>
            <a:endParaRPr lang="cs-CZ" dirty="0" smtClean="0"/>
          </a:p>
          <a:p>
            <a:r>
              <a:rPr lang="cs-CZ" dirty="0" smtClean="0"/>
              <a:t>ROZMANITOST PŘÍRODY</a:t>
            </a:r>
          </a:p>
          <a:p>
            <a:r>
              <a:rPr lang="cs-CZ" dirty="0" smtClean="0"/>
              <a:t>Autor: Jana </a:t>
            </a:r>
            <a:r>
              <a:rPr lang="cs-CZ" dirty="0" err="1" smtClean="0"/>
              <a:t>Nikrmajerová</a:t>
            </a:r>
            <a:endParaRPr lang="cs-CZ" dirty="0" smtClean="0"/>
          </a:p>
          <a:p>
            <a:r>
              <a:rPr lang="cs-CZ" dirty="0" smtClean="0"/>
              <a:t>ZŠ a MŠ Dešná</a:t>
            </a:r>
            <a:endParaRPr lang="cs-CZ" dirty="0"/>
          </a:p>
        </p:txBody>
      </p:sp>
      <p:pic>
        <p:nvPicPr>
          <p:cNvPr id="1026" name="Picture 2" descr="D:\opvk_hor_zakladni_logolink_bar_cz (2)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6860" y="260648"/>
            <a:ext cx="5407152" cy="1045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75388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Seznámení žáků s charakteristikou léta, </a:t>
            </a:r>
            <a:r>
              <a:rPr lang="cs-CZ" dirty="0" smtClean="0"/>
              <a:t>doplněné </a:t>
            </a:r>
            <a:r>
              <a:rPr lang="cs-CZ" dirty="0" smtClean="0"/>
              <a:t>pracovními listy. Lze použít i na začátku vyučovací hodiny jako opakování probraného učiva.</a:t>
            </a:r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68574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9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just"/>
            <a:r>
              <a:rPr lang="cs-CZ" sz="4400" dirty="0" smtClean="0">
                <a:solidFill>
                  <a:schemeClr val="accent2">
                    <a:lumMod val="50000"/>
                  </a:schemeClr>
                </a:solidFill>
              </a:rPr>
              <a:t/>
            </a:r>
            <a:br>
              <a:rPr lang="cs-CZ" sz="4400" dirty="0" smtClean="0">
                <a:solidFill>
                  <a:schemeClr val="accent2">
                    <a:lumMod val="50000"/>
                  </a:schemeClr>
                </a:solidFill>
              </a:rPr>
            </a:br>
            <a:r>
              <a:rPr lang="cs-CZ" sz="4400" dirty="0">
                <a:solidFill>
                  <a:schemeClr val="accent2">
                    <a:lumMod val="50000"/>
                  </a:schemeClr>
                </a:solidFill>
              </a:rPr>
              <a:t/>
            </a:r>
            <a:br>
              <a:rPr lang="cs-CZ" sz="4400" dirty="0">
                <a:solidFill>
                  <a:schemeClr val="accent2">
                    <a:lumMod val="50000"/>
                  </a:schemeClr>
                </a:solidFill>
              </a:rPr>
            </a:br>
            <a:r>
              <a:rPr lang="cs-CZ" sz="4400" dirty="0" smtClean="0">
                <a:solidFill>
                  <a:schemeClr val="accent2">
                    <a:lumMod val="50000"/>
                  </a:schemeClr>
                </a:solidFill>
              </a:rPr>
              <a:t/>
            </a:r>
            <a:br>
              <a:rPr lang="cs-CZ" sz="4400" dirty="0" smtClean="0">
                <a:solidFill>
                  <a:schemeClr val="accent2">
                    <a:lumMod val="50000"/>
                  </a:schemeClr>
                </a:solidFill>
              </a:rPr>
            </a:br>
            <a:r>
              <a:rPr lang="cs-CZ" sz="6000" dirty="0" smtClean="0">
                <a:solidFill>
                  <a:srgbClr val="FF0000"/>
                </a:solidFill>
              </a:rPr>
              <a:t>LÉTO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11" name="Zástupný symbol pro obsah 10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3600" dirty="0" smtClean="0">
                <a:solidFill>
                  <a:srgbClr val="00B050"/>
                </a:solidFill>
              </a:rPr>
              <a:t>Léto budiž pochváleno,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rgbClr val="00B050"/>
                </a:solidFill>
              </a:rPr>
              <a:t>brouk mi leze na koleno.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rgbClr val="00B050"/>
                </a:solidFill>
              </a:rPr>
              <a:t>Dozrávají jahody,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rgbClr val="00B050"/>
                </a:solidFill>
              </a:rPr>
              <a:t>těšíme se na hody.</a:t>
            </a:r>
          </a:p>
          <a:p>
            <a:pPr marL="0" indent="0">
              <a:buNone/>
            </a:pPr>
            <a:endParaRPr lang="cs-CZ" sz="3600" dirty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sz="3600" dirty="0" smtClean="0">
                <a:solidFill>
                  <a:srgbClr val="00B050"/>
                </a:solidFill>
              </a:rPr>
              <a:t>Kolem letí pestrý motýl,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rgbClr val="00B050"/>
                </a:solidFill>
              </a:rPr>
              <a:t>proč bych si to nevyfotil?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rgbClr val="00B050"/>
                </a:solidFill>
              </a:rPr>
              <a:t>V potoce si hoví rak,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rgbClr val="00B050"/>
                </a:solidFill>
              </a:rPr>
              <a:t>Večer bude táborák.</a:t>
            </a:r>
            <a:endParaRPr lang="cs-CZ" sz="3600" dirty="0">
              <a:solidFill>
                <a:srgbClr val="00B050"/>
              </a:solidFill>
            </a:endParaRPr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endParaRPr lang="cs-CZ" sz="32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340768"/>
            <a:ext cx="3312368" cy="48245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26069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Doplň věty. Použij slova z nápovědy.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smtClean="0">
                <a:solidFill>
                  <a:schemeClr val="bg2">
                    <a:lumMod val="10000"/>
                  </a:schemeClr>
                </a:solidFill>
              </a:rPr>
              <a:t>V létě často bývá  …………………..  .</a:t>
            </a:r>
          </a:p>
          <a:p>
            <a:pPr marL="0" indent="0">
              <a:buNone/>
            </a:pPr>
            <a:endParaRPr lang="cs-CZ" sz="4000" dirty="0" smtClean="0">
              <a:solidFill>
                <a:schemeClr val="bg2">
                  <a:lumMod val="10000"/>
                </a:schemeClr>
              </a:solidFill>
            </a:endParaRPr>
          </a:p>
          <a:p>
            <a:pPr marL="0" indent="0">
              <a:buNone/>
            </a:pPr>
            <a:r>
              <a:rPr lang="cs-CZ" sz="4000" dirty="0" smtClean="0">
                <a:solidFill>
                  <a:schemeClr val="bg2">
                    <a:lumMod val="10000"/>
                  </a:schemeClr>
                </a:solidFill>
              </a:rPr>
              <a:t>Jsou vidět   ……………………… .</a:t>
            </a:r>
          </a:p>
          <a:p>
            <a:pPr marL="0" indent="0">
              <a:buNone/>
            </a:pPr>
            <a:endParaRPr lang="cs-CZ" sz="4000" dirty="0">
              <a:solidFill>
                <a:schemeClr val="bg2">
                  <a:lumMod val="10000"/>
                </a:schemeClr>
              </a:solidFill>
            </a:endParaRPr>
          </a:p>
          <a:p>
            <a:pPr marL="0" indent="0">
              <a:buNone/>
            </a:pPr>
            <a:r>
              <a:rPr lang="cs-CZ" sz="4000" dirty="0" smtClean="0">
                <a:solidFill>
                  <a:schemeClr val="bg2">
                    <a:lumMod val="10000"/>
                  </a:schemeClr>
                </a:solidFill>
              </a:rPr>
              <a:t>Je slyšet ……………………… .</a:t>
            </a:r>
          </a:p>
          <a:p>
            <a:pPr marL="0" indent="0">
              <a:buNone/>
            </a:pPr>
            <a:r>
              <a:rPr lang="cs-CZ" sz="4000" dirty="0" smtClean="0">
                <a:solidFill>
                  <a:schemeClr val="bg2">
                    <a:lumMod val="10000"/>
                  </a:schemeClr>
                </a:solidFill>
              </a:rPr>
              <a:t>(hrom, bouřka, blesky)</a:t>
            </a:r>
            <a:endParaRPr lang="cs-CZ" sz="4000" dirty="0">
              <a:solidFill>
                <a:schemeClr val="bg2">
                  <a:lumMod val="10000"/>
                </a:schemeClr>
              </a:solidFill>
            </a:endParaRPr>
          </a:p>
          <a:p>
            <a:pPr marL="0" indent="0">
              <a:buNone/>
            </a:pPr>
            <a:endParaRPr lang="cs-CZ" sz="40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3645024"/>
            <a:ext cx="2664296" cy="23762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2264475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Co kam patří? Správně připoj.</a:t>
            </a:r>
            <a:br>
              <a:rPr lang="cs-CZ" dirty="0" smtClean="0">
                <a:solidFill>
                  <a:schemeClr val="tx2">
                    <a:lumMod val="50000"/>
                  </a:schemeClr>
                </a:solidFill>
              </a:rPr>
            </a:b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mech                                                 smrk</a:t>
            </a:r>
          </a:p>
          <a:p>
            <a:pPr algn="just"/>
            <a:r>
              <a:rPr lang="cs-CZ" dirty="0" smtClean="0"/>
              <a:t>otakárek             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pole                      </a:t>
            </a:r>
            <a:r>
              <a:rPr lang="cs-CZ" dirty="0" smtClean="0"/>
              <a:t>borůvky</a:t>
            </a:r>
          </a:p>
          <a:p>
            <a:pPr algn="just"/>
            <a:r>
              <a:rPr lang="cs-CZ" dirty="0" smtClean="0"/>
              <a:t>oves                    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les                         </a:t>
            </a:r>
            <a:r>
              <a:rPr lang="cs-CZ" dirty="0" smtClean="0"/>
              <a:t>tráva</a:t>
            </a:r>
          </a:p>
          <a:p>
            <a:pPr algn="just"/>
            <a:r>
              <a:rPr lang="cs-CZ" dirty="0" smtClean="0"/>
              <a:t>čáp                      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louka                    </a:t>
            </a:r>
            <a:r>
              <a:rPr lang="cs-CZ" dirty="0" smtClean="0"/>
              <a:t>cibule</a:t>
            </a:r>
          </a:p>
          <a:p>
            <a:pPr algn="just"/>
            <a:r>
              <a:rPr lang="cs-CZ" dirty="0" smtClean="0"/>
              <a:t>kopretina           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rybník                   </a:t>
            </a:r>
            <a:r>
              <a:rPr lang="cs-CZ" dirty="0" smtClean="0"/>
              <a:t>žába</a:t>
            </a:r>
          </a:p>
          <a:p>
            <a:pPr algn="just"/>
            <a:r>
              <a:rPr lang="cs-CZ" dirty="0" smtClean="0"/>
              <a:t>růže                    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zahrada                </a:t>
            </a:r>
            <a:r>
              <a:rPr lang="cs-CZ" dirty="0" smtClean="0"/>
              <a:t>srnec</a:t>
            </a:r>
          </a:p>
          <a:p>
            <a:pPr algn="just"/>
            <a:r>
              <a:rPr lang="cs-CZ" dirty="0" smtClean="0"/>
              <a:t>salát</a:t>
            </a:r>
          </a:p>
          <a:p>
            <a:pPr algn="just"/>
            <a:endParaRPr lang="cs-CZ" dirty="0" smtClean="0"/>
          </a:p>
          <a:p>
            <a:pPr algn="just"/>
            <a:endParaRPr lang="cs-CZ" dirty="0" smtClean="0"/>
          </a:p>
          <a:p>
            <a:pPr algn="just"/>
            <a:endParaRPr lang="cs-CZ" dirty="0" smtClean="0"/>
          </a:p>
          <a:p>
            <a:pPr algn="just"/>
            <a:endParaRPr lang="cs-CZ" dirty="0" smtClean="0"/>
          </a:p>
          <a:p>
            <a:pPr algn="just"/>
            <a:endParaRPr lang="cs-CZ" dirty="0" smtClean="0"/>
          </a:p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74016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Víš, jak se máme chovat v lese? Označ správnou větu.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V lese se chovám tiše, abych neplašil zvěř.</a:t>
            </a:r>
          </a:p>
          <a:p>
            <a:r>
              <a:rPr lang="cs-CZ" dirty="0" smtClean="0"/>
              <a:t>V lese dělám hluk, aby se mě zvířata bála.</a:t>
            </a:r>
          </a:p>
          <a:p>
            <a:endParaRPr lang="cs-CZ" dirty="0"/>
          </a:p>
          <a:p>
            <a:r>
              <a:rPr lang="cs-CZ" dirty="0" smtClean="0"/>
              <a:t>Sbírám všechny houby a doma je roztřídíme.</a:t>
            </a:r>
          </a:p>
          <a:p>
            <a:r>
              <a:rPr lang="cs-CZ" dirty="0" smtClean="0"/>
              <a:t>Sbírám jen ty jedlé houby, které známe.</a:t>
            </a:r>
          </a:p>
          <a:p>
            <a:endParaRPr lang="cs-CZ" dirty="0"/>
          </a:p>
          <a:p>
            <a:r>
              <a:rPr lang="cs-CZ" dirty="0" smtClean="0"/>
              <a:t>Neodhazuji žádné odpadky, abych les neznečisťoval.</a:t>
            </a:r>
          </a:p>
          <a:p>
            <a:r>
              <a:rPr lang="cs-CZ" dirty="0" smtClean="0"/>
              <a:t>Odpadky  odhazuji do hustého křoví.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65740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1600200"/>
            <a:ext cx="67691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                              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    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              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           </a:t>
            </a:r>
          </a:p>
          <a:p>
            <a:pPr marL="0" indent="0">
              <a:buNone/>
            </a:pP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1026" name="Picture 2" descr="D:\poku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92" y="0"/>
            <a:ext cx="8965504" cy="6413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275856" y="188640"/>
            <a:ext cx="386189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/>
              <a:t>Doplň chybějící písmena</a:t>
            </a:r>
            <a:r>
              <a:rPr lang="cs-CZ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039119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Zdroje: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23528" y="1196752"/>
            <a:ext cx="8568952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000" dirty="0"/>
              <a:t>DANIHELKOVÁ, Hana, et al. PRVOUKA pro 1.ročník základního školství. Olomouc : PRODOS, 1997. 63 s. ISBN 80-85806-80-0</a:t>
            </a:r>
            <a:r>
              <a:rPr lang="cs-CZ" sz="2000" dirty="0" smtClean="0"/>
              <a:t>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/>
              <a:t>MÜHLHAUSEROVÁ, Hana; SVOBODOVÁ, Jaromíra. PRVOUKA 1 pro 1.ročník základní školy. Brno : Nová škola, </a:t>
            </a:r>
            <a:r>
              <a:rPr lang="cs-CZ" sz="2000" dirty="0" err="1"/>
              <a:t>s.,r.,o</a:t>
            </a:r>
            <a:r>
              <a:rPr lang="cs-CZ" sz="2000" dirty="0"/>
              <a:t>., 2005. 55 s. ISBN 80-7289-007-7</a:t>
            </a:r>
            <a:r>
              <a:rPr lang="cs-CZ" sz="2000" dirty="0" smtClean="0"/>
              <a:t>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/>
              <a:t>Google.cz [online]. 2011 [cit. 2011-06-13]. Obrázky-léto u vody. Dostupné z WWW: &lt;http://www.jablko.cz/</a:t>
            </a:r>
            <a:r>
              <a:rPr lang="cs-CZ" sz="2000" dirty="0" err="1"/>
              <a:t>Priroda</a:t>
            </a:r>
            <a:r>
              <a:rPr lang="cs-CZ" sz="2000" dirty="0"/>
              <a:t>/</a:t>
            </a:r>
            <a:r>
              <a:rPr lang="cs-CZ" sz="2000" dirty="0" err="1"/>
              <a:t>Kalendar</a:t>
            </a:r>
            <a:r>
              <a:rPr lang="cs-CZ" sz="2000" dirty="0"/>
              <a:t>/Priro_kalen_6.htm&gt;.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/>
              <a:t>Google.cz [online]. 2007-2011 [cit. 2011-06-13]. Obrázky-bouřka. Dostupné z WWW: &lt;http://www.sedmicka.cz/</a:t>
            </a:r>
            <a:r>
              <a:rPr lang="cs-CZ" sz="2000" dirty="0" err="1"/>
              <a:t>liberec</a:t>
            </a:r>
            <a:r>
              <a:rPr lang="cs-CZ" sz="2000" dirty="0"/>
              <a:t>-</a:t>
            </a:r>
            <a:r>
              <a:rPr lang="cs-CZ" sz="2000" dirty="0" err="1"/>
              <a:t>jablonec</a:t>
            </a:r>
            <a:r>
              <a:rPr lang="cs-CZ" sz="2000" dirty="0"/>
              <a:t>-nad-</a:t>
            </a:r>
            <a:r>
              <a:rPr lang="cs-CZ" sz="2000" dirty="0" err="1"/>
              <a:t>nisou</a:t>
            </a:r>
            <a:r>
              <a:rPr lang="cs-CZ" sz="2000" dirty="0"/>
              <a:t>/</a:t>
            </a:r>
            <a:r>
              <a:rPr lang="cs-CZ" sz="2000" dirty="0" err="1"/>
              <a:t>clanek?id</a:t>
            </a:r>
            <a:r>
              <a:rPr lang="cs-CZ" sz="2000" dirty="0"/>
              <a:t>=25109&gt;.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49440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397</TotalTime>
  <Words>341</Words>
  <Application>Microsoft Office PowerPoint</Application>
  <PresentationFormat>Předvádění na obrazovce (4:3)</PresentationFormat>
  <Paragraphs>67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V létě VY_32_INOVACE_10</vt:lpstr>
      <vt:lpstr>ANOTACE:</vt:lpstr>
      <vt:lpstr>   LÉTO</vt:lpstr>
      <vt:lpstr>Doplň věty. Použij slova z nápovědy.</vt:lpstr>
      <vt:lpstr>Co kam patří? Správně připoj. </vt:lpstr>
      <vt:lpstr>Víš, jak se máme chovat v lese? Označ správnou větu.</vt:lpstr>
      <vt:lpstr>Prezentace aplikace PowerPoint</vt:lpstr>
      <vt:lpstr>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nb2</dc:creator>
  <cp:lastModifiedBy>Sborovna</cp:lastModifiedBy>
  <cp:revision>58</cp:revision>
  <dcterms:created xsi:type="dcterms:W3CDTF">2011-02-24T13:54:30Z</dcterms:created>
  <dcterms:modified xsi:type="dcterms:W3CDTF">2012-01-03T07:37:38Z</dcterms:modified>
</cp:coreProperties>
</file>