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76" r:id="rId3"/>
    <p:sldId id="275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69" d="100"/>
          <a:sy n="69" d="100"/>
        </p:scale>
        <p:origin x="2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VY_32_INOVACE_WHAT_TIME_IS_IT?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VY_32_INOVACE_WHAT_TIME_IS_IT?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2029989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Materiál slouží k vysvětlení </a:t>
            </a:r>
            <a:r>
              <a:rPr lang="cs-CZ" dirty="0" smtClean="0"/>
              <a:t>vyjadřování časových údajů v anglickém jazyce, zaměřuje se na předložky „past“ a „to“</a:t>
            </a:r>
            <a:endParaRPr lang="cs-CZ" dirty="0" smtClean="0"/>
          </a:p>
          <a:p>
            <a:pPr algn="just"/>
            <a:r>
              <a:rPr lang="cs-CZ" dirty="0" smtClean="0"/>
              <a:t>Snímky 4-6 jsou výkladové, na snímcích 7–10 se předpokládá práce učitele a třídy, kdy je žákům nabídnut čas (ciferníkový nebo digitální) a žáci se společně pokusí určit správnou odpověď. Tu si následně mohou žáci zkontrolovat kliknutím na řešený (příklad) obrázek (na snímku 8 se dvojklikem odkryje i daná část ciferníku, která objasní, proč se použila daná předložka).Ve </a:t>
            </a:r>
            <a:r>
              <a:rPr lang="cs-CZ" dirty="0" err="1" smtClean="0"/>
              <a:t>slidech</a:t>
            </a:r>
            <a:r>
              <a:rPr lang="cs-CZ" dirty="0" smtClean="0"/>
              <a:t> 11-16 pokračuje procvičování, kdy žáci mají k dispozici tři možné odpovědi. Kliknutím na správnou odpověď se zobrazí spokojený „</a:t>
            </a:r>
            <a:r>
              <a:rPr lang="cs-CZ" dirty="0" err="1" smtClean="0"/>
              <a:t>smajlík</a:t>
            </a:r>
            <a:r>
              <a:rPr lang="cs-CZ" dirty="0" smtClean="0"/>
              <a:t>“ u nesprávné nespokojený „</a:t>
            </a:r>
            <a:r>
              <a:rPr lang="cs-CZ" dirty="0" err="1" smtClean="0"/>
              <a:t>smajlík</a:t>
            </a:r>
            <a:r>
              <a:rPr lang="cs-CZ" dirty="0" smtClean="0"/>
              <a:t>“</a:t>
            </a:r>
          </a:p>
          <a:p>
            <a:pPr algn="just"/>
            <a:r>
              <a:rPr lang="cs-CZ" dirty="0"/>
              <a:t>Je určen pro žáky 5. ročníku</a:t>
            </a:r>
          </a:p>
          <a:p>
            <a:pPr algn="just"/>
            <a:r>
              <a:rPr lang="cs-CZ" dirty="0"/>
              <a:t>Časová dotace – 20 minut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17 </a:t>
            </a:r>
            <a:r>
              <a:rPr lang="cs-CZ" dirty="0"/>
              <a:t>stran a je určen k interaktivní výuce</a:t>
            </a:r>
            <a:r>
              <a:rPr lang="cs-CZ" dirty="0" smtClean="0"/>
              <a:t>.</a:t>
            </a:r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1044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675" y="2564904"/>
            <a:ext cx="8229600" cy="1252728"/>
          </a:xfrm>
        </p:spPr>
        <p:txBody>
          <a:bodyPr>
            <a:prstTxWarp prst="textDoubleWave1">
              <a:avLst/>
            </a:prstTxWarp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time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027" name="Picture 3" descr="C:\Users\sen\AppData\Local\Microsoft\Windows\Temporary Internet Files\Content.IE5\Y4AYN048\MC900324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757" y="4149080"/>
            <a:ext cx="1679437" cy="205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4311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21501" y="331952"/>
            <a:ext cx="8229600" cy="1252728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sp>
        <p:nvSpPr>
          <p:cNvPr id="66" name="Zaoblený obdélník 65"/>
          <p:cNvSpPr/>
          <p:nvPr/>
        </p:nvSpPr>
        <p:spPr>
          <a:xfrm>
            <a:off x="6628993" y="4648989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16:00</a:t>
            </a:r>
            <a:endParaRPr lang="cs-CZ" sz="2400" dirty="0">
              <a:latin typeface="Calibri" panose="020F0502020204030204" pitchFamily="34" charset="0"/>
            </a:endParaRPr>
          </a:p>
        </p:txBody>
      </p:sp>
      <p:grpSp>
        <p:nvGrpSpPr>
          <p:cNvPr id="203" name="Skupina 202"/>
          <p:cNvGrpSpPr/>
          <p:nvPr/>
        </p:nvGrpSpPr>
        <p:grpSpPr>
          <a:xfrm>
            <a:off x="6280473" y="1719434"/>
            <a:ext cx="2482863" cy="2382091"/>
            <a:chOff x="386782" y="2187459"/>
            <a:chExt cx="2482863" cy="2382091"/>
          </a:xfrm>
        </p:grpSpPr>
        <p:sp>
          <p:nvSpPr>
            <p:cNvPr id="6" name="Ovál 5"/>
            <p:cNvSpPr/>
            <p:nvPr/>
          </p:nvSpPr>
          <p:spPr>
            <a:xfrm>
              <a:off x="386782" y="2193286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898950" y="230833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257146" y="274431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57146" y="358639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437597" y="320597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67897" y="409619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94622" y="320104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898950" y="394826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926842" y="394826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64254" y="2319485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77922" y="362795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367896" y="2187459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16022" y="2744312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7" name="Přímá spojnice se šipkou 26"/>
            <p:cNvCxnSpPr>
              <a:stCxn id="25" idx="4"/>
            </p:cNvCxnSpPr>
            <p:nvPr/>
          </p:nvCxnSpPr>
          <p:spPr>
            <a:xfrm flipV="1">
              <a:off x="1574914" y="2593056"/>
              <a:ext cx="0" cy="944224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8" name="Přímá spojnice se šipkou 177"/>
            <p:cNvCxnSpPr/>
            <p:nvPr/>
          </p:nvCxnSpPr>
          <p:spPr>
            <a:xfrm>
              <a:off x="1556288" y="3410052"/>
              <a:ext cx="686980" cy="364329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5" name="Ovál 24"/>
            <p:cNvSpPr/>
            <p:nvPr/>
          </p:nvSpPr>
          <p:spPr>
            <a:xfrm>
              <a:off x="1469514" y="3326480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06" name="Zaoblený obdélník 205"/>
          <p:cNvSpPr/>
          <p:nvPr/>
        </p:nvSpPr>
        <p:spPr>
          <a:xfrm>
            <a:off x="3732293" y="4648989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12:00</a:t>
            </a:r>
            <a:endParaRPr lang="cs-CZ" sz="2400" dirty="0">
              <a:latin typeface="Calibri" panose="020F0502020204030204" pitchFamily="34" charset="0"/>
            </a:endParaRPr>
          </a:p>
        </p:txBody>
      </p:sp>
      <p:cxnSp>
        <p:nvCxnSpPr>
          <p:cNvPr id="221" name="Přímá spojnice se šipkou 220"/>
          <p:cNvCxnSpPr>
            <a:stCxn id="223" idx="4"/>
          </p:cNvCxnSpPr>
          <p:nvPr/>
        </p:nvCxnSpPr>
        <p:spPr>
          <a:xfrm flipV="1">
            <a:off x="4604588" y="2125031"/>
            <a:ext cx="0" cy="944224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2" name="Skupina 1"/>
          <p:cNvGrpSpPr/>
          <p:nvPr/>
        </p:nvGrpSpPr>
        <p:grpSpPr>
          <a:xfrm>
            <a:off x="3416456" y="1719434"/>
            <a:ext cx="2482863" cy="2382091"/>
            <a:chOff x="6237285" y="1763501"/>
            <a:chExt cx="2482863" cy="2382091"/>
          </a:xfrm>
        </p:grpSpPr>
        <p:sp>
          <p:nvSpPr>
            <p:cNvPr id="208" name="Ovál 207"/>
            <p:cNvSpPr/>
            <p:nvPr/>
          </p:nvSpPr>
          <p:spPr>
            <a:xfrm>
              <a:off x="6237285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09" name="TextovéPole 208"/>
            <p:cNvSpPr txBox="1"/>
            <p:nvPr/>
          </p:nvSpPr>
          <p:spPr>
            <a:xfrm>
              <a:off x="7749453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10" name="TextovéPole 209"/>
            <p:cNvSpPr txBox="1"/>
            <p:nvPr/>
          </p:nvSpPr>
          <p:spPr>
            <a:xfrm>
              <a:off x="8107649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11" name="TextovéPole 210"/>
            <p:cNvSpPr txBox="1"/>
            <p:nvPr/>
          </p:nvSpPr>
          <p:spPr>
            <a:xfrm>
              <a:off x="8107649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12" name="TextovéPole 211"/>
            <p:cNvSpPr txBox="1"/>
            <p:nvPr/>
          </p:nvSpPr>
          <p:spPr>
            <a:xfrm>
              <a:off x="8288100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13" name="TextovéPole 212"/>
            <p:cNvSpPr txBox="1"/>
            <p:nvPr/>
          </p:nvSpPr>
          <p:spPr>
            <a:xfrm>
              <a:off x="7218400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14" name="TextovéPole 213"/>
            <p:cNvSpPr txBox="1"/>
            <p:nvPr/>
          </p:nvSpPr>
          <p:spPr>
            <a:xfrm>
              <a:off x="6245125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15" name="TextovéPole 214"/>
            <p:cNvSpPr txBox="1"/>
            <p:nvPr/>
          </p:nvSpPr>
          <p:spPr>
            <a:xfrm>
              <a:off x="774945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16" name="TextovéPole 215"/>
            <p:cNvSpPr txBox="1"/>
            <p:nvPr/>
          </p:nvSpPr>
          <p:spPr>
            <a:xfrm>
              <a:off x="6777345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17" name="TextovéPole 216"/>
            <p:cNvSpPr txBox="1"/>
            <p:nvPr/>
          </p:nvSpPr>
          <p:spPr>
            <a:xfrm>
              <a:off x="6714757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8" name="TextovéPole 217"/>
            <p:cNvSpPr txBox="1"/>
            <p:nvPr/>
          </p:nvSpPr>
          <p:spPr>
            <a:xfrm>
              <a:off x="6428425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19" name="TextovéPole 218"/>
            <p:cNvSpPr txBox="1"/>
            <p:nvPr/>
          </p:nvSpPr>
          <p:spPr>
            <a:xfrm>
              <a:off x="7218399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0" name="TextovéPole 219"/>
            <p:cNvSpPr txBox="1"/>
            <p:nvPr/>
          </p:nvSpPr>
          <p:spPr>
            <a:xfrm>
              <a:off x="6366525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22" name="Přímá spojnice se šipkou 221"/>
            <p:cNvCxnSpPr>
              <a:stCxn id="223" idx="0"/>
            </p:cNvCxnSpPr>
            <p:nvPr/>
          </p:nvCxnSpPr>
          <p:spPr>
            <a:xfrm flipV="1">
              <a:off x="7425417" y="2357192"/>
              <a:ext cx="9008" cy="54533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23" name="Ovál 222"/>
            <p:cNvSpPr/>
            <p:nvPr/>
          </p:nvSpPr>
          <p:spPr>
            <a:xfrm>
              <a:off x="7320017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25" name="Zaoblený obdélník 224"/>
          <p:cNvSpPr/>
          <p:nvPr/>
        </p:nvSpPr>
        <p:spPr>
          <a:xfrm>
            <a:off x="835594" y="4648989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04:00</a:t>
            </a:r>
            <a:endParaRPr lang="cs-CZ" sz="2800" dirty="0">
              <a:latin typeface="Calibri" panose="020F0502020204030204" pitchFamily="34" charset="0"/>
            </a:endParaRPr>
          </a:p>
        </p:txBody>
      </p:sp>
      <p:grpSp>
        <p:nvGrpSpPr>
          <p:cNvPr id="226" name="Skupina 225"/>
          <p:cNvGrpSpPr/>
          <p:nvPr/>
        </p:nvGrpSpPr>
        <p:grpSpPr>
          <a:xfrm>
            <a:off x="423853" y="1719434"/>
            <a:ext cx="2482863" cy="2382091"/>
            <a:chOff x="386782" y="2187459"/>
            <a:chExt cx="2482863" cy="2382091"/>
          </a:xfrm>
        </p:grpSpPr>
        <p:sp>
          <p:nvSpPr>
            <p:cNvPr id="227" name="Ovál 226"/>
            <p:cNvSpPr/>
            <p:nvPr/>
          </p:nvSpPr>
          <p:spPr>
            <a:xfrm>
              <a:off x="386782" y="2193286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8" name="TextovéPole 227"/>
            <p:cNvSpPr txBox="1"/>
            <p:nvPr/>
          </p:nvSpPr>
          <p:spPr>
            <a:xfrm>
              <a:off x="1898950" y="230833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9" name="TextovéPole 228"/>
            <p:cNvSpPr txBox="1"/>
            <p:nvPr/>
          </p:nvSpPr>
          <p:spPr>
            <a:xfrm>
              <a:off x="2257146" y="274431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2257146" y="358639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2437597" y="320597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32" name="TextovéPole 231"/>
            <p:cNvSpPr txBox="1"/>
            <p:nvPr/>
          </p:nvSpPr>
          <p:spPr>
            <a:xfrm>
              <a:off x="1367897" y="409619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394622" y="320104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898950" y="394826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926842" y="394826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864254" y="2319485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577922" y="362795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38" name="TextovéPole 237"/>
            <p:cNvSpPr txBox="1"/>
            <p:nvPr/>
          </p:nvSpPr>
          <p:spPr>
            <a:xfrm>
              <a:off x="1367896" y="2187459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39" name="TextovéPole 238"/>
            <p:cNvSpPr txBox="1"/>
            <p:nvPr/>
          </p:nvSpPr>
          <p:spPr>
            <a:xfrm>
              <a:off x="516022" y="2744312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40" name="Přímá spojnice se šipkou 239"/>
            <p:cNvCxnSpPr>
              <a:stCxn id="242" idx="4"/>
            </p:cNvCxnSpPr>
            <p:nvPr/>
          </p:nvCxnSpPr>
          <p:spPr>
            <a:xfrm flipV="1">
              <a:off x="1574914" y="2593056"/>
              <a:ext cx="0" cy="944224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1" name="Přímá spojnice se šipkou 240"/>
            <p:cNvCxnSpPr/>
            <p:nvPr/>
          </p:nvCxnSpPr>
          <p:spPr>
            <a:xfrm>
              <a:off x="1556288" y="3410052"/>
              <a:ext cx="686980" cy="364329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42" name="Ovál 241"/>
            <p:cNvSpPr/>
            <p:nvPr/>
          </p:nvSpPr>
          <p:spPr>
            <a:xfrm>
              <a:off x="1469514" y="3326480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49" name="TextovéPole 248"/>
          <p:cNvSpPr txBox="1"/>
          <p:nvPr/>
        </p:nvSpPr>
        <p:spPr>
          <a:xfrm>
            <a:off x="251520" y="5445224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 IT´S FOUR O´CLOCK </a:t>
            </a:r>
            <a:r>
              <a:rPr lang="cs-CZ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A.M.</a:t>
            </a:r>
            <a:endParaRPr lang="cs-CZ" sz="2400" b="1" dirty="0">
              <a:solidFill>
                <a:srgbClr val="7030A0"/>
              </a:solidFill>
              <a:latin typeface="Calibri" panose="020F0502020204030204" pitchFamily="34" charset="0"/>
            </a:endParaRPr>
          </a:p>
        </p:txBody>
      </p:sp>
      <p:sp>
        <p:nvSpPr>
          <p:cNvPr id="250" name="TextovéPole 249"/>
          <p:cNvSpPr txBox="1"/>
          <p:nvPr/>
        </p:nvSpPr>
        <p:spPr>
          <a:xfrm>
            <a:off x="6288313" y="5445224"/>
            <a:ext cx="26017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Calibri" panose="020F0502020204030204" pitchFamily="34" charset="0"/>
              </a:rPr>
              <a:t>IT´S FOUR O´CLOCK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Calibri" panose="020F0502020204030204" pitchFamily="34" charset="0"/>
              </a:rPr>
              <a:t>P.M.</a:t>
            </a:r>
            <a:endParaRPr lang="cs-CZ" sz="2400" b="1" dirty="0">
              <a:solidFill>
                <a:schemeClr val="accent5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51" name="TextovéPole 250"/>
          <p:cNvSpPr txBox="1"/>
          <p:nvPr/>
        </p:nvSpPr>
        <p:spPr>
          <a:xfrm>
            <a:off x="3702651" y="5445224"/>
            <a:ext cx="1942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IT´S NOON.</a:t>
            </a:r>
            <a:endParaRPr lang="cs-CZ" sz="2400" dirty="0">
              <a:latin typeface="Calibri" panose="020F0502020204030204" pitchFamily="34" charset="0"/>
            </a:endParaRPr>
          </a:p>
        </p:txBody>
      </p:sp>
      <p:cxnSp>
        <p:nvCxnSpPr>
          <p:cNvPr id="61" name="Přímá spojnice se šipkou 60"/>
          <p:cNvCxnSpPr/>
          <p:nvPr/>
        </p:nvCxnSpPr>
        <p:spPr>
          <a:xfrm flipV="1">
            <a:off x="4604588" y="2035007"/>
            <a:ext cx="0" cy="944224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30569" y="1734565"/>
            <a:ext cx="2376264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42737" y="188437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00933" y="232035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00933" y="31624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311684" y="367224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6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338409" y="277708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9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842737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870629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7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808041" y="1895527"/>
            <a:ext cx="542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11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521709" y="320399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8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459809" y="2320354"/>
            <a:ext cx="55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10</a:t>
            </a:r>
            <a:endParaRPr lang="cs-CZ" sz="2400" dirty="0">
              <a:latin typeface="Calibri" panose="020F0502020204030204" pitchFamily="34" charset="0"/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4518701" y="3039224"/>
            <a:ext cx="540060" cy="395603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8" name="Ovál 207"/>
          <p:cNvSpPr/>
          <p:nvPr/>
        </p:nvSpPr>
        <p:spPr>
          <a:xfrm>
            <a:off x="6237285" y="1734565"/>
            <a:ext cx="2376264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9" name="TextovéPole 208"/>
          <p:cNvSpPr txBox="1"/>
          <p:nvPr/>
        </p:nvSpPr>
        <p:spPr>
          <a:xfrm>
            <a:off x="7749453" y="188437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0" name="TextovéPole 209"/>
          <p:cNvSpPr txBox="1"/>
          <p:nvPr/>
        </p:nvSpPr>
        <p:spPr>
          <a:xfrm>
            <a:off x="8107649" y="232035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11" name="TextovéPole 210"/>
          <p:cNvSpPr txBox="1"/>
          <p:nvPr/>
        </p:nvSpPr>
        <p:spPr>
          <a:xfrm>
            <a:off x="8107649" y="31624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212" name="TextovéPole 211"/>
          <p:cNvSpPr txBox="1"/>
          <p:nvPr/>
        </p:nvSpPr>
        <p:spPr>
          <a:xfrm>
            <a:off x="8288100" y="278201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214" name="TextovéPole 213"/>
          <p:cNvSpPr txBox="1"/>
          <p:nvPr/>
        </p:nvSpPr>
        <p:spPr>
          <a:xfrm>
            <a:off x="6245125" y="277708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9</a:t>
            </a:r>
          </a:p>
        </p:txBody>
      </p:sp>
      <p:sp>
        <p:nvSpPr>
          <p:cNvPr id="215" name="TextovéPole 214"/>
          <p:cNvSpPr txBox="1"/>
          <p:nvPr/>
        </p:nvSpPr>
        <p:spPr>
          <a:xfrm>
            <a:off x="7749453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5</a:t>
            </a:r>
          </a:p>
        </p:txBody>
      </p:sp>
      <p:sp>
        <p:nvSpPr>
          <p:cNvPr id="216" name="TextovéPole 215"/>
          <p:cNvSpPr txBox="1"/>
          <p:nvPr/>
        </p:nvSpPr>
        <p:spPr>
          <a:xfrm>
            <a:off x="6777345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7</a:t>
            </a:r>
          </a:p>
        </p:txBody>
      </p:sp>
      <p:sp>
        <p:nvSpPr>
          <p:cNvPr id="217" name="TextovéPole 216"/>
          <p:cNvSpPr txBox="1"/>
          <p:nvPr/>
        </p:nvSpPr>
        <p:spPr>
          <a:xfrm>
            <a:off x="6714757" y="1895527"/>
            <a:ext cx="542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11</a:t>
            </a:r>
          </a:p>
        </p:txBody>
      </p:sp>
      <p:sp>
        <p:nvSpPr>
          <p:cNvPr id="218" name="TextovéPole 217"/>
          <p:cNvSpPr txBox="1"/>
          <p:nvPr/>
        </p:nvSpPr>
        <p:spPr>
          <a:xfrm>
            <a:off x="6428425" y="320399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8</a:t>
            </a:r>
          </a:p>
        </p:txBody>
      </p:sp>
      <p:sp>
        <p:nvSpPr>
          <p:cNvPr id="220" name="TextovéPole 219"/>
          <p:cNvSpPr txBox="1"/>
          <p:nvPr/>
        </p:nvSpPr>
        <p:spPr>
          <a:xfrm>
            <a:off x="6366525" y="2320354"/>
            <a:ext cx="55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10</a:t>
            </a:r>
            <a:endParaRPr lang="cs-CZ" sz="2400" dirty="0">
              <a:latin typeface="Calibri" panose="020F0502020204030204" pitchFamily="34" charset="0"/>
            </a:endParaRPr>
          </a:p>
        </p:txBody>
      </p:sp>
      <p:cxnSp>
        <p:nvCxnSpPr>
          <p:cNvPr id="222" name="Přímá spojnice se šipkou 221"/>
          <p:cNvCxnSpPr/>
          <p:nvPr/>
        </p:nvCxnSpPr>
        <p:spPr>
          <a:xfrm flipH="1">
            <a:off x="6993369" y="2957460"/>
            <a:ext cx="432048" cy="477367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1" name="Zahnutá šipka doleva 30"/>
          <p:cNvSpPr/>
          <p:nvPr/>
        </p:nvSpPr>
        <p:spPr>
          <a:xfrm>
            <a:off x="2338417" y="1740392"/>
            <a:ext cx="687109" cy="244760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4" name="TextovéPole 223"/>
          <p:cNvSpPr txBox="1"/>
          <p:nvPr/>
        </p:nvSpPr>
        <p:spPr>
          <a:xfrm>
            <a:off x="1000619" y="4501421"/>
            <a:ext cx="103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PAST</a:t>
            </a:r>
            <a:endParaRPr lang="cs-CZ" sz="2400" dirty="0">
              <a:latin typeface="Calibri" panose="020F0502020204030204" pitchFamily="34" charset="0"/>
            </a:endParaRPr>
          </a:p>
        </p:txBody>
      </p:sp>
      <p:grpSp>
        <p:nvGrpSpPr>
          <p:cNvPr id="246" name="Skupina 245"/>
          <p:cNvGrpSpPr/>
          <p:nvPr/>
        </p:nvGrpSpPr>
        <p:grpSpPr>
          <a:xfrm>
            <a:off x="379560" y="1740392"/>
            <a:ext cx="2482863" cy="2376264"/>
            <a:chOff x="379560" y="1740392"/>
            <a:chExt cx="2482863" cy="2376264"/>
          </a:xfrm>
        </p:grpSpPr>
        <p:sp>
          <p:nvSpPr>
            <p:cNvPr id="227" name="Ovál 226"/>
            <p:cNvSpPr/>
            <p:nvPr/>
          </p:nvSpPr>
          <p:spPr>
            <a:xfrm>
              <a:off x="379560" y="1740392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8" name="TextovéPole 227"/>
            <p:cNvSpPr txBox="1"/>
            <p:nvPr/>
          </p:nvSpPr>
          <p:spPr>
            <a:xfrm>
              <a:off x="1891728" y="185543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9" name="TextovéPole 228"/>
            <p:cNvSpPr txBox="1"/>
            <p:nvPr/>
          </p:nvSpPr>
          <p:spPr>
            <a:xfrm>
              <a:off x="2249924" y="2291418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2249924" y="313349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2430375" y="275308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387400" y="274815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891728" y="349537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919620" y="349537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857032" y="1866591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570700" y="317505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39" name="TextovéPole 238"/>
            <p:cNvSpPr txBox="1"/>
            <p:nvPr/>
          </p:nvSpPr>
          <p:spPr>
            <a:xfrm>
              <a:off x="508800" y="2291418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1301942" y="1734565"/>
            <a:ext cx="1501749" cy="2395530"/>
            <a:chOff x="1301942" y="1734565"/>
            <a:chExt cx="1501749" cy="2395530"/>
          </a:xfrm>
        </p:grpSpPr>
        <p:pic>
          <p:nvPicPr>
            <p:cNvPr id="247" name="Obrázek 246"/>
            <p:cNvPicPr>
              <a:picLocks noChangeAspect="1"/>
            </p:cNvPicPr>
            <p:nvPr/>
          </p:nvPicPr>
          <p:blipFill rotWithShape="1">
            <a:blip r:embed="rId2">
              <a:clrChange>
                <a:clrFrom>
                  <a:srgbClr val="31B6FD"/>
                </a:clrFrom>
                <a:clrTo>
                  <a:srgbClr val="31B6FD">
                    <a:alpha val="0"/>
                  </a:srgbClr>
                </a:clrTo>
              </a:clrChange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25000"/>
                      </a14:imgEffect>
                      <a14:imgEffect>
                        <a14:colorTemperature colorTemp="11200"/>
                      </a14:imgEffect>
                      <a14:imgEffect>
                        <a14:saturation sat="7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673"/>
            <a:stretch/>
          </p:blipFill>
          <p:spPr>
            <a:xfrm>
              <a:off x="1550219" y="1734565"/>
              <a:ext cx="1205605" cy="2395530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1832996" y="187620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2191192" y="231218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2191192" y="315426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371643" y="277384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1301943" y="366407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832996" y="351613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1301942" y="175533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</p:grpSp>
      <p:pic>
        <p:nvPicPr>
          <p:cNvPr id="94" name="Obrázek 9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31B6FD"/>
              </a:clrFrom>
              <a:clrTo>
                <a:srgbClr val="31B6FD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colorTemperature colorTemp="11200"/>
                    </a14:imgEffect>
                    <a14:imgEffect>
                      <a14:saturation sa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25" r="-952" b="50000"/>
          <a:stretch/>
        </p:blipFill>
        <p:spPr>
          <a:xfrm>
            <a:off x="4534123" y="1755331"/>
            <a:ext cx="1205605" cy="1243661"/>
          </a:xfrm>
          <a:prstGeom prst="rect">
            <a:avLst/>
          </a:prstGeom>
          <a:noFill/>
        </p:spPr>
      </p:pic>
      <p:cxnSp>
        <p:nvCxnSpPr>
          <p:cNvPr id="99" name="Přímá spojnice se šipkou 98"/>
          <p:cNvCxnSpPr/>
          <p:nvPr/>
        </p:nvCxnSpPr>
        <p:spPr>
          <a:xfrm>
            <a:off x="4500075" y="2986094"/>
            <a:ext cx="881309" cy="26758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4413301" y="2902522"/>
            <a:ext cx="210800" cy="210800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813341" y="187549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5171537" y="231147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102" name="TextovéPole 101"/>
          <p:cNvSpPr txBox="1"/>
          <p:nvPr/>
        </p:nvSpPr>
        <p:spPr>
          <a:xfrm>
            <a:off x="5351988" y="277313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103" name="TextovéPole 102"/>
          <p:cNvSpPr txBox="1"/>
          <p:nvPr/>
        </p:nvSpPr>
        <p:spPr>
          <a:xfrm>
            <a:off x="4282287" y="1754617"/>
            <a:ext cx="531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12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1" name="Zahnutá šipka doleva 70"/>
          <p:cNvSpPr/>
          <p:nvPr/>
        </p:nvSpPr>
        <p:spPr>
          <a:xfrm rot="19255619">
            <a:off x="5212664" y="1283128"/>
            <a:ext cx="408584" cy="1866307"/>
          </a:xfrm>
          <a:prstGeom prst="curvedLeftArrow">
            <a:avLst>
              <a:gd name="adj1" fmla="val 32407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448818" y="1508623"/>
            <a:ext cx="103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PAST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3601082" y="5183769"/>
            <a:ext cx="1847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past </a:t>
            </a:r>
            <a:r>
              <a:rPr lang="cs-CZ" sz="2400" dirty="0" err="1" smtClean="0">
                <a:latin typeface="Calibri" panose="020F0502020204030204" pitchFamily="34" charset="0"/>
              </a:rPr>
              <a:t>four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3679089" y="4518436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04:15</a:t>
            </a:r>
            <a:endParaRPr lang="cs-CZ" sz="2400" dirty="0">
              <a:latin typeface="Calibri" panose="020F0502020204030204" pitchFamily="34" charset="0"/>
            </a:endParaRPr>
          </a:p>
        </p:txBody>
      </p:sp>
      <p:grpSp>
        <p:nvGrpSpPr>
          <p:cNvPr id="129" name="Skupina 128"/>
          <p:cNvGrpSpPr/>
          <p:nvPr/>
        </p:nvGrpSpPr>
        <p:grpSpPr>
          <a:xfrm>
            <a:off x="7173895" y="1780461"/>
            <a:ext cx="1501749" cy="2395530"/>
            <a:chOff x="1301942" y="1734565"/>
            <a:chExt cx="1501749" cy="2395530"/>
          </a:xfrm>
        </p:grpSpPr>
        <p:pic>
          <p:nvPicPr>
            <p:cNvPr id="130" name="Obrázek 129"/>
            <p:cNvPicPr>
              <a:picLocks noChangeAspect="1"/>
            </p:cNvPicPr>
            <p:nvPr/>
          </p:nvPicPr>
          <p:blipFill rotWithShape="1">
            <a:blip r:embed="rId2">
              <a:clrChange>
                <a:clrFrom>
                  <a:srgbClr val="31B6FD"/>
                </a:clrFrom>
                <a:clrTo>
                  <a:srgbClr val="31B6FD">
                    <a:alpha val="0"/>
                  </a:srgbClr>
                </a:clrTo>
              </a:clrChange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25000"/>
                      </a14:imgEffect>
                      <a14:imgEffect>
                        <a14:colorTemperature colorTemp="11200"/>
                      </a14:imgEffect>
                      <a14:imgEffect>
                        <a14:saturation sat="7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673"/>
            <a:stretch/>
          </p:blipFill>
          <p:spPr>
            <a:xfrm>
              <a:off x="1550219" y="1734565"/>
              <a:ext cx="1205605" cy="2395530"/>
            </a:xfrm>
            <a:prstGeom prst="rect">
              <a:avLst/>
            </a:prstGeom>
            <a:noFill/>
          </p:spPr>
        </p:pic>
        <p:sp>
          <p:nvSpPr>
            <p:cNvPr id="131" name="TextovéPole 130"/>
            <p:cNvSpPr txBox="1"/>
            <p:nvPr/>
          </p:nvSpPr>
          <p:spPr>
            <a:xfrm>
              <a:off x="1832996" y="187620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2191192" y="231218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2191192" y="315426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2371643" y="277384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1301943" y="366407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36" name="TextovéPole 135"/>
            <p:cNvSpPr txBox="1"/>
            <p:nvPr/>
          </p:nvSpPr>
          <p:spPr>
            <a:xfrm>
              <a:off x="1832996" y="351613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37" name="TextovéPole 136"/>
            <p:cNvSpPr txBox="1"/>
            <p:nvPr/>
          </p:nvSpPr>
          <p:spPr>
            <a:xfrm>
              <a:off x="1301942" y="175533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</p:grpSp>
      <p:cxnSp>
        <p:nvCxnSpPr>
          <p:cNvPr id="221" name="Přímá spojnice se šipkou 220"/>
          <p:cNvCxnSpPr>
            <a:stCxn id="223" idx="4"/>
          </p:cNvCxnSpPr>
          <p:nvPr/>
        </p:nvCxnSpPr>
        <p:spPr>
          <a:xfrm>
            <a:off x="7425417" y="3113322"/>
            <a:ext cx="0" cy="641816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23" name="Ovál 222"/>
          <p:cNvSpPr/>
          <p:nvPr/>
        </p:nvSpPr>
        <p:spPr>
          <a:xfrm>
            <a:off x="7320017" y="2902522"/>
            <a:ext cx="210800" cy="210800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Zahnutá šipka doleva 138"/>
          <p:cNvSpPr/>
          <p:nvPr/>
        </p:nvSpPr>
        <p:spPr>
          <a:xfrm>
            <a:off x="8181501" y="1740948"/>
            <a:ext cx="687109" cy="244760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6550308" y="4518436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07:30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6519664" y="5183769"/>
            <a:ext cx="1847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endParaRPr lang="cs-CZ" sz="2400" dirty="0" smtClean="0">
              <a:latin typeface="Calibri" panose="020F0502020204030204" pitchFamily="34" charset="0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past </a:t>
            </a:r>
            <a:r>
              <a:rPr lang="cs-CZ" sz="2400" dirty="0" err="1" smtClean="0">
                <a:latin typeface="Calibri" panose="020F0502020204030204" pitchFamily="34" charset="0"/>
              </a:rPr>
              <a:t>seven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45" name="TextovéPole 144"/>
          <p:cNvSpPr txBox="1"/>
          <p:nvPr/>
        </p:nvSpPr>
        <p:spPr>
          <a:xfrm rot="3113071">
            <a:off x="2557721" y="1697400"/>
            <a:ext cx="103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PAST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46" name="TextovéPole 145"/>
          <p:cNvSpPr txBox="1"/>
          <p:nvPr/>
        </p:nvSpPr>
        <p:spPr>
          <a:xfrm rot="2454346">
            <a:off x="8233956" y="1522748"/>
            <a:ext cx="103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PAST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9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30569" y="1769328"/>
            <a:ext cx="2376264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842737" y="188437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00933" y="232035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00933" y="31624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311684" y="367224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842737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870629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7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521709" y="320399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8</a:t>
            </a:r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4300926" y="3039224"/>
            <a:ext cx="217776" cy="485082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8" name="Ovál 207"/>
          <p:cNvSpPr/>
          <p:nvPr/>
        </p:nvSpPr>
        <p:spPr>
          <a:xfrm>
            <a:off x="6236864" y="1769328"/>
            <a:ext cx="2376264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TextovéPole 208"/>
          <p:cNvSpPr txBox="1"/>
          <p:nvPr/>
        </p:nvSpPr>
        <p:spPr>
          <a:xfrm>
            <a:off x="7749453" y="188437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0" name="TextovéPole 209"/>
          <p:cNvSpPr txBox="1"/>
          <p:nvPr/>
        </p:nvSpPr>
        <p:spPr>
          <a:xfrm>
            <a:off x="8107649" y="232035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11" name="TextovéPole 210"/>
          <p:cNvSpPr txBox="1"/>
          <p:nvPr/>
        </p:nvSpPr>
        <p:spPr>
          <a:xfrm>
            <a:off x="8107649" y="31624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212" name="TextovéPole 211"/>
          <p:cNvSpPr txBox="1"/>
          <p:nvPr/>
        </p:nvSpPr>
        <p:spPr>
          <a:xfrm>
            <a:off x="8288100" y="278201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214" name="TextovéPole 213"/>
          <p:cNvSpPr txBox="1"/>
          <p:nvPr/>
        </p:nvSpPr>
        <p:spPr>
          <a:xfrm>
            <a:off x="6245125" y="277708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9</a:t>
            </a:r>
          </a:p>
        </p:txBody>
      </p:sp>
      <p:sp>
        <p:nvSpPr>
          <p:cNvPr id="215" name="TextovéPole 214"/>
          <p:cNvSpPr txBox="1"/>
          <p:nvPr/>
        </p:nvSpPr>
        <p:spPr>
          <a:xfrm>
            <a:off x="7749453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5</a:t>
            </a:r>
          </a:p>
        </p:txBody>
      </p:sp>
      <p:sp>
        <p:nvSpPr>
          <p:cNvPr id="216" name="TextovéPole 215"/>
          <p:cNvSpPr txBox="1"/>
          <p:nvPr/>
        </p:nvSpPr>
        <p:spPr>
          <a:xfrm>
            <a:off x="6777345" y="352430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7</a:t>
            </a:r>
          </a:p>
        </p:txBody>
      </p:sp>
      <p:sp>
        <p:nvSpPr>
          <p:cNvPr id="218" name="TextovéPole 217"/>
          <p:cNvSpPr txBox="1"/>
          <p:nvPr/>
        </p:nvSpPr>
        <p:spPr>
          <a:xfrm>
            <a:off x="6428425" y="320399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8</a:t>
            </a:r>
          </a:p>
        </p:txBody>
      </p:sp>
      <p:cxnSp>
        <p:nvCxnSpPr>
          <p:cNvPr id="222" name="Přímá spojnice se šipkou 221"/>
          <p:cNvCxnSpPr>
            <a:endCxn id="2055" idx="2"/>
          </p:cNvCxnSpPr>
          <p:nvPr/>
        </p:nvCxnSpPr>
        <p:spPr>
          <a:xfrm flipH="1">
            <a:off x="6921341" y="2957460"/>
            <a:ext cx="504076" cy="95426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1" name="Zahnutá šipka doleva 30"/>
          <p:cNvSpPr/>
          <p:nvPr/>
        </p:nvSpPr>
        <p:spPr>
          <a:xfrm flipH="1" flipV="1">
            <a:off x="115114" y="1684243"/>
            <a:ext cx="687109" cy="244760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4" name="TextovéPole 223"/>
          <p:cNvSpPr txBox="1"/>
          <p:nvPr/>
        </p:nvSpPr>
        <p:spPr>
          <a:xfrm>
            <a:off x="1207857" y="4463567"/>
            <a:ext cx="683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TO</a:t>
            </a:r>
            <a:endParaRPr lang="cs-CZ" sz="2400" dirty="0">
              <a:latin typeface="Calibri" panose="020F0502020204030204" pitchFamily="34" charset="0"/>
            </a:endParaRPr>
          </a:p>
        </p:txBody>
      </p:sp>
      <p:grpSp>
        <p:nvGrpSpPr>
          <p:cNvPr id="246" name="Skupina 245"/>
          <p:cNvGrpSpPr/>
          <p:nvPr/>
        </p:nvGrpSpPr>
        <p:grpSpPr>
          <a:xfrm>
            <a:off x="379560" y="1740392"/>
            <a:ext cx="2482863" cy="2376264"/>
            <a:chOff x="379560" y="1740392"/>
            <a:chExt cx="2482863" cy="2376264"/>
          </a:xfrm>
        </p:grpSpPr>
        <p:sp>
          <p:nvSpPr>
            <p:cNvPr id="227" name="Ovál 226"/>
            <p:cNvSpPr/>
            <p:nvPr/>
          </p:nvSpPr>
          <p:spPr>
            <a:xfrm>
              <a:off x="379560" y="1740392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TextovéPole 227"/>
            <p:cNvSpPr txBox="1"/>
            <p:nvPr/>
          </p:nvSpPr>
          <p:spPr>
            <a:xfrm>
              <a:off x="1891728" y="185543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9" name="TextovéPole 228"/>
            <p:cNvSpPr txBox="1"/>
            <p:nvPr/>
          </p:nvSpPr>
          <p:spPr>
            <a:xfrm>
              <a:off x="2249924" y="2291418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2249924" y="313349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2430375" y="275308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387400" y="274815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891728" y="349537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919620" y="349537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857032" y="1866591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570700" y="317505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39" name="TextovéPole 238"/>
            <p:cNvSpPr txBox="1"/>
            <p:nvPr/>
          </p:nvSpPr>
          <p:spPr>
            <a:xfrm>
              <a:off x="508800" y="2291418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</p:grpSp>
      <p:pic>
        <p:nvPicPr>
          <p:cNvPr id="247" name="Obrázek 246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31B6FD"/>
              </a:clrFrom>
              <a:clrTo>
                <a:srgbClr val="31B6FD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colorTemperature colorTemp="11200"/>
                    </a14:imgEffect>
                    <a14:imgEffect>
                      <a14:saturation sa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673"/>
          <a:stretch/>
        </p:blipFill>
        <p:spPr>
          <a:xfrm flipH="1">
            <a:off x="361863" y="1734565"/>
            <a:ext cx="1205605" cy="2395530"/>
          </a:xfrm>
          <a:prstGeom prst="rect">
            <a:avLst/>
          </a:prstGeom>
          <a:noFill/>
        </p:spPr>
      </p:pic>
      <p:sp>
        <p:nvSpPr>
          <p:cNvPr id="84" name="TextovéPole 83"/>
          <p:cNvSpPr txBox="1"/>
          <p:nvPr/>
        </p:nvSpPr>
        <p:spPr>
          <a:xfrm>
            <a:off x="1301943" y="366407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6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1301942" y="1755331"/>
            <a:ext cx="531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12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94" name="Obrázek 93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31B6FD"/>
              </a:clrFrom>
              <a:clrTo>
                <a:srgbClr val="31B6FD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colorTemperature colorTemp="11200"/>
                    </a14:imgEffect>
                    <a14:imgEffect>
                      <a14:saturation sa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25" r="-952" b="50000"/>
          <a:stretch/>
        </p:blipFill>
        <p:spPr>
          <a:xfrm flipH="1">
            <a:off x="3267826" y="1771868"/>
            <a:ext cx="1205605" cy="1219013"/>
          </a:xfrm>
          <a:prstGeom prst="rect">
            <a:avLst/>
          </a:prstGeom>
          <a:noFill/>
        </p:spPr>
      </p:pic>
      <p:cxnSp>
        <p:nvCxnSpPr>
          <p:cNvPr id="99" name="Přímá spojnice se šipkou 98"/>
          <p:cNvCxnSpPr/>
          <p:nvPr/>
        </p:nvCxnSpPr>
        <p:spPr>
          <a:xfrm flipH="1" flipV="1">
            <a:off x="3660768" y="3016171"/>
            <a:ext cx="917249" cy="38440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4413301" y="2902522"/>
            <a:ext cx="210800" cy="210800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TextovéPole 101"/>
          <p:cNvSpPr txBox="1"/>
          <p:nvPr/>
        </p:nvSpPr>
        <p:spPr>
          <a:xfrm>
            <a:off x="5351988" y="277313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71" name="Zahnutá šipka doleva 70"/>
          <p:cNvSpPr/>
          <p:nvPr/>
        </p:nvSpPr>
        <p:spPr>
          <a:xfrm rot="2905866" flipH="1" flipV="1">
            <a:off x="3485310" y="1149044"/>
            <a:ext cx="408584" cy="1866307"/>
          </a:xfrm>
          <a:prstGeom prst="curvedLeftArrow">
            <a:avLst>
              <a:gd name="adj1" fmla="val 32407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 rot="19783137">
            <a:off x="2983982" y="1300210"/>
            <a:ext cx="103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TO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3601082" y="5183769"/>
            <a:ext cx="1847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to </a:t>
            </a:r>
            <a:r>
              <a:rPr lang="cs-CZ" sz="2400" dirty="0" err="1" smtClean="0">
                <a:latin typeface="Calibri" panose="020F0502020204030204" pitchFamily="34" charset="0"/>
              </a:rPr>
              <a:t>seven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3679089" y="4518436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06:45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39" name="Zahnutá šipka doleva 138"/>
          <p:cNvSpPr/>
          <p:nvPr/>
        </p:nvSpPr>
        <p:spPr>
          <a:xfrm rot="3356256" flipH="1" flipV="1">
            <a:off x="6621954" y="1190708"/>
            <a:ext cx="274785" cy="142123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6550308" y="4518436"/>
            <a:ext cx="16792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08:50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6519664" y="5183769"/>
            <a:ext cx="1847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ten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to </a:t>
            </a:r>
            <a:r>
              <a:rPr lang="cs-CZ" sz="2400" dirty="0" err="1" smtClean="0">
                <a:latin typeface="Calibri" panose="020F0502020204030204" pitchFamily="34" charset="0"/>
              </a:rPr>
              <a:t>nine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97436" y="273971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9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929656" y="348693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7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867068" y="1858154"/>
            <a:ext cx="542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11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580736" y="316662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8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518836" y="2282981"/>
            <a:ext cx="55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 rot="19687333">
            <a:off x="-1" y="1474767"/>
            <a:ext cx="683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TO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57048" y="278288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9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826680" y="1901327"/>
            <a:ext cx="542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11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478448" y="2326154"/>
            <a:ext cx="55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4300926" y="1760417"/>
            <a:ext cx="531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12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7209392" y="362828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6</a:t>
            </a:r>
          </a:p>
        </p:txBody>
      </p:sp>
      <p:sp>
        <p:nvSpPr>
          <p:cNvPr id="108" name="TextovéPole 107"/>
          <p:cNvSpPr txBox="1"/>
          <p:nvPr/>
        </p:nvSpPr>
        <p:spPr>
          <a:xfrm rot="19783137">
            <a:off x="6139557" y="1392990"/>
            <a:ext cx="6667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TO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14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5299" y1="52482" x2="45299" y2="52482"/>
                        <a14:foregroundMark x1="5983" y1="53191" x2="5983" y2="53191"/>
                        <a14:foregroundMark x1="13675" y1="48936" x2="13675" y2="48936"/>
                        <a14:foregroundMark x1="14530" y1="41844" x2="17949" y2="41135"/>
                        <a14:foregroundMark x1="24786" y1="36170" x2="24786" y2="36170"/>
                        <a14:foregroundMark x1="28205" y1="31915" x2="28205" y2="31915"/>
                        <a14:foregroundMark x1="36752" y1="25532" x2="36752" y2="25532"/>
                        <a14:foregroundMark x1="45299" y1="21277" x2="45299" y2="21277"/>
                        <a14:foregroundMark x1="52991" y1="18440" x2="52991" y2="18440"/>
                        <a14:foregroundMark x1="60684" y1="14894" x2="60684" y2="14894"/>
                        <a14:foregroundMark x1="66667" y1="14894" x2="66667" y2="14894"/>
                        <a14:foregroundMark x1="74359" y1="12057" x2="74359" y2="12057"/>
                        <a14:foregroundMark x1="80342" y1="11348" x2="80342" y2="11348"/>
                        <a14:foregroundMark x1="88034" y1="11348" x2="88034" y2="11348"/>
                        <a14:foregroundMark x1="88889" y1="18440" x2="83761" y2="11348"/>
                        <a14:foregroundMark x1="90598" y1="17021" x2="95726" y2="97872"/>
                        <a14:foregroundMark x1="3419" y1="58865" x2="94017" y2="96454"/>
                        <a14:foregroundMark x1="28205" y1="57447" x2="28205" y2="57447"/>
                        <a14:foregroundMark x1="25641" y1="57447" x2="25641" y2="48936"/>
                        <a14:foregroundMark x1="23077" y1="45390" x2="24786" y2="39716"/>
                        <a14:foregroundMark x1="27350" y1="37589" x2="30769" y2="37589"/>
                        <a14:foregroundMark x1="34188" y1="36170" x2="41026" y2="36879"/>
                        <a14:foregroundMark x1="41026" y1="36879" x2="41026" y2="36879"/>
                        <a14:foregroundMark x1="38462" y1="41135" x2="38462" y2="43972"/>
                        <a14:foregroundMark x1="38462" y1="45390" x2="38462" y2="45390"/>
                        <a14:foregroundMark x1="36752" y1="47518" x2="41026" y2="50355"/>
                        <a14:foregroundMark x1="47863" y1="52482" x2="54701" y2="53191"/>
                        <a14:foregroundMark x1="54701" y1="53191" x2="54701" y2="53191"/>
                        <a14:foregroundMark x1="56410" y1="54610" x2="65812" y2="58865"/>
                        <a14:foregroundMark x1="66667" y1="58865" x2="66667" y2="52482"/>
                        <a14:foregroundMark x1="52991" y1="36170" x2="52991" y2="36170"/>
                        <a14:foregroundMark x1="52991" y1="34752" x2="52991" y2="34752"/>
                        <a14:foregroundMark x1="55556" y1="34752" x2="61538" y2="36170"/>
                        <a14:foregroundMark x1="63248" y1="36170" x2="68376" y2="39716"/>
                        <a14:foregroundMark x1="69231" y1="43972" x2="70085" y2="51064"/>
                        <a14:foregroundMark x1="70085" y1="53191" x2="70085" y2="57447"/>
                        <a14:foregroundMark x1="72650" y1="60284" x2="74359" y2="64539"/>
                        <a14:foregroundMark x1="77778" y1="70213" x2="77778" y2="70213"/>
                        <a14:foregroundMark x1="82906" y1="75177" x2="82906" y2="75177"/>
                        <a14:foregroundMark x1="85470" y1="81560" x2="88889" y2="85106"/>
                        <a14:foregroundMark x1="88889" y1="86525" x2="88889" y2="86525"/>
                        <a14:foregroundMark x1="88889" y1="92908" x2="88889" y2="92908"/>
                        <a14:foregroundMark x1="80342" y1="88652" x2="80342" y2="88652"/>
                        <a14:foregroundMark x1="74359" y1="84397" x2="74359" y2="84397"/>
                        <a14:foregroundMark x1="68376" y1="82979" x2="68376" y2="82979"/>
                        <a14:foregroundMark x1="35897" y1="29787" x2="35897" y2="29787"/>
                        <a14:foregroundMark x1="52137" y1="24823" x2="75214" y2="23404"/>
                        <a14:foregroundMark x1="50427" y1="30496" x2="82051" y2="29787"/>
                        <a14:foregroundMark x1="76923" y1="22695" x2="76923" y2="22695"/>
                        <a14:foregroundMark x1="76923" y1="22695" x2="76923" y2="22695"/>
                        <a14:foregroundMark x1="80342" y1="36879" x2="80342" y2="36879"/>
                        <a14:foregroundMark x1="71795" y1="34752" x2="64103" y2="32624"/>
                        <a14:foregroundMark x1="50427" y1="26241" x2="50427" y2="26241"/>
                        <a14:foregroundMark x1="85470" y1="27660" x2="85470" y2="27660"/>
                        <a14:foregroundMark x1="80342" y1="27660" x2="82051" y2="34043"/>
                        <a14:foregroundMark x1="82051" y1="36879" x2="82051" y2="36879"/>
                        <a14:foregroundMark x1="82051" y1="37589" x2="82051" y2="37589"/>
                        <a14:foregroundMark x1="82051" y1="43262" x2="82906" y2="47518"/>
                        <a14:foregroundMark x1="82906" y1="47518" x2="82906" y2="47518"/>
                        <a14:foregroundMark x1="83761" y1="46099" x2="82906" y2="48936"/>
                        <a14:foregroundMark x1="82906" y1="53191" x2="82906" y2="53191"/>
                        <a14:foregroundMark x1="82906" y1="60284" x2="82906" y2="60284"/>
                        <a14:foregroundMark x1="82906" y1="62411" x2="82906" y2="62411"/>
                        <a14:foregroundMark x1="88034" y1="68085" x2="88034" y2="68085"/>
                        <a14:foregroundMark x1="64103" y1="59574" x2="64103" y2="59574"/>
                        <a14:foregroundMark x1="58974" y1="51064" x2="55556" y2="48227"/>
                        <a14:foregroundMark x1="49573" y1="43972" x2="49573" y2="43972"/>
                        <a14:foregroundMark x1="58974" y1="43262" x2="58974" y2="43262"/>
                        <a14:foregroundMark x1="49573" y1="47518" x2="49573" y2="47518"/>
                        <a14:foregroundMark x1="34188" y1="52482" x2="34188" y2="52482"/>
                        <a14:foregroundMark x1="20513" y1="53191" x2="20513" y2="53191"/>
                        <a14:foregroundMark x1="14530" y1="59574" x2="14530" y2="59574"/>
                        <a14:foregroundMark x1="25641" y1="63830" x2="25641" y2="63830"/>
                        <a14:foregroundMark x1="29060" y1="63830" x2="33333" y2="63830"/>
                        <a14:foregroundMark x1="39316" y1="63830" x2="39316" y2="63830"/>
                        <a14:foregroundMark x1="39316" y1="61702" x2="39316" y2="61702"/>
                        <a14:foregroundMark x1="39316" y1="70213" x2="39316" y2="70213"/>
                        <a14:foregroundMark x1="45299" y1="70213" x2="45299" y2="70213"/>
                        <a14:foregroundMark x1="50427" y1="70213" x2="50427" y2="70213"/>
                        <a14:foregroundMark x1="47863" y1="58865" x2="47863" y2="58865"/>
                        <a14:foregroundMark x1="52991" y1="60284" x2="52991" y2="60284"/>
                        <a14:foregroundMark x1="56410" y1="62411" x2="56410" y2="62411"/>
                        <a14:foregroundMark x1="58120" y1="64539" x2="58120" y2="64539"/>
                        <a14:foregroundMark x1="64103" y1="66667" x2="64103" y2="66667"/>
                        <a14:foregroundMark x1="64103" y1="70213" x2="64103" y2="70213"/>
                        <a14:foregroundMark x1="69231" y1="71631" x2="69231" y2="71631"/>
                        <a14:foregroundMark x1="58120" y1="78014" x2="58120" y2="78014"/>
                        <a14:foregroundMark x1="68376" y1="77305" x2="68376" y2="77305"/>
                        <a14:foregroundMark x1="80342" y1="41844" x2="80342" y2="41844"/>
                        <a14:foregroundMark x1="76923" y1="43972" x2="76923" y2="43972"/>
                        <a14:foregroundMark x1="88034" y1="41135" x2="88034" y2="41135"/>
                        <a14:foregroundMark x1="88034" y1="34752" x2="88034" y2="34752"/>
                        <a14:foregroundMark x1="85470" y1="27660" x2="85470" y2="27660"/>
                        <a14:foregroundMark x1="85470" y1="23404" x2="85470" y2="234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3594" y="-1678634"/>
            <a:ext cx="1114425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5128" y1="54610" x2="92308" y2="96454"/>
                        <a14:foregroundMark x1="92308" y1="95035" x2="93162" y2="4965"/>
                        <a14:foregroundMark x1="5983" y1="51773" x2="5983" y2="51773"/>
                        <a14:foregroundMark x1="23932" y1="39716" x2="29060" y2="34752"/>
                        <a14:foregroundMark x1="33333" y1="32624" x2="38462" y2="32624"/>
                        <a14:foregroundMark x1="41880" y1="31206" x2="46154" y2="31206"/>
                        <a14:foregroundMark x1="46154" y1="32624" x2="46154" y2="37589"/>
                        <a14:foregroundMark x1="49573" y1="43972" x2="57265" y2="50355"/>
                        <a14:foregroundMark x1="57265" y1="50355" x2="57265" y2="50355"/>
                        <a14:foregroundMark x1="62393" y1="51773" x2="69231" y2="58156"/>
                        <a14:foregroundMark x1="70085" y1="60284" x2="72650" y2="63121"/>
                        <a14:foregroundMark x1="75214" y1="65248" x2="75214" y2="65248"/>
                        <a14:foregroundMark x1="76923" y1="66667" x2="76923" y2="56738"/>
                        <a14:foregroundMark x1="75214" y1="52482" x2="75214" y2="47518"/>
                        <a14:foregroundMark x1="72650" y1="39716" x2="72650" y2="39716"/>
                        <a14:foregroundMark x1="69231" y1="37589" x2="69231" y2="37589"/>
                        <a14:foregroundMark x1="66667" y1="30496" x2="66667" y2="30496"/>
                        <a14:foregroundMark x1="64957" y1="29078" x2="64957" y2="29078"/>
                        <a14:foregroundMark x1="64103" y1="29078" x2="62393" y2="32624"/>
                        <a14:foregroundMark x1="59829" y1="34752" x2="59829" y2="37589"/>
                        <a14:foregroundMark x1="59829" y1="37589" x2="53846" y2="33333"/>
                        <a14:foregroundMark x1="46154" y1="30496" x2="46154" y2="30496"/>
                        <a14:foregroundMark x1="49573" y1="22695" x2="49573" y2="22695"/>
                        <a14:foregroundMark x1="52137" y1="21986" x2="52137" y2="21986"/>
                        <a14:foregroundMark x1="57265" y1="19858" x2="64957" y2="19858"/>
                        <a14:foregroundMark x1="66667" y1="19858" x2="66667" y2="19858"/>
                        <a14:foregroundMark x1="71795" y1="17730" x2="71795" y2="17730"/>
                        <a14:foregroundMark x1="74359" y1="16312" x2="74359" y2="16312"/>
                        <a14:foregroundMark x1="79487" y1="14184" x2="79487" y2="14184"/>
                        <a14:foregroundMark x1="79487" y1="14184" x2="79487" y2="14184"/>
                        <a14:foregroundMark x1="82906" y1="14184" x2="82906" y2="14184"/>
                        <a14:foregroundMark x1="84615" y1="15603" x2="84615" y2="15603"/>
                        <a14:foregroundMark x1="84615" y1="19858" x2="84615" y2="19858"/>
                        <a14:foregroundMark x1="82906" y1="21986" x2="82906" y2="21986"/>
                        <a14:foregroundMark x1="80342" y1="24823" x2="80342" y2="24823"/>
                        <a14:foregroundMark x1="80342" y1="26241" x2="80342" y2="26241"/>
                        <a14:foregroundMark x1="80342" y1="29078" x2="80342" y2="29078"/>
                        <a14:foregroundMark x1="82906" y1="32624" x2="84615" y2="47518"/>
                        <a14:foregroundMark x1="84615" y1="47518" x2="84615" y2="47518"/>
                        <a14:foregroundMark x1="84615" y1="48227" x2="85470" y2="70922"/>
                        <a14:foregroundMark x1="85470" y1="68794" x2="85470" y2="68794"/>
                        <a14:foregroundMark x1="85470" y1="78014" x2="85470" y2="78014"/>
                        <a14:foregroundMark x1="85470" y1="81560" x2="87179" y2="85816"/>
                        <a14:foregroundMark x1="77778" y1="86525" x2="77778" y2="86525"/>
                        <a14:foregroundMark x1="69231" y1="84397" x2="69231" y2="84397"/>
                        <a14:foregroundMark x1="64103" y1="80142" x2="64103" y2="80142"/>
                        <a14:foregroundMark x1="76923" y1="75887" x2="76923" y2="75887"/>
                        <a14:foregroundMark x1="74359" y1="71631" x2="74359" y2="71631"/>
                        <a14:foregroundMark x1="69231" y1="70922" x2="69231" y2="70922"/>
                        <a14:foregroundMark x1="59829" y1="63121" x2="59829" y2="58865"/>
                        <a14:foregroundMark x1="59829" y1="56738" x2="64103" y2="53901"/>
                        <a14:foregroundMark x1="67521" y1="46099" x2="67521" y2="46099"/>
                        <a14:foregroundMark x1="69231" y1="46099" x2="57265" y2="46099"/>
                        <a14:foregroundMark x1="57265" y1="46099" x2="53846" y2="46099"/>
                        <a14:foregroundMark x1="44444" y1="43262" x2="44444" y2="43262"/>
                        <a14:foregroundMark x1="44444" y1="43262" x2="44444" y2="43262"/>
                        <a14:foregroundMark x1="34188" y1="43262" x2="34188" y2="43262"/>
                        <a14:foregroundMark x1="31624" y1="43972" x2="31624" y2="43972"/>
                        <a14:foregroundMark x1="29060" y1="45390" x2="29060" y2="45390"/>
                        <a14:foregroundMark x1="20513" y1="51773" x2="20513" y2="51773"/>
                        <a14:foregroundMark x1="23932" y1="56028" x2="23932" y2="56028"/>
                        <a14:foregroundMark x1="26496" y1="54610" x2="30769" y2="53901"/>
                        <a14:foregroundMark x1="41026" y1="51773" x2="41026" y2="51773"/>
                        <a14:foregroundMark x1="39316" y1="51773" x2="43590" y2="53901"/>
                        <a14:foregroundMark x1="43590" y1="53901" x2="47009" y2="53901"/>
                        <a14:foregroundMark x1="38462" y1="58865" x2="38462" y2="58865"/>
                        <a14:foregroundMark x1="33333" y1="60284" x2="33333" y2="60284"/>
                        <a14:foregroundMark x1="43590" y1="62411" x2="43590" y2="62411"/>
                        <a14:foregroundMark x1="44444" y1="62411" x2="44444" y2="62411"/>
                        <a14:foregroundMark x1="47009" y1="65248" x2="47009" y2="65248"/>
                        <a14:foregroundMark x1="49573" y1="66667" x2="49573" y2="66667"/>
                        <a14:foregroundMark x1="56410" y1="68794" x2="56410" y2="68794"/>
                        <a14:foregroundMark x1="57265" y1="68794" x2="57265" y2="68794"/>
                        <a14:foregroundMark x1="59829" y1="69504" x2="59829" y2="69504"/>
                        <a14:foregroundMark x1="15385" y1="56028" x2="15385" y2="56028"/>
                        <a14:foregroundMark x1="85470" y1="35461" x2="85470" y2="35461"/>
                        <a14:foregroundMark x1="10256" y1="48936" x2="10256" y2="48936"/>
                        <a14:foregroundMark x1="17094" y1="44681" x2="17094" y2="44681"/>
                        <a14:foregroundMark x1="33333" y1="29078" x2="33333" y2="29078"/>
                        <a14:foregroundMark x1="40171" y1="26950" x2="40171" y2="26950"/>
                        <a14:foregroundMark x1="52991" y1="20567" x2="52991" y2="20567"/>
                        <a14:foregroundMark x1="65812" y1="17021" x2="65812" y2="17021"/>
                        <a14:foregroundMark x1="70940" y1="16312" x2="70940" y2="16312"/>
                      </a14:backgroundRemoval>
                    </a14:imgEffect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128" y="1709861"/>
            <a:ext cx="1114425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7" name="TextovéPole 126"/>
          <p:cNvSpPr txBox="1"/>
          <p:nvPr/>
        </p:nvSpPr>
        <p:spPr>
          <a:xfrm>
            <a:off x="6677173" y="1919709"/>
            <a:ext cx="542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11</a:t>
            </a:r>
          </a:p>
        </p:txBody>
      </p:sp>
      <p:sp>
        <p:nvSpPr>
          <p:cNvPr id="128" name="TextovéPole 127"/>
          <p:cNvSpPr txBox="1"/>
          <p:nvPr/>
        </p:nvSpPr>
        <p:spPr>
          <a:xfrm>
            <a:off x="6328941" y="2344536"/>
            <a:ext cx="55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10</a:t>
            </a:r>
            <a:endParaRPr lang="cs-CZ" sz="2400" dirty="0">
              <a:latin typeface="Calibri" panose="020F0502020204030204" pitchFamily="34" charset="0"/>
            </a:endParaRPr>
          </a:p>
        </p:txBody>
      </p:sp>
      <p:cxnSp>
        <p:nvCxnSpPr>
          <p:cNvPr id="138" name="Přímá spojnice se šipkou 137"/>
          <p:cNvCxnSpPr/>
          <p:nvPr/>
        </p:nvCxnSpPr>
        <p:spPr>
          <a:xfrm flipH="1" flipV="1">
            <a:off x="6687627" y="2575368"/>
            <a:ext cx="790926" cy="446963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7135823" y="1796050"/>
            <a:ext cx="531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12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3" name="Ovál 222"/>
          <p:cNvSpPr/>
          <p:nvPr/>
        </p:nvSpPr>
        <p:spPr>
          <a:xfrm>
            <a:off x="7320017" y="2902522"/>
            <a:ext cx="210800" cy="210800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73884" y="486953"/>
            <a:ext cx="37962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chemeClr val="bg1"/>
                </a:solidFill>
              </a:rPr>
              <a:t>What</a:t>
            </a:r>
            <a:r>
              <a:rPr lang="cs-CZ" sz="4400" dirty="0">
                <a:solidFill>
                  <a:schemeClr val="bg1"/>
                </a:solidFill>
              </a:rPr>
              <a:t> </a:t>
            </a:r>
            <a:r>
              <a:rPr lang="cs-CZ" sz="4400" dirty="0" err="1">
                <a:solidFill>
                  <a:schemeClr val="bg1"/>
                </a:solidFill>
              </a:rPr>
              <a:t>time</a:t>
            </a:r>
            <a:r>
              <a:rPr lang="cs-CZ" sz="4400" dirty="0">
                <a:solidFill>
                  <a:schemeClr val="bg1"/>
                </a:solidFill>
              </a:rPr>
              <a:t> </a:t>
            </a:r>
            <a:r>
              <a:rPr lang="cs-CZ" sz="4400" dirty="0" err="1">
                <a:solidFill>
                  <a:schemeClr val="bg1"/>
                </a:solidFill>
              </a:rPr>
              <a:t>is</a:t>
            </a:r>
            <a:r>
              <a:rPr lang="cs-CZ" sz="4400" dirty="0">
                <a:solidFill>
                  <a:schemeClr val="bg1"/>
                </a:solidFill>
              </a:rPr>
              <a:t> </a:t>
            </a:r>
            <a:r>
              <a:rPr lang="cs-CZ" sz="4400" dirty="0" err="1">
                <a:solidFill>
                  <a:schemeClr val="bg1"/>
                </a:solidFill>
              </a:rPr>
              <a:t>it</a:t>
            </a:r>
            <a:r>
              <a:rPr lang="cs-CZ" sz="44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01539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3330569" y="1763501"/>
            <a:ext cx="2482863" cy="2382091"/>
            <a:chOff x="3330569" y="1763501"/>
            <a:chExt cx="2482863" cy="2382091"/>
          </a:xfrm>
        </p:grpSpPr>
        <p:sp>
          <p:nvSpPr>
            <p:cNvPr id="6" name="Ovál 5"/>
            <p:cNvSpPr/>
            <p:nvPr/>
          </p:nvSpPr>
          <p:spPr>
            <a:xfrm>
              <a:off x="3330569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842737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200933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00933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381384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311684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338409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842737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870629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808041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521709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311683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459809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7" name="Přímá spojnice se šipkou 26"/>
            <p:cNvCxnSpPr>
              <a:stCxn id="25" idx="0"/>
            </p:cNvCxnSpPr>
            <p:nvPr/>
          </p:nvCxnSpPr>
          <p:spPr>
            <a:xfrm flipH="1">
              <a:off x="4500075" y="2902522"/>
              <a:ext cx="18626" cy="852616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8" name="Přímá spojnice se šipkou 177"/>
            <p:cNvCxnSpPr/>
            <p:nvPr/>
          </p:nvCxnSpPr>
          <p:spPr>
            <a:xfrm flipH="1">
              <a:off x="3870629" y="2986094"/>
              <a:ext cx="629446" cy="217901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5" name="Ovál 24"/>
            <p:cNvSpPr/>
            <p:nvPr/>
          </p:nvSpPr>
          <p:spPr>
            <a:xfrm>
              <a:off x="4413301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2" name="Skupina 251"/>
          <p:cNvGrpSpPr/>
          <p:nvPr/>
        </p:nvGrpSpPr>
        <p:grpSpPr>
          <a:xfrm>
            <a:off x="6237285" y="1763501"/>
            <a:ext cx="2482863" cy="2382091"/>
            <a:chOff x="6237285" y="1763501"/>
            <a:chExt cx="2482863" cy="2382091"/>
          </a:xfrm>
        </p:grpSpPr>
        <p:sp>
          <p:nvSpPr>
            <p:cNvPr id="208" name="Ovál 207"/>
            <p:cNvSpPr/>
            <p:nvPr/>
          </p:nvSpPr>
          <p:spPr>
            <a:xfrm>
              <a:off x="6237285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9" name="TextovéPole 208"/>
            <p:cNvSpPr txBox="1"/>
            <p:nvPr/>
          </p:nvSpPr>
          <p:spPr>
            <a:xfrm>
              <a:off x="7749453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10" name="TextovéPole 209"/>
            <p:cNvSpPr txBox="1"/>
            <p:nvPr/>
          </p:nvSpPr>
          <p:spPr>
            <a:xfrm>
              <a:off x="8107649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11" name="TextovéPole 210"/>
            <p:cNvSpPr txBox="1"/>
            <p:nvPr/>
          </p:nvSpPr>
          <p:spPr>
            <a:xfrm>
              <a:off x="8107649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12" name="TextovéPole 211"/>
            <p:cNvSpPr txBox="1"/>
            <p:nvPr/>
          </p:nvSpPr>
          <p:spPr>
            <a:xfrm>
              <a:off x="8288100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13" name="TextovéPole 212"/>
            <p:cNvSpPr txBox="1"/>
            <p:nvPr/>
          </p:nvSpPr>
          <p:spPr>
            <a:xfrm>
              <a:off x="7218400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14" name="TextovéPole 213"/>
            <p:cNvSpPr txBox="1"/>
            <p:nvPr/>
          </p:nvSpPr>
          <p:spPr>
            <a:xfrm>
              <a:off x="6245125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15" name="TextovéPole 214"/>
            <p:cNvSpPr txBox="1"/>
            <p:nvPr/>
          </p:nvSpPr>
          <p:spPr>
            <a:xfrm>
              <a:off x="774945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16" name="TextovéPole 215"/>
            <p:cNvSpPr txBox="1"/>
            <p:nvPr/>
          </p:nvSpPr>
          <p:spPr>
            <a:xfrm>
              <a:off x="6777345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17" name="TextovéPole 216"/>
            <p:cNvSpPr txBox="1"/>
            <p:nvPr/>
          </p:nvSpPr>
          <p:spPr>
            <a:xfrm>
              <a:off x="6714757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8" name="TextovéPole 217"/>
            <p:cNvSpPr txBox="1"/>
            <p:nvPr/>
          </p:nvSpPr>
          <p:spPr>
            <a:xfrm>
              <a:off x="6428425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19" name="TextovéPole 218"/>
            <p:cNvSpPr txBox="1"/>
            <p:nvPr/>
          </p:nvSpPr>
          <p:spPr>
            <a:xfrm>
              <a:off x="7218399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0" name="TextovéPole 219"/>
            <p:cNvSpPr txBox="1"/>
            <p:nvPr/>
          </p:nvSpPr>
          <p:spPr>
            <a:xfrm>
              <a:off x="6366525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21" name="Přímá spojnice se šipkou 220"/>
            <p:cNvCxnSpPr>
              <a:stCxn id="223" idx="4"/>
            </p:cNvCxnSpPr>
            <p:nvPr/>
          </p:nvCxnSpPr>
          <p:spPr>
            <a:xfrm flipV="1">
              <a:off x="7425417" y="2357192"/>
              <a:ext cx="225031" cy="75613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2" name="Přímá spojnice se šipkou 221"/>
            <p:cNvCxnSpPr/>
            <p:nvPr/>
          </p:nvCxnSpPr>
          <p:spPr>
            <a:xfrm>
              <a:off x="7425417" y="2943970"/>
              <a:ext cx="0" cy="811168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23" name="Ovál 222"/>
            <p:cNvSpPr/>
            <p:nvPr/>
          </p:nvSpPr>
          <p:spPr>
            <a:xfrm>
              <a:off x="7320017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23853" y="1763501"/>
            <a:ext cx="2482863" cy="2382091"/>
            <a:chOff x="423853" y="1763501"/>
            <a:chExt cx="2482863" cy="2382091"/>
          </a:xfrm>
        </p:grpSpPr>
        <p:sp>
          <p:nvSpPr>
            <p:cNvPr id="227" name="Ovál 226"/>
            <p:cNvSpPr/>
            <p:nvPr/>
          </p:nvSpPr>
          <p:spPr>
            <a:xfrm>
              <a:off x="423853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8" name="TextovéPole 227"/>
            <p:cNvSpPr txBox="1"/>
            <p:nvPr/>
          </p:nvSpPr>
          <p:spPr>
            <a:xfrm>
              <a:off x="1936021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9" name="TextovéPole 228"/>
            <p:cNvSpPr txBox="1"/>
            <p:nvPr/>
          </p:nvSpPr>
          <p:spPr>
            <a:xfrm>
              <a:off x="2294217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2294217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2474668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32" name="TextovéPole 231"/>
            <p:cNvSpPr txBox="1"/>
            <p:nvPr/>
          </p:nvSpPr>
          <p:spPr>
            <a:xfrm>
              <a:off x="1404968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431693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936021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96391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901325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614993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38" name="TextovéPole 237"/>
            <p:cNvSpPr txBox="1"/>
            <p:nvPr/>
          </p:nvSpPr>
          <p:spPr>
            <a:xfrm>
              <a:off x="1404967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39" name="TextovéPole 238"/>
            <p:cNvSpPr txBox="1"/>
            <p:nvPr/>
          </p:nvSpPr>
          <p:spPr>
            <a:xfrm>
              <a:off x="553093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40" name="Přímá spojnice se šipkou 239"/>
            <p:cNvCxnSpPr>
              <a:stCxn id="242" idx="4"/>
            </p:cNvCxnSpPr>
            <p:nvPr/>
          </p:nvCxnSpPr>
          <p:spPr>
            <a:xfrm>
              <a:off x="1611985" y="3113322"/>
              <a:ext cx="9007" cy="641816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1" name="Přímá spojnice se šipkou 240"/>
            <p:cNvCxnSpPr/>
            <p:nvPr/>
          </p:nvCxnSpPr>
          <p:spPr>
            <a:xfrm>
              <a:off x="1593359" y="2986094"/>
              <a:ext cx="558686" cy="448733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42" name="Ovál 241"/>
            <p:cNvSpPr/>
            <p:nvPr/>
          </p:nvSpPr>
          <p:spPr>
            <a:xfrm>
              <a:off x="1506585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9" name="TextovéPole 248"/>
          <p:cNvSpPr txBox="1"/>
          <p:nvPr/>
        </p:nvSpPr>
        <p:spPr>
          <a:xfrm>
            <a:off x="863741" y="4679001"/>
            <a:ext cx="1404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four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0" name="TextovéPole 249"/>
          <p:cNvSpPr txBox="1"/>
          <p:nvPr/>
        </p:nvSpPr>
        <p:spPr>
          <a:xfrm>
            <a:off x="3775544" y="4691796"/>
            <a:ext cx="1504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eight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479764" y="4691796"/>
            <a:ext cx="2240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twelve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5130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</p:childTnLst>
        </p:cTn>
      </p:par>
    </p:tnLst>
    <p:bldLst>
      <p:bldP spid="249" grpId="0"/>
      <p:bldP spid="250" grpId="0"/>
      <p:bldP spid="8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684568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6237285" y="1769328"/>
            <a:ext cx="2376264" cy="2376264"/>
            <a:chOff x="6237285" y="1769328"/>
            <a:chExt cx="2376264" cy="2376264"/>
          </a:xfrm>
        </p:grpSpPr>
        <p:sp>
          <p:nvSpPr>
            <p:cNvPr id="208" name="Ovál 207"/>
            <p:cNvSpPr/>
            <p:nvPr/>
          </p:nvSpPr>
          <p:spPr>
            <a:xfrm>
              <a:off x="6237285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1" name="TextovéPole 210"/>
            <p:cNvSpPr txBox="1"/>
            <p:nvPr/>
          </p:nvSpPr>
          <p:spPr>
            <a:xfrm>
              <a:off x="8107649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13" name="TextovéPole 212"/>
            <p:cNvSpPr txBox="1"/>
            <p:nvPr/>
          </p:nvSpPr>
          <p:spPr>
            <a:xfrm>
              <a:off x="7218400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14" name="TextovéPole 213"/>
            <p:cNvSpPr txBox="1"/>
            <p:nvPr/>
          </p:nvSpPr>
          <p:spPr>
            <a:xfrm>
              <a:off x="6245125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15" name="TextovéPole 214"/>
            <p:cNvSpPr txBox="1"/>
            <p:nvPr/>
          </p:nvSpPr>
          <p:spPr>
            <a:xfrm>
              <a:off x="774945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16" name="TextovéPole 215"/>
            <p:cNvSpPr txBox="1"/>
            <p:nvPr/>
          </p:nvSpPr>
          <p:spPr>
            <a:xfrm>
              <a:off x="6777345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17" name="TextovéPole 216"/>
            <p:cNvSpPr txBox="1"/>
            <p:nvPr/>
          </p:nvSpPr>
          <p:spPr>
            <a:xfrm>
              <a:off x="6714757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8" name="TextovéPole 217"/>
            <p:cNvSpPr txBox="1"/>
            <p:nvPr/>
          </p:nvSpPr>
          <p:spPr>
            <a:xfrm>
              <a:off x="6428425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20" name="TextovéPole 219"/>
            <p:cNvSpPr txBox="1"/>
            <p:nvPr/>
          </p:nvSpPr>
          <p:spPr>
            <a:xfrm>
              <a:off x="6366525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</p:grpSp>
      <p:sp>
        <p:nvSpPr>
          <p:cNvPr id="249" name="TextovéPole 248"/>
          <p:cNvSpPr txBox="1"/>
          <p:nvPr/>
        </p:nvSpPr>
        <p:spPr>
          <a:xfrm>
            <a:off x="863741" y="4679001"/>
            <a:ext cx="14041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four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0" name="TextovéPole 249"/>
          <p:cNvSpPr txBox="1"/>
          <p:nvPr/>
        </p:nvSpPr>
        <p:spPr>
          <a:xfrm>
            <a:off x="3775544" y="4691796"/>
            <a:ext cx="1504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seven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479764" y="4691796"/>
            <a:ext cx="2240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past </a:t>
            </a:r>
          </a:p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twelve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cxnSp>
        <p:nvCxnSpPr>
          <p:cNvPr id="86" name="Přímá spojnice se šipkou 85"/>
          <p:cNvCxnSpPr/>
          <p:nvPr/>
        </p:nvCxnSpPr>
        <p:spPr>
          <a:xfrm flipV="1">
            <a:off x="1597426" y="3024004"/>
            <a:ext cx="862683" cy="2202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72" name="Skupina 71"/>
          <p:cNvGrpSpPr/>
          <p:nvPr/>
        </p:nvGrpSpPr>
        <p:grpSpPr>
          <a:xfrm>
            <a:off x="408083" y="1684476"/>
            <a:ext cx="2376264" cy="2376264"/>
            <a:chOff x="408083" y="1684476"/>
            <a:chExt cx="2376264" cy="2376264"/>
          </a:xfrm>
        </p:grpSpPr>
        <p:sp>
          <p:nvSpPr>
            <p:cNvPr id="227" name="Ovál 226"/>
            <p:cNvSpPr/>
            <p:nvPr/>
          </p:nvSpPr>
          <p:spPr>
            <a:xfrm>
              <a:off x="408083" y="1684476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2278447" y="307398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232" name="TextovéPole 231"/>
            <p:cNvSpPr txBox="1"/>
            <p:nvPr/>
          </p:nvSpPr>
          <p:spPr>
            <a:xfrm>
              <a:off x="1389198" y="358379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415923" y="268864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920251" y="343585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948143" y="343585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885555" y="1807080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599223" y="3115548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39" name="TextovéPole 238"/>
            <p:cNvSpPr txBox="1"/>
            <p:nvPr/>
          </p:nvSpPr>
          <p:spPr>
            <a:xfrm>
              <a:off x="537323" y="2231907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41" name="Přímá spojnice se šipkou 240"/>
            <p:cNvCxnSpPr/>
            <p:nvPr/>
          </p:nvCxnSpPr>
          <p:spPr>
            <a:xfrm>
              <a:off x="1577589" y="2897647"/>
              <a:ext cx="558686" cy="36346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80" name="Obrázek 79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31B6FD"/>
              </a:clrFrom>
              <a:clrTo>
                <a:srgbClr val="31B6FD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colorTemperature colorTemp="11200"/>
                    </a14:imgEffect>
                    <a14:imgEffect>
                      <a14:saturation sa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25" r="-952" b="50000"/>
          <a:stretch/>
        </p:blipFill>
        <p:spPr>
          <a:xfrm>
            <a:off x="1605222" y="1674720"/>
            <a:ext cx="1205605" cy="1219013"/>
          </a:xfrm>
          <a:prstGeom prst="rect">
            <a:avLst/>
          </a:prstGeom>
          <a:noFill/>
        </p:spPr>
      </p:pic>
      <p:grpSp>
        <p:nvGrpSpPr>
          <p:cNvPr id="71" name="Skupina 70"/>
          <p:cNvGrpSpPr/>
          <p:nvPr/>
        </p:nvGrpSpPr>
        <p:grpSpPr>
          <a:xfrm>
            <a:off x="1309078" y="1684476"/>
            <a:ext cx="1501749" cy="1480183"/>
            <a:chOff x="1318774" y="1717534"/>
            <a:chExt cx="1501749" cy="1480183"/>
          </a:xfrm>
        </p:grpSpPr>
        <p:sp>
          <p:nvSpPr>
            <p:cNvPr id="82" name="TextovéPole 81"/>
            <p:cNvSpPr txBox="1"/>
            <p:nvPr/>
          </p:nvSpPr>
          <p:spPr>
            <a:xfrm>
              <a:off x="1849828" y="1838408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208024" y="227438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2388475" y="273605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cxnSp>
          <p:nvCxnSpPr>
            <p:cNvPr id="92" name="Přímá spojnice se šipkou 91"/>
            <p:cNvCxnSpPr/>
            <p:nvPr/>
          </p:nvCxnSpPr>
          <p:spPr>
            <a:xfrm>
              <a:off x="1584300" y="2945111"/>
              <a:ext cx="853644" cy="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42" name="Ovál 241"/>
            <p:cNvSpPr/>
            <p:nvPr/>
          </p:nvSpPr>
          <p:spPr>
            <a:xfrm>
              <a:off x="1443958" y="2823575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318774" y="1717534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330569" y="1769328"/>
            <a:ext cx="2482863" cy="2376264"/>
            <a:chOff x="3330569" y="1769328"/>
            <a:chExt cx="2482863" cy="2376264"/>
          </a:xfrm>
        </p:grpSpPr>
        <p:sp>
          <p:nvSpPr>
            <p:cNvPr id="6" name="Ovál 5"/>
            <p:cNvSpPr/>
            <p:nvPr/>
          </p:nvSpPr>
          <p:spPr>
            <a:xfrm>
              <a:off x="3330569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842737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200933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00933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381384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842737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252405" y="363921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811350" y="349127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462430" y="317096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</p:grpSp>
      <p:cxnSp>
        <p:nvCxnSpPr>
          <p:cNvPr id="178" name="Přímá spojnice se šipkou 177"/>
          <p:cNvCxnSpPr/>
          <p:nvPr/>
        </p:nvCxnSpPr>
        <p:spPr>
          <a:xfrm flipH="1">
            <a:off x="4243398" y="2953065"/>
            <a:ext cx="197399" cy="638003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31B6FD"/>
              </a:clrFrom>
              <a:clrTo>
                <a:srgbClr val="31B6FD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colorTemperature colorTemp="11200"/>
                    </a14:imgEffect>
                    <a14:imgEffect>
                      <a14:saturation sa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25" r="-952" b="50000"/>
          <a:stretch/>
        </p:blipFill>
        <p:spPr>
          <a:xfrm>
            <a:off x="7455598" y="1793838"/>
            <a:ext cx="1205605" cy="1219013"/>
          </a:xfrm>
          <a:prstGeom prst="rect">
            <a:avLst/>
          </a:prstGeom>
          <a:noFill/>
        </p:spPr>
      </p:pic>
      <p:grpSp>
        <p:nvGrpSpPr>
          <p:cNvPr id="76" name="Skupina 75"/>
          <p:cNvGrpSpPr/>
          <p:nvPr/>
        </p:nvGrpSpPr>
        <p:grpSpPr>
          <a:xfrm>
            <a:off x="7209393" y="1758571"/>
            <a:ext cx="1501749" cy="1480183"/>
            <a:chOff x="7218399" y="1763501"/>
            <a:chExt cx="1501749" cy="1480183"/>
          </a:xfrm>
        </p:grpSpPr>
        <p:sp>
          <p:nvSpPr>
            <p:cNvPr id="209" name="TextovéPole 208"/>
            <p:cNvSpPr txBox="1"/>
            <p:nvPr/>
          </p:nvSpPr>
          <p:spPr>
            <a:xfrm>
              <a:off x="7749453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10" name="TextovéPole 209"/>
            <p:cNvSpPr txBox="1"/>
            <p:nvPr/>
          </p:nvSpPr>
          <p:spPr>
            <a:xfrm>
              <a:off x="8107649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212" name="TextovéPole 211"/>
            <p:cNvSpPr txBox="1"/>
            <p:nvPr/>
          </p:nvSpPr>
          <p:spPr>
            <a:xfrm>
              <a:off x="8288100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219" name="TextovéPole 218"/>
            <p:cNvSpPr txBox="1"/>
            <p:nvPr/>
          </p:nvSpPr>
          <p:spPr>
            <a:xfrm>
              <a:off x="7218399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21" name="Přímá spojnice se šipkou 220"/>
            <p:cNvCxnSpPr>
              <a:stCxn id="223" idx="4"/>
            </p:cNvCxnSpPr>
            <p:nvPr/>
          </p:nvCxnSpPr>
          <p:spPr>
            <a:xfrm flipV="1">
              <a:off x="7425417" y="2320354"/>
              <a:ext cx="174539" cy="792968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2" name="Přímá spojnice se šipkou 221"/>
            <p:cNvCxnSpPr>
              <a:stCxn id="223" idx="6"/>
            </p:cNvCxnSpPr>
            <p:nvPr/>
          </p:nvCxnSpPr>
          <p:spPr>
            <a:xfrm>
              <a:off x="7530817" y="3007922"/>
              <a:ext cx="757283" cy="7132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23" name="Ovál 222"/>
            <p:cNvSpPr/>
            <p:nvPr/>
          </p:nvSpPr>
          <p:spPr>
            <a:xfrm>
              <a:off x="7320017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31B6FD"/>
              </a:clrFrom>
              <a:clrTo>
                <a:srgbClr val="31B6FD">
                  <a:alpha val="0"/>
                </a:srgbClr>
              </a:clrTo>
            </a:clrChange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colorTemperature colorTemp="11200"/>
                    </a14:imgEffect>
                    <a14:imgEffect>
                      <a14:saturation sat="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25" r="-952" b="50000"/>
          <a:stretch/>
        </p:blipFill>
        <p:spPr>
          <a:xfrm flipH="1">
            <a:off x="3262824" y="1793838"/>
            <a:ext cx="1205605" cy="1219013"/>
          </a:xfrm>
          <a:prstGeom prst="rect">
            <a:avLst/>
          </a:prstGeom>
          <a:noFill/>
        </p:spPr>
      </p:pic>
      <p:grpSp>
        <p:nvGrpSpPr>
          <p:cNvPr id="2" name="Skupina 1"/>
          <p:cNvGrpSpPr/>
          <p:nvPr/>
        </p:nvGrpSpPr>
        <p:grpSpPr>
          <a:xfrm>
            <a:off x="3279131" y="1783979"/>
            <a:ext cx="1563606" cy="1442224"/>
            <a:chOff x="3279130" y="1763501"/>
            <a:chExt cx="1563606" cy="1442224"/>
          </a:xfrm>
        </p:grpSpPr>
        <p:sp>
          <p:nvSpPr>
            <p:cNvPr id="19" name="TextovéPole 18"/>
            <p:cNvSpPr txBox="1"/>
            <p:nvPr/>
          </p:nvSpPr>
          <p:spPr>
            <a:xfrm>
              <a:off x="3808041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311683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459809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279130" y="274406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cxnSp>
          <p:nvCxnSpPr>
            <p:cNvPr id="27" name="Přímá spojnice se šipkou 26"/>
            <p:cNvCxnSpPr/>
            <p:nvPr/>
          </p:nvCxnSpPr>
          <p:spPr>
            <a:xfrm flipH="1">
              <a:off x="3600552" y="2974893"/>
              <a:ext cx="853644" cy="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5" name="Ovál 24"/>
            <p:cNvSpPr/>
            <p:nvPr/>
          </p:nvSpPr>
          <p:spPr>
            <a:xfrm>
              <a:off x="4354022" y="2869493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57046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49" grpId="0"/>
      <p:bldP spid="250" grpId="0"/>
      <p:bldP spid="8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atin typeface="Calibri" panose="020F0502020204030204" pitchFamily="34" charset="0"/>
              </a:rPr>
              <a:t>What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time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is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it</a:t>
            </a:r>
            <a:r>
              <a:rPr lang="cs-CZ" dirty="0" smtClean="0">
                <a:latin typeface="Calibri" panose="020F0502020204030204" pitchFamily="34" charset="0"/>
              </a:rPr>
              <a:t>?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23528" y="2348880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15:30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2336660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11:30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75856" y="2336660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9:30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149080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half</a:t>
            </a:r>
            <a:r>
              <a:rPr lang="cs-CZ" sz="2400" dirty="0" smtClean="0"/>
              <a:t> past </a:t>
            </a:r>
            <a:r>
              <a:rPr lang="cs-CZ" sz="2400" dirty="0" err="1" smtClean="0"/>
              <a:t>three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04803" y="4203072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half</a:t>
            </a:r>
            <a:r>
              <a:rPr lang="cs-CZ" sz="2400" dirty="0" smtClean="0"/>
              <a:t> past </a:t>
            </a:r>
            <a:r>
              <a:rPr lang="cs-CZ" sz="2400" dirty="0" err="1" smtClean="0"/>
              <a:t>eleven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4203072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half</a:t>
            </a:r>
            <a:r>
              <a:rPr lang="cs-CZ" sz="2400" dirty="0" smtClean="0"/>
              <a:t> past </a:t>
            </a:r>
            <a:r>
              <a:rPr lang="cs-CZ" sz="2400" dirty="0" err="1" smtClean="0"/>
              <a:t>nine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1110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2348880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13:45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2336660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21:45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75856" y="2336660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6:15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149080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It‘s</a:t>
            </a:r>
            <a:r>
              <a:rPr lang="cs-CZ" sz="2400" dirty="0" smtClean="0"/>
              <a:t> a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two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04803" y="4203072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to ten.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4203072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It‘s</a:t>
            </a:r>
            <a:r>
              <a:rPr lang="cs-CZ" sz="2400" dirty="0" smtClean="0"/>
              <a:t> a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past </a:t>
            </a:r>
            <a:r>
              <a:rPr lang="cs-CZ" sz="2400" dirty="0" err="1" smtClean="0"/>
              <a:t>six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16055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atin typeface="Calibri" panose="020F0502020204030204" pitchFamily="34" charset="0"/>
              </a:rPr>
              <a:t>What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time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is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it</a:t>
            </a:r>
            <a:r>
              <a:rPr lang="cs-CZ" dirty="0" smtClean="0">
                <a:latin typeface="Calibri" panose="020F0502020204030204" pitchFamily="34" charset="0"/>
              </a:rPr>
              <a:t>?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69354" y="2807714"/>
            <a:ext cx="2482863" cy="2382091"/>
            <a:chOff x="423853" y="1763501"/>
            <a:chExt cx="2482863" cy="2382091"/>
          </a:xfrm>
        </p:grpSpPr>
        <p:sp>
          <p:nvSpPr>
            <p:cNvPr id="11" name="Ovál 10"/>
            <p:cNvSpPr/>
            <p:nvPr/>
          </p:nvSpPr>
          <p:spPr>
            <a:xfrm>
              <a:off x="423853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936021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94217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294217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474668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404968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31693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36021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96391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901325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14993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404967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53093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4" name="Přímá spojnice se šipkou 23"/>
            <p:cNvCxnSpPr>
              <a:stCxn id="26" idx="4"/>
            </p:cNvCxnSpPr>
            <p:nvPr/>
          </p:nvCxnSpPr>
          <p:spPr>
            <a:xfrm>
              <a:off x="1611985" y="3113322"/>
              <a:ext cx="9007" cy="641816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 flipV="1">
              <a:off x="1593359" y="2782019"/>
              <a:ext cx="558686" cy="204076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1506585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170783" y="3932371"/>
            <a:ext cx="2647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b)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two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4842" y="2703530"/>
            <a:ext cx="2802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a) </a:t>
            </a:r>
            <a:r>
              <a:rPr lang="cs-CZ" sz="2400" dirty="0" err="1" smtClean="0">
                <a:latin typeface="Calibri" panose="020F0502020204030204" pitchFamily="34" charset="0"/>
              </a:rPr>
              <a:t>Iťs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six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44868" y="5030184"/>
            <a:ext cx="2810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c</a:t>
            </a:r>
            <a:r>
              <a:rPr lang="cs-CZ" sz="2400" dirty="0" smtClean="0">
                <a:latin typeface="Calibri" panose="020F0502020204030204" pitchFamily="34" charset="0"/>
              </a:rPr>
              <a:t>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three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7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249" y="2409395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289" y="4692307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ZZ02OO0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289" y="3516533"/>
            <a:ext cx="1128063" cy="9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069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69354" y="2807714"/>
            <a:ext cx="2482863" cy="2382091"/>
            <a:chOff x="423853" y="1763501"/>
            <a:chExt cx="2482863" cy="2382091"/>
          </a:xfrm>
        </p:grpSpPr>
        <p:sp>
          <p:nvSpPr>
            <p:cNvPr id="11" name="Ovál 10"/>
            <p:cNvSpPr/>
            <p:nvPr/>
          </p:nvSpPr>
          <p:spPr>
            <a:xfrm>
              <a:off x="423853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936021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94217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294217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474668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404968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31693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36021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96391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901325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14993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404967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53093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4" name="Přímá spojnice se šipkou 23"/>
            <p:cNvCxnSpPr/>
            <p:nvPr/>
          </p:nvCxnSpPr>
          <p:spPr>
            <a:xfrm>
              <a:off x="1620992" y="3001122"/>
              <a:ext cx="756084" cy="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 flipH="1" flipV="1">
              <a:off x="1179937" y="2551186"/>
              <a:ext cx="413422" cy="43491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1506585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109437" y="2642311"/>
            <a:ext cx="3180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a) </a:t>
            </a:r>
            <a:r>
              <a:rPr lang="cs-CZ" sz="2400" dirty="0" err="1">
                <a:latin typeface="Calibri" panose="020F0502020204030204" pitchFamily="34" charset="0"/>
              </a:rPr>
              <a:t>Iťs</a:t>
            </a:r>
            <a:r>
              <a:rPr lang="cs-CZ" sz="2400" dirty="0">
                <a:latin typeface="Calibri" panose="020F0502020204030204" pitchFamily="34" charset="0"/>
              </a:rPr>
              <a:t> a </a:t>
            </a:r>
            <a:r>
              <a:rPr lang="cs-CZ" sz="2400" dirty="0" err="1">
                <a:latin typeface="Calibri" panose="020F0502020204030204" pitchFamily="34" charset="0"/>
              </a:rPr>
              <a:t>quarter</a:t>
            </a:r>
            <a:r>
              <a:rPr lang="cs-CZ" sz="2400" dirty="0">
                <a:latin typeface="Calibri" panose="020F0502020204030204" pitchFamily="34" charset="0"/>
              </a:rPr>
              <a:t> past ten.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44868" y="3869255"/>
            <a:ext cx="360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b</a:t>
            </a:r>
            <a:r>
              <a:rPr lang="cs-CZ" sz="2400" dirty="0" smtClean="0">
                <a:latin typeface="Calibri" panose="020F0502020204030204" pitchFamily="34" charset="0"/>
              </a:rPr>
              <a:t>) </a:t>
            </a:r>
            <a:r>
              <a:rPr lang="cs-CZ" sz="2400" dirty="0" err="1" smtClean="0">
                <a:latin typeface="Calibri" panose="020F0502020204030204" pitchFamily="34" charset="0"/>
              </a:rPr>
              <a:t>Iťs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eleven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44868" y="5030184"/>
            <a:ext cx="3007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c</a:t>
            </a:r>
            <a:r>
              <a:rPr lang="cs-CZ" sz="2400" dirty="0" smtClean="0">
                <a:latin typeface="Calibri" panose="020F0502020204030204" pitchFamily="34" charset="0"/>
              </a:rPr>
              <a:t>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three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7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991" y="3634155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757" y="4692307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ZZ02OO0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228" y="2227964"/>
            <a:ext cx="1128063" cy="9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5060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77194" y="2807714"/>
            <a:ext cx="2475023" cy="2382091"/>
            <a:chOff x="431693" y="1763501"/>
            <a:chExt cx="2475023" cy="2382091"/>
          </a:xfrm>
        </p:grpSpPr>
        <p:sp>
          <p:nvSpPr>
            <p:cNvPr id="11" name="Ovál 10"/>
            <p:cNvSpPr/>
            <p:nvPr/>
          </p:nvSpPr>
          <p:spPr>
            <a:xfrm>
              <a:off x="432860" y="1769328"/>
              <a:ext cx="2376264" cy="23762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936021" y="18843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94217" y="232035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2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294217" y="316243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4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474668" y="278201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latin typeface="Calibri" panose="020F0502020204030204" pitchFamily="34" charset="0"/>
                </a:rPr>
                <a:t>3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404968" y="367224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Calibri" panose="020F0502020204030204" pitchFamily="34" charset="0"/>
                </a:rPr>
                <a:t>6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31693" y="2777089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9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36021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5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963913" y="352430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7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901325" y="1895527"/>
              <a:ext cx="542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11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14993" y="320399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8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404967" y="1763501"/>
              <a:ext cx="53105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12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53093" y="2320354"/>
              <a:ext cx="5558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Calibri" panose="020F0502020204030204" pitchFamily="34" charset="0"/>
                </a:rPr>
                <a:t>10</a:t>
              </a:r>
              <a:endParaRPr lang="cs-CZ" sz="2400" dirty="0">
                <a:latin typeface="Calibri" panose="020F0502020204030204" pitchFamily="34" charset="0"/>
              </a:endParaRPr>
            </a:p>
          </p:txBody>
        </p:sp>
        <p:cxnSp>
          <p:nvCxnSpPr>
            <p:cNvPr id="24" name="Přímá spojnice se šipkou 23"/>
            <p:cNvCxnSpPr>
              <a:endCxn id="17" idx="3"/>
            </p:cNvCxnSpPr>
            <p:nvPr/>
          </p:nvCxnSpPr>
          <p:spPr>
            <a:xfrm flipH="1" flipV="1">
              <a:off x="863741" y="3007922"/>
              <a:ext cx="710660" cy="6100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 flipH="1">
              <a:off x="1179937" y="2986095"/>
              <a:ext cx="413422" cy="407169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1506585" y="2902522"/>
              <a:ext cx="210800" cy="210800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166307" y="5242360"/>
            <a:ext cx="3178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c)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eight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4842" y="2703530"/>
            <a:ext cx="2802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a) </a:t>
            </a:r>
            <a:r>
              <a:rPr lang="cs-CZ" sz="2400" dirty="0" err="1" smtClean="0">
                <a:latin typeface="Calibri" panose="020F0502020204030204" pitchFamily="34" charset="0"/>
              </a:rPr>
              <a:t>Iťs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six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66307" y="4017375"/>
            <a:ext cx="3465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b)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nine</a:t>
            </a:r>
            <a:r>
              <a:rPr lang="cs-CZ" sz="2400" dirty="0" smtClean="0">
                <a:latin typeface="Calibri" panose="020F0502020204030204" pitchFamily="34" charset="0"/>
              </a:rPr>
              <a:t> .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7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249" y="2409395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537" y="3586202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ZZ02OO0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074" y="4943447"/>
            <a:ext cx="1128063" cy="9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5060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66307" y="5242360"/>
            <a:ext cx="3224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c)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three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4842" y="2703530"/>
            <a:ext cx="2997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a) </a:t>
            </a:r>
            <a:r>
              <a:rPr lang="cs-CZ" sz="2400" dirty="0" err="1" smtClean="0">
                <a:latin typeface="Calibri" panose="020F0502020204030204" pitchFamily="34" charset="0"/>
              </a:rPr>
              <a:t>Iťs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four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66307" y="4017375"/>
            <a:ext cx="3329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b)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two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7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537" y="2406593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537" y="3586202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ZZ02OO0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999" y="4943447"/>
            <a:ext cx="1128063" cy="9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323528" y="3441311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14:45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401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66307" y="5242360"/>
            <a:ext cx="2928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c)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seven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4842" y="2703530"/>
            <a:ext cx="3108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a) </a:t>
            </a:r>
            <a:r>
              <a:rPr lang="cs-CZ" sz="2400" dirty="0" err="1" smtClean="0">
                <a:latin typeface="Calibri" panose="020F0502020204030204" pitchFamily="34" charset="0"/>
              </a:rPr>
              <a:t>Iťs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eight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66307" y="4017375"/>
            <a:ext cx="2934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b)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half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eight</a:t>
            </a:r>
            <a:r>
              <a:rPr lang="cs-CZ" sz="2400" dirty="0" smtClean="0">
                <a:latin typeface="Calibri" panose="020F0502020204030204" pitchFamily="34" charset="0"/>
              </a:rPr>
              <a:t> .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7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549" y="2389121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537" y="3586202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ZZ02OO0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074" y="4943447"/>
            <a:ext cx="1128063" cy="9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323528" y="3441311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07:30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37435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>
                <a:latin typeface="Calibri" panose="020F0502020204030204" pitchFamily="34" charset="0"/>
              </a:rPr>
              <a:t>What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time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is</a:t>
            </a:r>
            <a:r>
              <a:rPr lang="cs-CZ" dirty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it</a:t>
            </a:r>
            <a:r>
              <a:rPr lang="cs-CZ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29094" y="3786542"/>
            <a:ext cx="3396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b)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past </a:t>
            </a:r>
            <a:r>
              <a:rPr lang="cs-CZ" sz="2400" dirty="0" err="1" smtClean="0">
                <a:latin typeface="Calibri" panose="020F0502020204030204" pitchFamily="34" charset="0"/>
              </a:rPr>
              <a:t>nine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59895" y="5210445"/>
            <a:ext cx="2895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</a:rPr>
              <a:t>c</a:t>
            </a:r>
            <a:r>
              <a:rPr lang="cs-CZ" sz="2400" dirty="0" smtClean="0">
                <a:latin typeface="Calibri" panose="020F0502020204030204" pitchFamily="34" charset="0"/>
              </a:rPr>
              <a:t>) </a:t>
            </a:r>
            <a:r>
              <a:rPr lang="cs-CZ" sz="2400" dirty="0" err="1" smtClean="0">
                <a:latin typeface="Calibri" panose="020F0502020204030204" pitchFamily="34" charset="0"/>
              </a:rPr>
              <a:t>Iťs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ten.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22682" y="2472697"/>
            <a:ext cx="3197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</a:rPr>
              <a:t>a) </a:t>
            </a:r>
            <a:r>
              <a:rPr lang="cs-CZ" sz="2400" dirty="0" err="1" smtClean="0">
                <a:latin typeface="Calibri" panose="020F0502020204030204" pitchFamily="34" charset="0"/>
              </a:rPr>
              <a:t>It‘s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latin typeface="Calibri" panose="020F0502020204030204" pitchFamily="34" charset="0"/>
              </a:rPr>
              <a:t>quarter</a:t>
            </a:r>
            <a:r>
              <a:rPr lang="cs-CZ" sz="2400" dirty="0" smtClean="0">
                <a:latin typeface="Calibri" panose="020F0502020204030204" pitchFamily="34" charset="0"/>
              </a:rPr>
              <a:t> to </a:t>
            </a:r>
            <a:r>
              <a:rPr lang="cs-CZ" sz="2400" dirty="0" err="1" smtClean="0">
                <a:latin typeface="Calibri" panose="020F0502020204030204" pitchFamily="34" charset="0"/>
              </a:rPr>
              <a:t>nine</a:t>
            </a:r>
            <a:r>
              <a:rPr lang="cs-CZ" sz="2400" dirty="0" smtClean="0">
                <a:latin typeface="Calibri" panose="020F0502020204030204" pitchFamily="34" charset="0"/>
              </a:rPr>
              <a:t> .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7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687" y="4975345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živatel\AppData\Local\Microsoft\Windows\Temporary Internet Files\Content.IE5\KICJQ83H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264" y="2237596"/>
            <a:ext cx="990600" cy="93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ZZ02OO0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32235"/>
            <a:ext cx="1128063" cy="97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323528" y="3441311"/>
            <a:ext cx="2448272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21:15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2949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marL="0" indent="0">
              <a:buNone/>
            </a:pPr>
            <a:r>
              <a:rPr lang="cs-CZ" sz="2000" i="1" dirty="0" smtClean="0"/>
              <a:t>Galerie: microsoft.office.com</a:t>
            </a:r>
            <a:endParaRPr lang="cs-CZ" sz="2000" i="1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835</TotalTime>
  <Words>774</Words>
  <Application>Microsoft Office PowerPoint</Application>
  <PresentationFormat>Předvádění na obrazovce (4:3)</PresentationFormat>
  <Paragraphs>346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What time is it?</vt:lpstr>
      <vt:lpstr>What time is it?</vt:lpstr>
      <vt:lpstr>What time is it?</vt:lpstr>
      <vt:lpstr> </vt:lpstr>
      <vt:lpstr>What time is it?</vt:lpstr>
      <vt:lpstr>What time is it?</vt:lpstr>
      <vt:lpstr>What time is it?</vt:lpstr>
      <vt:lpstr>What time is it?</vt:lpstr>
      <vt:lpstr>What time is it?</vt:lpstr>
      <vt:lpstr>What time is it?</vt:lpstr>
      <vt:lpstr>What time is it?</vt:lpstr>
      <vt:lpstr>What time is it?</vt:lpstr>
      <vt:lpstr>What time is it?</vt:lpstr>
      <vt:lpstr>What time is it?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77</cp:revision>
  <dcterms:created xsi:type="dcterms:W3CDTF">2013-05-10T12:01:16Z</dcterms:created>
  <dcterms:modified xsi:type="dcterms:W3CDTF">2013-11-09T00:03:01Z</dcterms:modified>
</cp:coreProperties>
</file>