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71" r:id="rId3"/>
    <p:sldId id="270" r:id="rId4"/>
    <p:sldId id="257" r:id="rId5"/>
    <p:sldId id="267" r:id="rId6"/>
    <p:sldId id="266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Chráníme přírodu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VY_32_INOVACE_04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Sada </a:t>
            </a:r>
            <a:r>
              <a:rPr lang="cs-CZ" dirty="0"/>
              <a:t>8</a:t>
            </a:r>
            <a:endParaRPr lang="cs-CZ" dirty="0" smtClean="0"/>
          </a:p>
          <a:p>
            <a:r>
              <a:rPr lang="cs-CZ" dirty="0" smtClean="0"/>
              <a:t>Rozmanitost přírody </a:t>
            </a:r>
          </a:p>
          <a:p>
            <a:r>
              <a:rPr lang="cs-CZ" dirty="0" smtClean="0"/>
              <a:t>Autor: Jana </a:t>
            </a:r>
            <a:r>
              <a:rPr lang="cs-CZ" dirty="0" err="1" smtClean="0"/>
              <a:t>Nikrmajerová</a:t>
            </a:r>
            <a:endParaRPr lang="cs-CZ" dirty="0" smtClean="0"/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Doprovodný materiál k učivu „Rozmanitost přírody a její ochrana“. Doplněné pracovními listy (doplňování, obrázkové texty).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Třídění odpadu.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70" y="1484784"/>
            <a:ext cx="8424936" cy="4674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4999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Podtrhni věty. Čím jsou významné lesy(zeleně), čím pole (hnědě), čím vodní plochy (modře).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Jsou zdrojem živin pro rostliny.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Poskytují dřevo.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Zvlhčují půdu a ovzduší.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Zachycují prach a nečistoty z ovzduší.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Zadržují vodu.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Člověk je využívá k pěstování hospodářských rostlin.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Slouží k chovu ryb a vodní drůbeže.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6447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Doplň chybějící písmena.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2050" name="Picture 2" descr="C:\Users\nb2\Pictures\img1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47995">
            <a:off x="459769" y="1688137"/>
            <a:ext cx="7374005" cy="3859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657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784976" cy="11521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Co je to recyklace?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 recyklaci jsou zpracovány odpady na nové materiály. Je důležité dodržovat pravidla třídění odpadů.</a:t>
            </a:r>
          </a:p>
          <a:p>
            <a:pPr algn="just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Každý z nás vyhodí za rok asi 150 – 200 kg odpadů. Pokud však  odpady už doma třídíte a dáváte je do barevných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kontejnerů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umožníte tak recyklaci více než třetiny tohoto množství. Za rok tak můžete vytřídit až 30 kg papíru, 25 kg plastů, 15 kg skla.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11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Zdroje: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1196752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1484784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i="1" dirty="0"/>
              <a:t>Google.cz</a:t>
            </a:r>
            <a:r>
              <a:rPr lang="cs-CZ" dirty="0"/>
              <a:t> [online]. 2011 [cit. 2011-04-24]. Co je to recyklace?. Dostupné z WWW: &lt;WWW.ekokom.cz&gt;.</a:t>
            </a:r>
            <a:endParaRPr lang="cs-CZ" dirty="0"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4111" y="3645024"/>
            <a:ext cx="871296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i="1" dirty="0"/>
              <a:t>Google.cz</a:t>
            </a:r>
            <a:r>
              <a:rPr lang="cs-CZ" dirty="0"/>
              <a:t> [online]. 2011 [cit. 2011-04-24]. Obrázky - třídění odpadů. Dostupné z WWW: &lt;http://images.google.com/</a:t>
            </a:r>
            <a:r>
              <a:rPr lang="cs-CZ" dirty="0" err="1"/>
              <a:t>search?tbm</a:t>
            </a:r>
            <a:r>
              <a:rPr lang="cs-CZ" dirty="0"/>
              <a:t>=</a:t>
            </a:r>
            <a:r>
              <a:rPr lang="cs-CZ" dirty="0" err="1"/>
              <a:t>isch&amp;hl</a:t>
            </a:r>
            <a:r>
              <a:rPr lang="cs-CZ" dirty="0"/>
              <a:t>=</a:t>
            </a:r>
            <a:r>
              <a:rPr lang="cs-CZ" dirty="0" err="1"/>
              <a:t>cs&amp;source</a:t>
            </a:r>
            <a:r>
              <a:rPr lang="cs-CZ" dirty="0"/>
              <a:t>=</a:t>
            </a:r>
            <a:r>
              <a:rPr lang="cs-CZ" dirty="0" err="1"/>
              <a:t>hp&amp;biw</a:t>
            </a:r>
            <a:r>
              <a:rPr lang="cs-CZ" dirty="0"/>
              <a:t>=1362&amp;bih=553&amp;q=t%C5%99%C3%ADd%C4%9Bn%C3%AD+odpadu&amp;gbv=2&amp;aq=1&amp;aqi=g10&amp;aql=&amp;</a:t>
            </a:r>
            <a:r>
              <a:rPr lang="cs-CZ" dirty="0" err="1"/>
              <a:t>oq</a:t>
            </a:r>
            <a:r>
              <a:rPr lang="cs-CZ" dirty="0"/>
              <a:t>=t%C5%99%C3%ADd</a:t>
            </a:r>
            <a:r>
              <a:rPr lang="cs-CZ" dirty="0" smtClean="0"/>
              <a:t>&gt;.</a:t>
            </a:r>
          </a:p>
          <a:p>
            <a:pPr algn="ctr"/>
            <a:endParaRPr lang="cs-CZ" dirty="0"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3105835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520" y="2092223"/>
            <a:ext cx="84969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ŠTIKOVÁ, Věra. METODICKÝ PRŮVODCE UČEBNICÍ PRVOUKA 3. Brno : Nová škola, </a:t>
            </a:r>
            <a:r>
              <a:rPr lang="cs-CZ" dirty="0" err="1"/>
              <a:t>s.,r.,o</a:t>
            </a:r>
            <a:r>
              <a:rPr lang="cs-CZ" dirty="0"/>
              <a:t>., 2004. 43 s. ISBN 80-7289-065-4.</a:t>
            </a:r>
          </a:p>
          <a:p>
            <a:endParaRPr lang="cs-CZ" smtClean="0"/>
          </a:p>
          <a:p>
            <a:r>
              <a:rPr lang="cs-CZ" smtClean="0"/>
              <a:t>ŠTIKOVÁ</a:t>
            </a:r>
            <a:r>
              <a:rPr lang="cs-CZ" dirty="0"/>
              <a:t>, Věra. PŘÍRODOVĚDA 4 : Pracovní sešit pro 4.ročník základní školy. Brno : Nová škola, </a:t>
            </a:r>
            <a:r>
              <a:rPr lang="cs-CZ" dirty="0" err="1"/>
              <a:t>s.,r.,o</a:t>
            </a:r>
            <a:r>
              <a:rPr lang="cs-CZ" dirty="0"/>
              <a:t>., 2003. 28 s. ISBN 80-7289-052-2.</a:t>
            </a:r>
          </a:p>
        </p:txBody>
      </p:sp>
    </p:spTree>
    <p:extLst>
      <p:ext uri="{BB962C8B-B14F-4D97-AF65-F5344CB8AC3E}">
        <p14:creationId xmlns:p14="http://schemas.microsoft.com/office/powerpoint/2010/main" val="15494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410</TotalTime>
  <Words>317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Chráníme přírodu VY_32_INOVACE_04</vt:lpstr>
      <vt:lpstr>ANOTACE:</vt:lpstr>
      <vt:lpstr>Třídění odpadu.</vt:lpstr>
      <vt:lpstr>Podtrhni věty. Čím jsou významné lesy(zeleně), čím pole (hnědě), čím vodní plochy (modře).</vt:lpstr>
      <vt:lpstr>Doplň chybějící písmena.</vt:lpstr>
      <vt:lpstr>Co je to recyklace?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Učitel</cp:lastModifiedBy>
  <cp:revision>64</cp:revision>
  <dcterms:created xsi:type="dcterms:W3CDTF">2011-02-24T13:54:30Z</dcterms:created>
  <dcterms:modified xsi:type="dcterms:W3CDTF">2012-03-17T18:45:31Z</dcterms:modified>
</cp:coreProperties>
</file>