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3"/>
  </p:notesMasterIdLst>
  <p:sldIdLst>
    <p:sldId id="256" r:id="rId2"/>
    <p:sldId id="257" r:id="rId3"/>
    <p:sldId id="273" r:id="rId4"/>
    <p:sldId id="270" r:id="rId5"/>
    <p:sldId id="281" r:id="rId6"/>
    <p:sldId id="286" r:id="rId7"/>
    <p:sldId id="285" r:id="rId8"/>
    <p:sldId id="284" r:id="rId9"/>
    <p:sldId id="283" r:id="rId10"/>
    <p:sldId id="287" r:id="rId11"/>
    <p:sldId id="272" r:id="rId12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9E00"/>
    <a:srgbClr val="EAB200"/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7357239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87984" y="467469"/>
            <a:ext cx="5751513" cy="1408113"/>
          </a:xfrm>
          <a:prstGeom prst="rect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087906"/>
              </p:ext>
            </p:extLst>
          </p:nvPr>
        </p:nvGraphicFramePr>
        <p:xfrm>
          <a:off x="719832" y="2195661"/>
          <a:ext cx="8640960" cy="3828123"/>
        </p:xfrm>
        <a:graphic>
          <a:graphicData uri="http://schemas.openxmlformats.org/drawingml/2006/table">
            <a:tbl>
              <a:tblPr/>
              <a:tblGrid>
                <a:gridCol w="4224470"/>
                <a:gridCol w="4416490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VY_52_INOVACE_13_ČJ_V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yjmenovaná slova po S a jejich význam - 1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projektu: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S názorně – syn, sytý, sýr, syrový, sychravý, usychat. Společná diskuze nad různými významy slov.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467469"/>
            <a:ext cx="9072563" cy="676875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S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marL="1143000" indent="-1143000" algn="ctr"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</a:p>
          <a:p>
            <a:pPr marL="1143000" indent="-1143000" algn="ctr">
              <a:buAutoNum type="arabicPeriod"/>
            </a:pPr>
            <a:endParaRPr lang="cs-CZ" sz="66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0" indent="-1143000" algn="ctr">
              <a:buNone/>
            </a:pPr>
            <a:r>
              <a:rPr lang="cs-CZ" sz="5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syn, sytý, sýr, syrový, sychravý, usychat</a:t>
            </a:r>
            <a:endParaRPr lang="cs-CZ" sz="5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6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syn, sytý, sýr, syrový, sychravý, usychat, </a:t>
            </a:r>
          </a:p>
          <a:p>
            <a:pPr>
              <a:buNone/>
            </a:pPr>
            <a:r>
              <a:rPr lang="cs-CZ" sz="6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sýkora, sýček, sysel, syčet, sypat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Dnes si probereme význam prvních vyjmenovaných slov po S.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Potomek mužského pohlaví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30" name="Picture 6" descr="C:\Documents and Settings\Alena T\Local Settings\Temporary Internet Files\Content.IE5\HUIRV7X0\MP9004069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760" y="2195661"/>
            <a:ext cx="2017208" cy="3024336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1031" name="Picture 7" descr="C:\Documents and Settings\Alena T\Local Settings\Temporary Internet Files\Content.IE5\ZACM5V7C\MP9001788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4448" y="1835621"/>
            <a:ext cx="3256644" cy="2160240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1032" name="Picture 8" descr="C:\Documents and Settings\Alena T\Local Settings\Temporary Internet Files\Content.IE5\HUIRV7X0\MP9004002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816" y="2224465"/>
            <a:ext cx="2376263" cy="1901011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1033" name="Picture 9" descr="C:\Documents and Settings\Alena T\Local Settings\Temporary Internet Files\Content.IE5\86PASBBR\MP9004304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5816" y="4787949"/>
            <a:ext cx="2339677" cy="2339677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5976416" y="4283893"/>
            <a:ext cx="3841116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Tvůj tatínek je syn tvého </a:t>
            </a:r>
          </a:p>
          <a:p>
            <a:r>
              <a:rPr lang="cs-CZ" sz="2400" b="1" dirty="0" smtClean="0"/>
              <a:t> dědečka, dědeček je </a:t>
            </a:r>
          </a:p>
          <a:p>
            <a:r>
              <a:rPr lang="cs-CZ" sz="2400" b="1" dirty="0" smtClean="0"/>
              <a:t> tatínkův otec.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52080" y="5940077"/>
            <a:ext cx="691368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Tatínek může naučit svého syna spoustu věcí.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56336" y="6516141"/>
            <a:ext cx="4666662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naučil tatínek tebe?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1800" y="4211885"/>
            <a:ext cx="363073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 jsi syn svých rodičů.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SYTÝ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9223" name="Picture 7" descr="C:\Documents and Settings\Alena T\Local Settings\Temporary Internet Files\Content.IE5\V3I0JEVZ\MC900232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800" y="3995861"/>
            <a:ext cx="2008567" cy="2618840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Dostatečně najedený, sytá (plná) barva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86PASBBR\MP9004395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48193">
            <a:off x="6937912" y="2961176"/>
            <a:ext cx="2395110" cy="1599021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4608264" y="2555701"/>
            <a:ext cx="2717411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Obrázek pastelek</a:t>
            </a:r>
          </a:p>
          <a:p>
            <a:r>
              <a:rPr lang="cs-CZ" sz="2400" b="1" dirty="0" smtClean="0"/>
              <a:t>je nakreslený</a:t>
            </a:r>
          </a:p>
          <a:p>
            <a:r>
              <a:rPr lang="cs-CZ" sz="2400" b="1" dirty="0" smtClean="0"/>
              <a:t>sytými barvami.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6176" y="4931965"/>
            <a:ext cx="6101350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Člověk se po jídle cítí nasycený </a:t>
            </a:r>
          </a:p>
          <a:p>
            <a:r>
              <a:rPr lang="cs-CZ" sz="2400" b="1" dirty="0" smtClean="0"/>
              <a:t>(nemá už chuť na další jídlo, je plný).</a:t>
            </a:r>
          </a:p>
          <a:p>
            <a:r>
              <a:rPr lang="cs-CZ" sz="2400" b="1" dirty="0" smtClean="0"/>
              <a:t>Pozor – nasytit se neznamená přejíst se!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43968" y="6444133"/>
            <a:ext cx="7957628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jaké potraviny tě dokážou rychle nasytit?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které z nich jsou zdravé?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92040" y="2411686"/>
            <a:ext cx="1733000" cy="2448272"/>
          </a:xfrm>
          <a:prstGeom prst="rect">
            <a:avLst/>
          </a:prstGeom>
          <a:noFill/>
          <a:ln w="28575">
            <a:solidFill>
              <a:srgbClr val="EAB2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Documents and Settings\Alena T\Local Settings\Temporary Internet Files\Content.IE5\HUIRV7X0\MP9004327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96096" y="3347789"/>
            <a:ext cx="2736304" cy="1824203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Mléčný výrobek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SÝR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2050" name="Picture 2" descr="C:\Documents and Settings\Alena T\Local Settings\Temporary Internet Files\Content.IE5\V3I0JEVZ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87784" y="5075981"/>
            <a:ext cx="2664296" cy="2664296"/>
          </a:xfrm>
          <a:prstGeom prst="rect">
            <a:avLst/>
          </a:prstGeom>
          <a:noFill/>
        </p:spPr>
      </p:pic>
      <p:pic>
        <p:nvPicPr>
          <p:cNvPr id="2051" name="Picture 3" descr="C:\Documents and Settings\Alena T\Local Settings\Temporary Internet Files\Content.IE5\ZACM5V7C\MP9003137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92440" y="1619597"/>
            <a:ext cx="3369568" cy="2235147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2053" name="Picture 5" descr="C:\Documents and Settings\Alena T\Local Settings\Temporary Internet Files\Content.IE5\86PASBBR\MC9004418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44168" y="1691604"/>
            <a:ext cx="2234307" cy="1530847"/>
          </a:xfrm>
          <a:prstGeom prst="rect">
            <a:avLst/>
          </a:prstGeom>
          <a:noFill/>
        </p:spPr>
      </p:pic>
      <p:pic>
        <p:nvPicPr>
          <p:cNvPr id="2055" name="Picture 7" descr="C:\Documents and Settings\Alena T\Local Settings\Temporary Internet Files\Content.IE5\86PASBBR\MP9001779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3808" y="2195661"/>
            <a:ext cx="3009528" cy="2006352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6120432" y="4067869"/>
            <a:ext cx="3297698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Máme mnoho druhů</a:t>
            </a:r>
          </a:p>
          <a:p>
            <a:r>
              <a:rPr lang="cs-CZ" sz="2400" b="1" dirty="0" smtClean="0"/>
              <a:t>sýrů – měkký, </a:t>
            </a:r>
            <a:r>
              <a:rPr lang="cs-CZ" sz="2400" b="1" dirty="0" err="1" smtClean="0"/>
              <a:t>tvrdý</a:t>
            </a:r>
            <a:r>
              <a:rPr lang="cs-CZ" sz="2400" b="1" dirty="0" smtClean="0">
                <a:sym typeface="Symbol"/>
              </a:rPr>
              <a:t></a:t>
            </a:r>
          </a:p>
          <a:p>
            <a:r>
              <a:rPr lang="cs-CZ" sz="2400" b="1" dirty="0" smtClean="0">
                <a:sym typeface="Symbol"/>
              </a:rPr>
              <a:t>Ementál, parmazán…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800" y="4283893"/>
            <a:ext cx="3414717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Sýr je zdravý, hodí </a:t>
            </a:r>
          </a:p>
          <a:p>
            <a:r>
              <a:rPr lang="cs-CZ" sz="2400" b="1" dirty="0" smtClean="0"/>
              <a:t>se výborně na snídani</a:t>
            </a:r>
          </a:p>
          <a:p>
            <a:r>
              <a:rPr lang="cs-CZ" sz="2400" b="1" dirty="0" smtClean="0"/>
              <a:t>i svačinu.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04008" y="5724053"/>
            <a:ext cx="6624736" cy="1294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zvířátko má moc rádo tvrdý sýr?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Najdeš ho i ve vyjmenovaných slovech po M…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Obrázek 13" descr="MC900430057myš a sýr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280672" y="5868069"/>
            <a:ext cx="1640483" cy="14755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lena T\Local Settings\Temporary Internet Files\Content.IE5\ZACM5V7C\MC900336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8584" y="5724053"/>
            <a:ext cx="2448272" cy="1539321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Jídlo, které není uvařené ani upečené, v původním stavu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SYROVÝ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3074" name="Picture 2" descr="C:\Documents and Settings\Alena T\Local Settings\Temporary Internet Files\Content.IE5\86PASBBR\MP9004006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4643933"/>
            <a:ext cx="2093166" cy="2617096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3075" name="Picture 3" descr="C:\Documents and Settings\Alena T\Local Settings\Temporary Internet Files\Content.IE5\V3I0JEVZ\MC9004418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2555701"/>
            <a:ext cx="1917700" cy="1689100"/>
          </a:xfrm>
          <a:prstGeom prst="rect">
            <a:avLst/>
          </a:prstGeom>
          <a:noFill/>
        </p:spPr>
      </p:pic>
      <p:pic>
        <p:nvPicPr>
          <p:cNvPr id="3076" name="Picture 4" descr="C:\Documents and Settings\Alena T\Local Settings\Temporary Internet Files\Content.IE5\86PASBBR\MP9003878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48024" y="2123653"/>
            <a:ext cx="2749088" cy="1961016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3078" name="Picture 6" descr="C:\Documents and Settings\Alena T\Local Settings\Temporary Internet Files\Content.IE5\ZACM5V7C\MP9004006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44368" y="2123653"/>
            <a:ext cx="1152128" cy="1440512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3081" name="Picture 9" descr="C:\Documents and Settings\Alena T\Local Settings\Temporary Internet Files\Content.IE5\HUIRV7X0\MP9004304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56536" y="2123653"/>
            <a:ext cx="2016224" cy="2016224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3083" name="Picture 11" descr="C:\Documents and Settings\Alena T\Local Settings\Temporary Internet Files\Content.IE5\V3I0JEVZ\MP90018266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88584" y="3851845"/>
            <a:ext cx="2256946" cy="1508392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2592040" y="6588149"/>
            <a:ext cx="542090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POZOR! Syrové jídlo je nutné</a:t>
            </a:r>
          </a:p>
          <a:p>
            <a:r>
              <a:rPr lang="cs-CZ" sz="2400" b="1" dirty="0" smtClean="0"/>
              <a:t>          VŽDY nejdříve pořádně omýt!</a:t>
            </a:r>
            <a:endParaRPr lang="cs-CZ" sz="2400" b="1" dirty="0"/>
          </a:p>
        </p:txBody>
      </p:sp>
      <p:pic>
        <p:nvPicPr>
          <p:cNvPr id="3080" name="Picture 8" descr="C:\Documents and Settings\Alena T\Local Settings\Temporary Internet Files\Content.IE5\86PASBBR\MP90018266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92440" y="3707829"/>
            <a:ext cx="1080120" cy="1632423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2592040" y="4571925"/>
            <a:ext cx="353814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Syrové jíme především</a:t>
            </a:r>
          </a:p>
          <a:p>
            <a:r>
              <a:rPr lang="cs-CZ" sz="2400" b="1" dirty="0" smtClean="0"/>
              <a:t>ovoce a zeleninu.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92040" y="5508029"/>
            <a:ext cx="5320687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zeleninu a ovoce znáš?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ti chutná nejvíc?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SYCHRAVÝ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Vlhké počasí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7" name="Picture 11" descr="C:\Documents and Settings\Alena T\Local Settings\Temporary Internet Files\Content.IE5\V3I0JEVZ\MP9004022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816" y="2339677"/>
            <a:ext cx="2246101" cy="2808312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4109" name="Picture 13" descr="C:\Documents and Settings\Alena T\Local Settings\Temporary Internet Files\Content.IE5\86PASBBR\MP9002893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4408" y="1475581"/>
            <a:ext cx="3657600" cy="2407920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4099" name="Picture 3" descr="C:\Documents and Settings\Alena T\Local Settings\Temporary Internet Files\Content.IE5\86PASBBR\MP9004100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67904" y="4859957"/>
            <a:ext cx="3744168" cy="2495137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4102" name="Picture 6" descr="C:\Documents and Settings\Alena T\Local Settings\Temporary Internet Files\Content.IE5\ZACM5V7C\MC9004237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96096" y="2339676"/>
            <a:ext cx="2592288" cy="2765107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832400" y="4499917"/>
            <a:ext cx="4045531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 sychravému počasí</a:t>
            </a:r>
          </a:p>
          <a:p>
            <a:r>
              <a:rPr lang="cs-CZ" sz="2400" b="1" dirty="0" smtClean="0"/>
              <a:t>patří mlhy, déšť i deštníky.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16376" y="6012085"/>
            <a:ext cx="4289444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jakém ročním období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sychravé počasí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vyskytuje hodně často?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Schnout následkem nedostatku vody (sucha)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USYCHAT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5123" name="Picture 3" descr="C:\Documents and Settings\Alena T\Local Settings\Temporary Internet Files\Content.IE5\86PASBBR\MP9004486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808" y="2123653"/>
            <a:ext cx="3528392" cy="2352262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5" name="Obrázek 4" descr="usychat prádlo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5616376" y="2699717"/>
            <a:ext cx="3916792" cy="2622386"/>
          </a:xfrm>
          <a:prstGeom prst="rect">
            <a:avLst/>
          </a:prstGeom>
          <a:ln w="28575">
            <a:solidFill>
              <a:srgbClr val="EAB200"/>
            </a:solidFill>
          </a:ln>
        </p:spPr>
      </p:pic>
      <p:pic>
        <p:nvPicPr>
          <p:cNvPr id="6" name="Obrázek 5" descr="usychat byliny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92240" y="4067869"/>
            <a:ext cx="1569110" cy="1810512"/>
          </a:xfrm>
          <a:prstGeom prst="rect">
            <a:avLst/>
          </a:prstGeom>
        </p:spPr>
      </p:pic>
      <p:pic>
        <p:nvPicPr>
          <p:cNvPr id="7" name="Obrázek 6" descr="usychat květiny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9793" y="5364013"/>
            <a:ext cx="1688116" cy="201040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9792" y="4499917"/>
            <a:ext cx="3831498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Následkem sucha schne obilí </a:t>
            </a:r>
          </a:p>
          <a:p>
            <a:r>
              <a:rPr lang="cs-CZ" sz="2000" b="1" dirty="0" smtClean="0"/>
              <a:t>i strom.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03961" y="2195661"/>
            <a:ext cx="5976664" cy="37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létě nám na sluníčku dobře usychá prádlo.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7984" y="5868069"/>
            <a:ext cx="7704856" cy="951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Usychají různé okrasné kytičky, trávy, léčivé bylinky. Kytičky   a trávy pak využíváme na ozdobu bytu, bylinky dáváme                       do jídla, nebo nám pomohou, když jsme nemocní.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28144" y="6804173"/>
            <a:ext cx="6122189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nějakou léčivou bylinku?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6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syn, sytý, sýr, syrový, sychravý, usychat, </a:t>
            </a:r>
          </a:p>
          <a:p>
            <a:pPr>
              <a:buNone/>
            </a:pPr>
            <a:r>
              <a:rPr lang="cs-CZ" sz="6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6400" b="1" dirty="0" smtClean="0">
                <a:solidFill>
                  <a:srgbClr val="D09E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sýkora, sýček, sysel, syčet, sypat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Zkus sám vysvětlit význam prvních vyjmenovaných slov, které jsme dnes probrali.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   </a:t>
            </a:r>
            <a:r>
              <a:rPr lang="cs-CZ" sz="2800" b="1" dirty="0" smtClean="0"/>
              <a:t>Zdroje: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1600" dirty="0" smtClean="0"/>
              <a:t>Nasycená dívka: BERGMANN.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15.9.2012]. Dostupný na WWW: &lt;http://cs.wikipedia.org/wiki/Soubor:Carl_von_Bergen_M%C3%A4dchen_mit_Teller.jpg&gt;. </a:t>
            </a:r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1037</TotalTime>
  <Words>445</Words>
  <Application>Microsoft Office PowerPoint</Application>
  <PresentationFormat>Vlastní</PresentationFormat>
  <Paragraphs>101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  Všechna vyjmenovaná slova po S</vt:lpstr>
      <vt:lpstr>Co znamená slovo SYN?</vt:lpstr>
      <vt:lpstr>Co znamená slovo SYTÝ?</vt:lpstr>
      <vt:lpstr>Co znamená slovo SÝR?</vt:lpstr>
      <vt:lpstr>Co znamená  SYROVÝ?</vt:lpstr>
      <vt:lpstr>Co znamená slovo SYCHRAVÝ?</vt:lpstr>
      <vt:lpstr>Co znamená slovo USYCHAT?</vt:lpstr>
      <vt:lpstr>Malé opakování,   všechna vyjmenovaná slova po S</vt:lpstr>
      <vt:lpstr>  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127</cp:revision>
  <cp:lastPrinted>1601-01-01T00:00:00Z</cp:lastPrinted>
  <dcterms:created xsi:type="dcterms:W3CDTF">2011-08-21T18:05:50Z</dcterms:created>
  <dcterms:modified xsi:type="dcterms:W3CDTF">2013-04-02T08:47:58Z</dcterms:modified>
</cp:coreProperties>
</file>