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71" r:id="rId3"/>
    <p:sldId id="265" r:id="rId4"/>
    <p:sldId id="257" r:id="rId5"/>
    <p:sldId id="269" r:id="rId6"/>
    <p:sldId id="270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7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84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29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9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443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07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80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818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2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28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029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22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87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Růst a vývoj člověka</a:t>
            </a:r>
            <a:br>
              <a:rPr lang="cs-CZ" dirty="0" smtClean="0"/>
            </a:br>
            <a:r>
              <a:rPr lang="cs-CZ" dirty="0" smtClean="0"/>
              <a:t>VY_32_INOVACE_07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Člověk a jeho  zdraví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 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určený k osvojení </a:t>
            </a:r>
            <a:r>
              <a:rPr lang="cs-CZ" dirty="0" smtClean="0"/>
              <a:t>učiva o vývinu </a:t>
            </a:r>
            <a:r>
              <a:rPr lang="cs-CZ" dirty="0" smtClean="0"/>
              <a:t>jedince (vývojové etapy člověka),  společných znaků , potřeb a projevů člověka pomocí obrázků, rozluštění textu, textové hry.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Etapy lidského života.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61662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069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Rozlušti názvy jednotlivých vývojových stádií člověka a seřaď  je podle věku.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err="1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álokš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   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ícíjavípsod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    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ýlěpsod</a:t>
            </a:r>
            <a:endParaRPr lang="cs-CZ" sz="4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err="1">
                <a:solidFill>
                  <a:schemeClr val="accent2">
                    <a:lumMod val="50000"/>
                  </a:schemeClr>
                </a:solidFill>
              </a:rPr>
              <a:t>c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enejok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cenezorovon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kálokšdeřp</a:t>
            </a:r>
            <a:endParaRPr lang="cs-CZ" sz="4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elotab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       </a:t>
            </a:r>
            <a:r>
              <a:rPr lang="cs-CZ" sz="4000" dirty="0" err="1" smtClean="0">
                <a:solidFill>
                  <a:schemeClr val="accent2">
                    <a:lumMod val="50000"/>
                  </a:schemeClr>
                </a:solidFill>
              </a:rPr>
              <a:t>kěvolčýrats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Společné znaky, potřeby a projevy člověka.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Tělo člověka si dokáže udržet stálou tělesnou teplotu.</a:t>
            </a:r>
          </a:p>
          <a:p>
            <a:pPr algn="just"/>
            <a:r>
              <a:rPr lang="cs-CZ" sz="3600" dirty="0" smtClean="0"/>
              <a:t>Člověk je součástí živé přírody. Patří do rodiny živočichů.</a:t>
            </a:r>
          </a:p>
          <a:p>
            <a:pPr algn="just"/>
            <a:r>
              <a:rPr lang="cs-CZ" sz="3600" dirty="0" smtClean="0"/>
              <a:t>V moči a ve stolici vylučujeme z těla škodlivé odpadní látky, tekutiny a nestrávené zbytky potravy. Kůží vylučujeme pot.</a:t>
            </a:r>
          </a:p>
          <a:p>
            <a:pPr algn="just"/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Společné znaky, potřeby a projevy člověka.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Člověk:</a:t>
            </a:r>
          </a:p>
          <a:p>
            <a:r>
              <a:rPr lang="cs-CZ" sz="4000" dirty="0" smtClean="0"/>
              <a:t>- pohybuje se</a:t>
            </a:r>
          </a:p>
          <a:p>
            <a:r>
              <a:rPr lang="cs-CZ" sz="4000" dirty="0" smtClean="0"/>
              <a:t>- dýchá</a:t>
            </a:r>
          </a:p>
          <a:p>
            <a:r>
              <a:rPr lang="cs-CZ" sz="4000" dirty="0" smtClean="0"/>
              <a:t>- přijímá potravu, vylučuje</a:t>
            </a:r>
          </a:p>
          <a:p>
            <a:r>
              <a:rPr lang="cs-CZ" sz="4000" dirty="0" smtClean="0"/>
              <a:t>- potřebuje odpočinek</a:t>
            </a:r>
          </a:p>
          <a:p>
            <a:r>
              <a:rPr lang="cs-CZ" sz="4000" dirty="0" smtClean="0"/>
              <a:t>- rozmnožuje se, roste a vyvíjí se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83572" y="18864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742" y="5733256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243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HRA na pravdu.  Zatrhni správné odpovědi.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cs-CZ" sz="7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endParaRPr lang="cs-CZ" sz="7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9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Vdechujeme nosem a ústy vzduch s větším množstvím CO2 než kyslíku?</a:t>
            </a:r>
          </a:p>
          <a:p>
            <a:pPr marL="0" indent="0" algn="just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Ano. Ne.</a:t>
            </a:r>
          </a:p>
          <a:p>
            <a:pPr marL="0" indent="0" algn="just">
              <a:buNone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9600" dirty="0"/>
              <a:t>2</a:t>
            </a:r>
            <a:r>
              <a:rPr lang="cs-CZ" sz="9600" dirty="0" smtClean="0"/>
              <a:t>. Dokáže si člověk udržet stálou tělesnou teplotu?</a:t>
            </a:r>
          </a:p>
          <a:p>
            <a:pPr marL="0" indent="0" algn="just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Ano. Ne.</a:t>
            </a:r>
          </a:p>
          <a:p>
            <a:pPr marL="0" indent="0" algn="just">
              <a:buNone/>
            </a:pPr>
            <a:r>
              <a:rPr lang="cs-CZ" sz="9600" dirty="0"/>
              <a:t>3</a:t>
            </a:r>
            <a:r>
              <a:rPr lang="cs-CZ" sz="9600" dirty="0" smtClean="0"/>
              <a:t>. Vylučuje člověk v moči a ve stolici z těla pot?</a:t>
            </a:r>
          </a:p>
          <a:p>
            <a:pPr marL="0" indent="0" algn="just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Ano. Ne.</a:t>
            </a:r>
            <a:endParaRPr lang="cs-CZ" sz="9600" dirty="0" smtClean="0"/>
          </a:p>
          <a:p>
            <a:pPr marL="0" indent="0" algn="just">
              <a:buNone/>
            </a:pPr>
            <a:r>
              <a:rPr lang="cs-CZ" sz="9600" dirty="0"/>
              <a:t>4</a:t>
            </a:r>
            <a:r>
              <a:rPr lang="cs-CZ" sz="9600" dirty="0" smtClean="0"/>
              <a:t>. Vylučuje kůží zbytky potravy?</a:t>
            </a:r>
          </a:p>
          <a:p>
            <a:pPr marL="0" indent="0" algn="just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Ano. Ne.</a:t>
            </a:r>
          </a:p>
          <a:p>
            <a:pPr marL="0" indent="0" algn="just">
              <a:buNone/>
            </a:pPr>
            <a:r>
              <a:rPr lang="cs-CZ" sz="9600" dirty="0"/>
              <a:t>5</a:t>
            </a:r>
            <a:r>
              <a:rPr lang="cs-CZ" sz="9600" dirty="0" smtClean="0"/>
              <a:t>. Liší se člověk od ostatních živočichů  mimo jiné schopností myslet?</a:t>
            </a:r>
          </a:p>
          <a:p>
            <a:pPr marL="0" indent="0" algn="just">
              <a:buNone/>
            </a:pP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</a:rPr>
              <a:t>Ano. Ne.</a:t>
            </a:r>
          </a:p>
          <a:p>
            <a:pPr marL="0" indent="0" algn="just">
              <a:buNone/>
            </a:pPr>
            <a:endParaRPr lang="cs-CZ" sz="7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7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 </a:t>
            </a:r>
            <a:endParaRPr lang="cs-CZ" sz="32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7687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764705"/>
            <a:ext cx="87129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/>
              <a:t>Google.cz [online]. 2009 [cit. 2011-05-19]. OBRÁZKY-ETAPY VÝVOJE ČLOVĚKA . Dostupné z WWW: &lt;http://www.zsnastrani.cz/</a:t>
            </a:r>
            <a:r>
              <a:rPr lang="cs-CZ" sz="2000" dirty="0" err="1"/>
              <a:t>vyuka</a:t>
            </a:r>
            <a:r>
              <a:rPr lang="cs-CZ" sz="2000" dirty="0"/>
              <a:t>/</a:t>
            </a:r>
            <a:r>
              <a:rPr lang="cs-CZ" sz="2000" dirty="0" err="1"/>
              <a:t>vko</a:t>
            </a:r>
            <a:r>
              <a:rPr lang="cs-CZ" sz="2000" dirty="0"/>
              <a:t>&gt;.</a:t>
            </a:r>
          </a:p>
          <a:p>
            <a:pPr algn="just"/>
            <a:r>
              <a:rPr lang="cs-CZ" sz="2000" dirty="0"/>
              <a:t>ŠTIKOVÁ, Věra. PRVOUKA 3 pro 3.ročník základní školy. Brno : Nová škola, </a:t>
            </a:r>
            <a:r>
              <a:rPr lang="cs-CZ" sz="2000" dirty="0" err="1"/>
              <a:t>s.,r.,o</a:t>
            </a:r>
            <a:r>
              <a:rPr lang="cs-CZ" sz="2000" dirty="0"/>
              <a:t>., 2002. 75 s. ISBN 80-7289-044-1.</a:t>
            </a:r>
          </a:p>
          <a:p>
            <a:pPr algn="just"/>
            <a:r>
              <a:rPr lang="cs-CZ" sz="2000" dirty="0"/>
              <a:t>ŠTIKOVÁ, Věra. METODICKÝ PRŮVODCE UČEBNICÍ PRVOUKA 3. Brno : Nová škola, </a:t>
            </a:r>
            <a:r>
              <a:rPr lang="cs-CZ" sz="2000" dirty="0" err="1"/>
              <a:t>s.,r.,o</a:t>
            </a:r>
            <a:r>
              <a:rPr lang="cs-CZ" sz="2000" dirty="0"/>
              <a:t>., 2004. 43 s. ISBN 80-7289-065-4.</a:t>
            </a:r>
          </a:p>
        </p:txBody>
      </p:sp>
    </p:spTree>
    <p:extLst>
      <p:ext uri="{BB962C8B-B14F-4D97-AF65-F5344CB8AC3E}">
        <p14:creationId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577</TotalTime>
  <Words>367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Růst a vývoj člověka VY_32_INOVACE_07</vt:lpstr>
      <vt:lpstr>ANOTACE:</vt:lpstr>
      <vt:lpstr>Etapy lidského života.</vt:lpstr>
      <vt:lpstr>Rozlušti názvy jednotlivých vývojových stádií člověka a seřaď  je podle věku.</vt:lpstr>
      <vt:lpstr>Společné znaky, potřeby a projevy člověka.</vt:lpstr>
      <vt:lpstr>Společné znaky, potřeby a projevy člověka.</vt:lpstr>
      <vt:lpstr>HRA na pravdu.  Zatrhni správné odpovědi.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78</cp:revision>
  <dcterms:created xsi:type="dcterms:W3CDTF">2011-02-24T13:54:30Z</dcterms:created>
  <dcterms:modified xsi:type="dcterms:W3CDTF">2012-03-17T18:49:27Z</dcterms:modified>
</cp:coreProperties>
</file>