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70" r:id="rId4"/>
    <p:sldId id="281" r:id="rId5"/>
    <p:sldId id="286" r:id="rId6"/>
    <p:sldId id="285" r:id="rId7"/>
    <p:sldId id="287" r:id="rId8"/>
    <p:sldId id="272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669900"/>
    <a:srgbClr val="7B7B7B"/>
    <a:srgbClr val="8E8E8E"/>
    <a:srgbClr val="CC9900"/>
    <a:srgbClr val="CC3300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9361086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6699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99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1043533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921328"/>
              </p:ext>
            </p:extLst>
          </p:nvPr>
        </p:nvGraphicFramePr>
        <p:xfrm>
          <a:off x="791840" y="2843733"/>
          <a:ext cx="8568952" cy="3828123"/>
        </p:xfrm>
        <a:graphic>
          <a:graphicData uri="http://schemas.openxmlformats.org/drawingml/2006/table">
            <a:tbl>
              <a:tblPr/>
              <a:tblGrid>
                <a:gridCol w="4189266"/>
                <a:gridCol w="4379686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VY_52_INOVACE_19_ČJ_V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yjmenovaná slova po Z a jejich význam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Z názorně  – brzy, jazyk, nazývat se, Ruzyně. Společná diskuze nad různými významy slov.                                                  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699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75816" y="539477"/>
            <a:ext cx="9072563" cy="669674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Z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brzy, jazyk, nazývat se, Ruzyně</a:t>
            </a:r>
            <a:endParaRPr lang="cs-CZ" sz="4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krátký čas, v časnou ranní dobu, dřív než…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31" name="Picture 7" descr="C:\Documents and Settings\Alena T\Local Settings\Temporary Internet Files\Content.IE5\ZACM5V7C\MP9004225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6456" y="2123653"/>
            <a:ext cx="3167575" cy="2375681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pic>
        <p:nvPicPr>
          <p:cNvPr id="6" name="Obrázek 5" descr="hodin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715941"/>
            <a:ext cx="3600400" cy="36004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952080" y="5796061"/>
            <a:ext cx="6912768" cy="1122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Tatínek vstává do práce hodně brzy, je řidičem autobusu.</a:t>
            </a:r>
          </a:p>
          <a:p>
            <a:endParaRPr lang="cs-CZ" sz="2400" b="1" dirty="0" smtClean="0"/>
          </a:p>
        </p:txBody>
      </p:sp>
      <p:pic>
        <p:nvPicPr>
          <p:cNvPr id="1026" name="Picture 2" descr="C:\Documents and Settings\Alena T\Local Settings\Temporary Internet Files\Content.IE5\V3I0JEVZ\MP9004021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9832" y="2195661"/>
            <a:ext cx="2736304" cy="2189044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647824" y="4427909"/>
            <a:ext cx="509908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Doma budu brzy, pojedu tramvají.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88184" y="2123653"/>
            <a:ext cx="2606419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 divadla jsem</a:t>
            </a:r>
          </a:p>
          <a:p>
            <a:r>
              <a:rPr lang="cs-CZ" sz="2400" b="1" dirty="0" smtClean="0"/>
              <a:t>přišel moc brzy, </a:t>
            </a:r>
          </a:p>
          <a:p>
            <a:r>
              <a:rPr lang="cs-CZ" sz="2400" b="1" dirty="0" smtClean="0"/>
              <a:t>ještě tam</a:t>
            </a:r>
          </a:p>
          <a:p>
            <a:r>
              <a:rPr lang="cs-CZ" sz="2400" b="1" dirty="0" smtClean="0"/>
              <a:t>nikdo nebyl.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63210" y="6732165"/>
            <a:ext cx="741741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v kolik hodin tatínek vstává?</a:t>
            </a:r>
            <a:endParaRPr lang="cs-CZ" sz="36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lena T\Local Settings\Temporary Internet Files\Content.IE5\HUIRV7X0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87549"/>
            <a:ext cx="4752528" cy="475252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Documents and Settings\Alena T\Local Settings\Temporary Internet Files\Content.IE5\HUIRV7X0\MP9004486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75816" y="5219997"/>
            <a:ext cx="2592288" cy="1944216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pic>
        <p:nvPicPr>
          <p:cNvPr id="2055" name="Picture 7" descr="C:\Documents and Settings\Alena T\Local Settings\Temporary Internet Files\Content.IE5\HUIRV7X0\MC9003357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8464" y="2915741"/>
            <a:ext cx="3038511" cy="2690308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Svalový orgán v ústech, řeč, část boty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88384" y="3347789"/>
            <a:ext cx="938077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jazyk</a:t>
            </a:r>
            <a:endParaRPr lang="cs-CZ" sz="2400" b="1" dirty="0"/>
          </a:p>
        </p:txBody>
      </p:sp>
      <p:cxnSp>
        <p:nvCxnSpPr>
          <p:cNvPr id="9" name="Přímá spojovací šipka 8"/>
          <p:cNvCxnSpPr>
            <a:stCxn id="7" idx="3"/>
          </p:cNvCxnSpPr>
          <p:nvPr/>
        </p:nvCxnSpPr>
        <p:spPr>
          <a:xfrm flipV="1">
            <a:off x="6626461" y="3131765"/>
            <a:ext cx="1654211" cy="4339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 rot="20006491">
            <a:off x="719832" y="2843733"/>
            <a:ext cx="1774845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Anglický jazyk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11920" y="3203773"/>
            <a:ext cx="1492716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Český jazyk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1552000">
            <a:off x="2432886" y="3080539"/>
            <a:ext cx="1826141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Německý jazyk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 rot="21069036">
            <a:off x="1165564" y="3732772"/>
            <a:ext cx="2223686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Francouzský jazyk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24261" y="5796061"/>
            <a:ext cx="6856364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která část jazyka vnímá nejvíc</a:t>
            </a:r>
          </a:p>
          <a:p>
            <a:r>
              <a:rPr lang="cs-CZ" sz="32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sladkou chuť potravin?</a:t>
            </a:r>
            <a:endParaRPr lang="cs-CZ" sz="32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7" name="Pravoúhlá spojovací čára 16"/>
          <p:cNvCxnSpPr/>
          <p:nvPr/>
        </p:nvCxnSpPr>
        <p:spPr>
          <a:xfrm rot="10800000">
            <a:off x="2736056" y="6804173"/>
            <a:ext cx="4536504" cy="12700"/>
          </a:xfrm>
          <a:prstGeom prst="bentConnector3">
            <a:avLst>
              <a:gd name="adj1" fmla="val -260"/>
            </a:avLst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 se, označovat se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NAZÝVAT SE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1" name="Picture 3" descr="C:\Documents and Settings\Alena T\Local Settings\Temporary Internet Files\Content.IE5\ZACM5V7C\MC9002342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592" y="1547590"/>
            <a:ext cx="1739926" cy="1403068"/>
          </a:xfrm>
          <a:prstGeom prst="rect">
            <a:avLst/>
          </a:prstGeom>
          <a:noFill/>
        </p:spPr>
      </p:pic>
      <p:pic>
        <p:nvPicPr>
          <p:cNvPr id="2052" name="Picture 4" descr="C:\Documents and Settings\Alena T\Local Settings\Temporary Internet Files\Content.IE5\HUIRV7X0\MP9004224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824" y="2267669"/>
            <a:ext cx="2952080" cy="1967285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pic>
        <p:nvPicPr>
          <p:cNvPr id="2054" name="Picture 6" descr="C:\Documents and Settings\Alena T\Local Settings\Temporary Internet Files\Content.IE5\HUIRV7X0\MP9004279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8184" y="3347789"/>
            <a:ext cx="3059965" cy="2039180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3744168" y="2411685"/>
            <a:ext cx="3342197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Tento pták se nazývá </a:t>
            </a:r>
          </a:p>
          <a:p>
            <a:r>
              <a:rPr lang="cs-CZ" sz="2400" b="1" dirty="0" smtClean="0"/>
              <a:t>tučňák.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84528" y="4715941"/>
            <a:ext cx="2972289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Naše hlavní město </a:t>
            </a:r>
          </a:p>
          <a:p>
            <a:r>
              <a:rPr lang="cs-CZ" sz="2400" b="1" dirty="0" smtClean="0"/>
              <a:t>se nazývá Praha.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00552" y="2915741"/>
            <a:ext cx="2245743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Tuto lampičku</a:t>
            </a:r>
          </a:p>
          <a:p>
            <a:r>
              <a:rPr lang="cs-CZ" sz="2400" b="1" dirty="0" smtClean="0"/>
              <a:t>nazýváme</a:t>
            </a:r>
          </a:p>
          <a:p>
            <a:r>
              <a:rPr lang="cs-CZ" sz="2400" b="1" dirty="0" smtClean="0"/>
              <a:t>stolní</a:t>
            </a:r>
          </a:p>
          <a:p>
            <a:r>
              <a:rPr lang="cs-CZ" sz="2400" b="1" dirty="0" smtClean="0"/>
              <a:t>lampičkou.</a:t>
            </a:r>
            <a:endParaRPr lang="cs-CZ" sz="2400" b="1" dirty="0"/>
          </a:p>
        </p:txBody>
      </p:sp>
      <p:pic>
        <p:nvPicPr>
          <p:cNvPr id="2056" name="Picture 8" descr="C:\Documents and Settings\Alena T\Local Settings\Temporary Internet Files\Content.IE5\V3I0JEVZ\MP9004035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9832" y="4499917"/>
            <a:ext cx="2278097" cy="1872208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024088" y="5652045"/>
            <a:ext cx="506100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Červené květiny se nazývají růže.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59992" y="6372125"/>
            <a:ext cx="7786106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pojmenovat některé věci</a:t>
            </a:r>
          </a:p>
          <a:p>
            <a:r>
              <a:rPr lang="cs-CZ" sz="32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tebe a použij slovíčko – nazývat.</a:t>
            </a:r>
            <a:endParaRPr lang="cs-CZ" sz="32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Městská část Prahy s letištěm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RUZYNĚ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7" name="Picture 3" descr="C:\Documents and Settings\Alena T\Local Settings\Temporary Internet Files\Content.IE5\V3I0JEVZ\MC90044170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2520" y="899517"/>
            <a:ext cx="2743200" cy="2743200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8344" y="3059757"/>
            <a:ext cx="4242047" cy="2582346"/>
          </a:xfrm>
          <a:prstGeom prst="rect">
            <a:avLst/>
          </a:prstGeom>
          <a:noFill/>
          <a:ln w="28575">
            <a:solidFill>
              <a:srgbClr val="008000"/>
            </a:solidFill>
            <a:miter lim="800000"/>
            <a:headEnd/>
            <a:tailEnd/>
          </a:ln>
        </p:spPr>
      </p:pic>
      <p:pic>
        <p:nvPicPr>
          <p:cNvPr id="3077" name="Picture 5" descr="C:\Documents and Settings\Alena T\Local Settings\Temporary Internet Files\Content.IE5\86PASBBR\MP9004278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3848" y="2123653"/>
            <a:ext cx="3133572" cy="2088232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pic>
        <p:nvPicPr>
          <p:cNvPr id="1026" name="Picture 2" descr="C:\Documents and Settings\Alena T\Local Settings\Temporary Internet Files\Content.IE5\86PASBBR\MP90044245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83928" y="3995861"/>
            <a:ext cx="3384376" cy="2258911"/>
          </a:xfrm>
          <a:prstGeom prst="rect">
            <a:avLst/>
          </a:prstGeom>
          <a:noFill/>
          <a:ln w="28575">
            <a:solidFill>
              <a:srgbClr val="008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503808" y="6660157"/>
            <a:ext cx="9187130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jsi někdy letěl někam letadlem? Kam?</a:t>
            </a:r>
            <a:endParaRPr lang="cs-CZ" sz="3600" b="1" dirty="0">
              <a:solidFill>
                <a:srgbClr val="008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32200" y="2051645"/>
            <a:ext cx="309091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Praha, hlavní město</a:t>
            </a:r>
          </a:p>
          <a:p>
            <a:r>
              <a:rPr lang="cs-CZ" sz="2400" b="1" dirty="0" smtClean="0"/>
              <a:t>České republiky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827509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Z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brzy, jazyk, nazývat se, Ruzyně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300" b="1" dirty="0" smtClean="0"/>
              <a:t>    Teď už víš, co znamenají. Zapiš si je a nauč se je           nazpaměť za sebou, hodně Ti to pomůže.</a:t>
            </a: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600" dirty="0" smtClean="0"/>
              <a:t>Letiště Ruzyně:  KARELJ.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14.9.2012]. Dostupný na WWW: &lt;http://upload.wikimedia.org/wikipedia/commons/2/2b/Ruzyn%C4%9B_airport_start_1.jpg?uselang=cs&gt;. 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801</TotalTime>
  <Words>269</Words>
  <Application>Microsoft Office PowerPoint</Application>
  <PresentationFormat>Vlastní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Co znamená slovo BRZY?</vt:lpstr>
      <vt:lpstr>Co znamená slovo JAZYK?</vt:lpstr>
      <vt:lpstr>Co znamená slovo NAZÝVAT SE?</vt:lpstr>
      <vt:lpstr>Co znamená  RUZYNĚ?</vt:lpstr>
      <vt:lpstr>Malé opakování,   všechna vyjmenovaná slova po Z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98</cp:revision>
  <cp:lastPrinted>1601-01-01T00:00:00Z</cp:lastPrinted>
  <dcterms:created xsi:type="dcterms:W3CDTF">2011-08-21T18:05:50Z</dcterms:created>
  <dcterms:modified xsi:type="dcterms:W3CDTF">2013-04-02T08:49:56Z</dcterms:modified>
</cp:coreProperties>
</file>