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3"/>
  </p:notesMasterIdLst>
  <p:sldIdLst>
    <p:sldId id="256" r:id="rId2"/>
    <p:sldId id="257" r:id="rId3"/>
    <p:sldId id="273" r:id="rId4"/>
    <p:sldId id="282" r:id="rId5"/>
    <p:sldId id="279" r:id="rId6"/>
    <p:sldId id="280" r:id="rId7"/>
    <p:sldId id="278" r:id="rId8"/>
    <p:sldId id="277" r:id="rId9"/>
    <p:sldId id="276" r:id="rId10"/>
    <p:sldId id="287" r:id="rId11"/>
    <p:sldId id="272" r:id="rId12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30" y="-66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010854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gif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gi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755501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439691"/>
              </p:ext>
            </p:extLst>
          </p:nvPr>
        </p:nvGraphicFramePr>
        <p:xfrm>
          <a:off x="791840" y="2699717"/>
          <a:ext cx="8640960" cy="4272496"/>
        </p:xfrm>
        <a:graphic>
          <a:graphicData uri="http://schemas.openxmlformats.org/drawingml/2006/table">
            <a:tbl>
              <a:tblPr/>
              <a:tblGrid>
                <a:gridCol w="4224470"/>
                <a:gridCol w="4416490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VY_52_INOVACE_17_ČJ_V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yjmenovaná slova po V a jejich význam - 2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V názorně  – vydra, výr, vyžle, povyk, výheň, slova s předponou vy-,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-.                                        Společná diskuze nad různými významy slov.                                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9792" y="467469"/>
            <a:ext cx="9433048" cy="6912768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V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marL="1143000" indent="-1143000"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</a:p>
          <a:p>
            <a:pPr marL="1143000" indent="-1143000"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43000" indent="-1143000" algn="ctr">
              <a:buNone/>
            </a:pPr>
            <a:r>
              <a:rPr lang="cs-CZ" sz="47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vydra, výr, vyžle, povyk, výheň,  </a:t>
            </a:r>
          </a:p>
          <a:p>
            <a:pPr marL="1143000" indent="-1143000" algn="ctr">
              <a:buNone/>
            </a:pPr>
            <a:r>
              <a:rPr lang="cs-CZ" sz="47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slova s předponou vy-, </a:t>
            </a:r>
            <a:r>
              <a:rPr lang="cs-CZ" sz="47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</a:t>
            </a:r>
            <a:r>
              <a:rPr lang="cs-CZ" sz="47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47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83493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V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vy, vysoký, výt, výskat, zvykat, žvýkat,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vydra, výr, vyžle, povyk, výheň, slova               s předponou vy-, </a:t>
            </a:r>
            <a:r>
              <a:rPr lang="cs-CZ" sz="48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</a:t>
            </a: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Dnes si probereme význam zbývajících vyjmenovaných slov po V.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Zvíře, šelma, řeka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" name="Obrázek 4" descr="vydra 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816" y="2195661"/>
            <a:ext cx="4320480" cy="2966730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6" name="Obrázek 5" descr="vydra 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52931" y="1547589"/>
            <a:ext cx="4411905" cy="2736304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8" name="Obrázek 7" descr="Vydra-ře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32400" y="4427910"/>
            <a:ext cx="3744168" cy="2496112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5760392" y="6948189"/>
            <a:ext cx="2998065" cy="378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Řeka Vydra na Šumavě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1800" y="5868069"/>
            <a:ext cx="4958409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Dokážeš přijít na to, proč se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řece Vydře na Šumavě říká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právě Vydra?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největší sova, noční pták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" name="Obrázek 4" descr="výr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84128" y="2195661"/>
            <a:ext cx="2541290" cy="2301144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6" name="Obrázek 5" descr="výr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16458" y="1547589"/>
            <a:ext cx="3290783" cy="2232248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7" name="Obrázek 6" descr="výr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5816" y="2195661"/>
            <a:ext cx="2448272" cy="3334763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8" name="Obrázek 7" descr="výr0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5816" y="5724053"/>
            <a:ext cx="2087455" cy="1565591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pic>
        <p:nvPicPr>
          <p:cNvPr id="9" name="Obrázek 8" descr="výr0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336456" y="4355901"/>
            <a:ext cx="3248481" cy="2160240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6624488" y="3851845"/>
            <a:ext cx="309251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Zastrašuje nepřítele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92440" y="6588149"/>
            <a:ext cx="3602909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Velkou zbraní výra jsou</a:t>
            </a:r>
          </a:p>
          <a:p>
            <a:r>
              <a:rPr lang="cs-CZ" sz="2400" b="1" dirty="0" smtClean="0"/>
              <a:t>jeho pařáty.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36056" y="5724053"/>
            <a:ext cx="3201517" cy="16953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jak se výr 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jmenuje latinsky?</a:t>
            </a:r>
          </a:p>
          <a:p>
            <a:endParaRPr lang="cs-CZ" sz="28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Bubo</a:t>
            </a:r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bubo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VYŽLE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9" name="Picture 5" descr="C:\Documents and Settings\Alena T\Local Settings\Temporary Internet Files\Content.IE5\V3I0JEVZ\MP9004465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136656" y="2339677"/>
            <a:ext cx="1181874" cy="3995862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87784" y="1547589"/>
            <a:ext cx="9554667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 Plemeno loveckého psa (maďarský krátkosrstý ohař), </a:t>
            </a:r>
          </a:p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  hubené dítě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7" name="Obrázek 6" descr="vyžle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1800" y="2699717"/>
            <a:ext cx="3816424" cy="2539885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4392240" y="3635821"/>
            <a:ext cx="3550972" cy="2496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Jídlo potřebujeme</a:t>
            </a:r>
          </a:p>
          <a:p>
            <a:r>
              <a:rPr lang="cs-CZ" sz="2400" b="1" dirty="0" smtClean="0"/>
              <a:t>k životu, ale přejídat se</a:t>
            </a:r>
          </a:p>
          <a:p>
            <a:r>
              <a:rPr lang="cs-CZ" sz="2400" b="1" dirty="0" smtClean="0"/>
              <a:t>není zdravé.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7784" y="5436021"/>
            <a:ext cx="7488832" cy="1036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Stejně tak není zdravé jíst příliš málo nebo jídlo</a:t>
            </a:r>
          </a:p>
          <a:p>
            <a:r>
              <a:rPr lang="cs-CZ" sz="2400" b="1" dirty="0" smtClean="0"/>
              <a:t>odmítat, to může vést až k těžké nemoci.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7784" y="6516141"/>
            <a:ext cx="8733481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si vzpomenout, co všechno jsi například jedl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celý den včera ty. Bylo toho hodně nebo málo?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povyk 3.WM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976416" y="1547589"/>
            <a:ext cx="3528392" cy="329422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POVYK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" name="Obrázek 5" descr="povyk 4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00152" y="2699717"/>
            <a:ext cx="2336009" cy="2317311"/>
          </a:xfrm>
          <a:prstGeom prst="rect">
            <a:avLst/>
          </a:prstGeom>
        </p:spPr>
      </p:pic>
      <p:pic>
        <p:nvPicPr>
          <p:cNvPr id="7" name="Obrázek 6" descr="povyk 1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16576" y="4715941"/>
            <a:ext cx="2520280" cy="2520280"/>
          </a:xfrm>
          <a:prstGeom prst="rect">
            <a:avLst/>
          </a:prstGeom>
        </p:spPr>
      </p:pic>
      <p:pic>
        <p:nvPicPr>
          <p:cNvPr id="8" name="Obrázek 7" descr="povyk 2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287783" y="2068732"/>
            <a:ext cx="3003565" cy="264720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31800" y="1691605"/>
            <a:ext cx="2810385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 Rámus, pokřik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9792" y="4859957"/>
            <a:ext cx="4004622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„Co je to tady za povyk?!“</a:t>
            </a:r>
            <a:endParaRPr lang="cs-CZ" sz="2400" b="1" dirty="0"/>
          </a:p>
        </p:txBody>
      </p:sp>
      <p:pic>
        <p:nvPicPr>
          <p:cNvPr id="1026" name="Picture 2" descr="C:\Documents and Settings\Alena T\Local Settings\Temporary Internet Files\Content.IE5\ZACM5V7C\MC9004323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9792" y="5364013"/>
            <a:ext cx="1944216" cy="1900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376016" y="6012085"/>
            <a:ext cx="5440913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to vypadá u vás 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přestávce ve třídě, je ve třídě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klid nebo tu někdo povykuje?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DSC000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269098" y="1475582"/>
            <a:ext cx="2386747" cy="3672408"/>
          </a:xfrm>
          <a:ln w="28575">
            <a:solidFill>
              <a:srgbClr val="6F3505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VÝHEŇ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C:\Documents and Settings\Alena T\Local Settings\Temporary Internet Files\Content.IE5\HUIRV7X0\MC9000902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816" y="2267669"/>
            <a:ext cx="3240360" cy="2327151"/>
          </a:xfrm>
          <a:prstGeom prst="rect">
            <a:avLst/>
          </a:prstGeom>
          <a:noFill/>
        </p:spPr>
      </p:pic>
      <p:pic>
        <p:nvPicPr>
          <p:cNvPr id="5123" name="Picture 3" descr="C:\Documents and Settings\Alena T\Local Settings\Temporary Internet Files\Content.IE5\86PASBBR\MC9003523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68304" y="1472163"/>
            <a:ext cx="1944216" cy="2664627"/>
          </a:xfrm>
          <a:prstGeom prst="rect">
            <a:avLst/>
          </a:prstGeom>
          <a:noFill/>
        </p:spPr>
      </p:pic>
      <p:pic>
        <p:nvPicPr>
          <p:cNvPr id="7" name="Obrázek 6" descr="výheň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40112" y="3851845"/>
            <a:ext cx="1728192" cy="1388726"/>
          </a:xfrm>
          <a:prstGeom prst="rect">
            <a:avLst/>
          </a:prstGeom>
        </p:spPr>
      </p:pic>
      <p:pic>
        <p:nvPicPr>
          <p:cNvPr id="9" name="Obrázek 8" descr="výheň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5816" y="4960565"/>
            <a:ext cx="2160240" cy="2160240"/>
          </a:xfrm>
          <a:prstGeom prst="rect">
            <a:avLst/>
          </a:prstGeom>
          <a:ln w="28575">
            <a:solidFill>
              <a:srgbClr val="6F3505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575816" y="1619597"/>
            <a:ext cx="453387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 Pec, okolí ohniště, vedro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00552" y="5147989"/>
            <a:ext cx="2457724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Kovář ve výhni</a:t>
            </a:r>
          </a:p>
          <a:p>
            <a:r>
              <a:rPr lang="cs-CZ" sz="2400" b="1" dirty="0" smtClean="0"/>
              <a:t>nahřívá železo, </a:t>
            </a:r>
          </a:p>
          <a:p>
            <a:r>
              <a:rPr lang="cs-CZ" sz="2400" b="1" dirty="0" smtClean="0"/>
              <a:t>aby změklo.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40312" y="4499917"/>
            <a:ext cx="2064989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Výheň v peci</a:t>
            </a:r>
          </a:p>
          <a:p>
            <a:r>
              <a:rPr lang="cs-CZ" sz="2400" b="1" dirty="0" smtClean="0"/>
              <a:t>a v kamnech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36056" y="5364013"/>
            <a:ext cx="370870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Velká </a:t>
            </a:r>
            <a:r>
              <a:rPr lang="cs-CZ" sz="2400" b="1" dirty="0" smtClean="0"/>
              <a:t>výheň občas bývá</a:t>
            </a:r>
          </a:p>
          <a:p>
            <a:r>
              <a:rPr lang="cs-CZ" sz="2400" b="1" dirty="0" smtClean="0"/>
              <a:t>v létě i venku.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36056" y="6732165"/>
            <a:ext cx="6110904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Viděl jsi už někdy výheň u kováře?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jsou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                                 S PŘEDPONOU VY-, VÝ-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30" name="Picture 6" descr="C:\Documents and Settings\Alena T\Local Settings\Temporary Internet Files\Content.IE5\HUIRV7X0\MC900089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824" y="2195661"/>
            <a:ext cx="2304256" cy="1708639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041" name="Picture 17" descr="C:\Documents and Settings\Alena T\Local Settings\Temporary Internet Files\Content.IE5\ZACM5V7C\MP90031693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8584" y="2339677"/>
            <a:ext cx="2021264" cy="3024336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043" name="Picture 19" descr="C:\Documents and Settings\Alena T\Local Settings\Temporary Internet Files\Content.IE5\86PASBBR\MC9003539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5916" y="2339678"/>
            <a:ext cx="1953421" cy="1944216"/>
          </a:xfrm>
          <a:prstGeom prst="rect">
            <a:avLst/>
          </a:prstGeom>
          <a:noFill/>
        </p:spPr>
      </p:pic>
      <p:pic>
        <p:nvPicPr>
          <p:cNvPr id="1045" name="Picture 21" descr="C:\Documents and Settings\Alena T\Local Settings\Temporary Internet Files\Content.IE5\ZACM5V7C\MP90034147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47824" y="4427909"/>
            <a:ext cx="1643703" cy="2304257"/>
          </a:xfrm>
          <a:prstGeom prst="rect">
            <a:avLst/>
          </a:prstGeom>
          <a:noFill/>
          <a:ln w="28575">
            <a:solidFill>
              <a:srgbClr val="6F3505"/>
            </a:solidFill>
          </a:ln>
        </p:spPr>
      </p:pic>
      <p:pic>
        <p:nvPicPr>
          <p:cNvPr id="1049" name="Picture 25" descr="C:\Documents and Settings\Alena T\Local Settings\Temporary Internet Files\Content.IE5\ZACM5V7C\MC9002822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12120" y="2843733"/>
            <a:ext cx="1819656" cy="1633118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575816" y="3923853"/>
            <a:ext cx="129715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vynález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12120" y="4499917"/>
            <a:ext cx="116249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výkres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56336" y="4283893"/>
            <a:ext cx="119616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vyvrtat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568704" y="5436021"/>
            <a:ext cx="107433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výkop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5816" y="6804173"/>
            <a:ext cx="100700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výhra</a:t>
            </a:r>
            <a:endParaRPr lang="cs-CZ" sz="2400" b="1" dirty="0"/>
          </a:p>
        </p:txBody>
      </p:sp>
      <p:pic>
        <p:nvPicPr>
          <p:cNvPr id="1055" name="Picture 31" descr="C:\Documents and Settings\Alena T\Local Settings\Temporary Internet Files\Content.IE5\V3I0JEVZ\MC90023109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48024" y="5436021"/>
            <a:ext cx="1800200" cy="1310726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2592040" y="6804173"/>
            <a:ext cx="88678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výlet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536256" y="6228109"/>
            <a:ext cx="5166799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VYTVÁŘEJ další slova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předponou vy- nebo </a:t>
            </a:r>
            <a:r>
              <a:rPr lang="cs-CZ" sz="32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</a:t>
            </a:r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3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V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vy, vysoký, výt, výskat, zvykat, žvýkat, vydra, výr, vyžle, povyk, výheň, slova               s předponou vy-, </a:t>
            </a:r>
            <a:r>
              <a:rPr lang="cs-CZ" sz="4800" b="1" dirty="0" err="1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</a:t>
            </a: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 Teď už víš, co všechna znamenají. Zapiš si je a nauč se je nazpaměť za sebou, hodně Ti to pomůže.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     Zdroje</a:t>
            </a:r>
            <a:r>
              <a:rPr lang="cs-CZ" sz="2800" dirty="0" smtClean="0"/>
              <a:t>:</a:t>
            </a:r>
          </a:p>
          <a:p>
            <a:r>
              <a:rPr lang="cs-CZ" sz="1600" dirty="0" smtClean="0"/>
              <a:t>Vydra, výr, kovář: Alena </a:t>
            </a:r>
            <a:r>
              <a:rPr lang="cs-CZ" sz="1600" dirty="0" err="1" smtClean="0"/>
              <a:t>Tučímová</a:t>
            </a:r>
            <a:r>
              <a:rPr lang="cs-CZ" sz="1600" dirty="0" smtClean="0"/>
              <a:t> (se souhlasem autorky)</a:t>
            </a:r>
          </a:p>
          <a:p>
            <a:r>
              <a:rPr lang="cs-CZ" sz="1600" dirty="0" smtClean="0"/>
              <a:t>Vyžle: AUTOR NEUVEDEN. </a:t>
            </a:r>
            <a:r>
              <a:rPr lang="cs-CZ" sz="1600" i="1" dirty="0" err="1" smtClean="0"/>
              <a:t>airin</a:t>
            </a:r>
            <a:r>
              <a:rPr lang="cs-CZ" sz="1600" i="1" dirty="0" smtClean="0"/>
              <a:t>-</a:t>
            </a:r>
            <a:r>
              <a:rPr lang="cs-CZ" sz="1600" i="1" dirty="0" err="1" smtClean="0"/>
              <a:t>ohar.webnode.cz</a:t>
            </a:r>
            <a:r>
              <a:rPr lang="cs-CZ" sz="1600" dirty="0" smtClean="0"/>
              <a:t> [online]. [cit. 15.9.2012]. Dostupný na WWW: &lt;http://airinka.rajce.idnes.cz/Cerven_v_Kalne_Vode#DSC_0132.jpg&gt;. </a:t>
            </a:r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955</TotalTime>
  <Words>433</Words>
  <Application>Microsoft Office PowerPoint</Application>
  <PresentationFormat>Vlastní</PresentationFormat>
  <Paragraphs>103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Malé opakování,   všechna vyjmenovaná slova po V</vt:lpstr>
      <vt:lpstr>Co znamená slovo VYDRA?</vt:lpstr>
      <vt:lpstr>Co znamená slovo VÝR?</vt:lpstr>
      <vt:lpstr>Co znamená slovo VYŽLE?</vt:lpstr>
      <vt:lpstr>Co znamená slovo POVYK?</vt:lpstr>
      <vt:lpstr>Co znamená slovo VÝHEŇ?</vt:lpstr>
      <vt:lpstr>Co jsou SLOVA                                  S PŘEDPONOU VY-, VÝ-?</vt:lpstr>
      <vt:lpstr>Malé opakování,   všechna vyjmenovaná slova po V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Judita Strnádková</cp:lastModifiedBy>
  <cp:revision>121</cp:revision>
  <cp:lastPrinted>1601-01-01T00:00:00Z</cp:lastPrinted>
  <dcterms:created xsi:type="dcterms:W3CDTF">2011-08-21T18:05:50Z</dcterms:created>
  <dcterms:modified xsi:type="dcterms:W3CDTF">2013-04-26T11:28:13Z</dcterms:modified>
</cp:coreProperties>
</file>