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71" r:id="rId3"/>
    <p:sldId id="265" r:id="rId4"/>
    <p:sldId id="257" r:id="rId5"/>
    <p:sldId id="269" r:id="rId6"/>
    <p:sldId id="270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7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30.12.2011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FCFD8C-8BA0-4DBF-A14F-0479A54AFD3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7771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23845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54291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1391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44443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8071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63801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73818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3922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0284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3029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4226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60871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Pečujeme o své zdraví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VY_32_INOVACE_09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8</a:t>
            </a:r>
          </a:p>
          <a:p>
            <a:r>
              <a:rPr lang="cs-CZ" dirty="0" smtClean="0"/>
              <a:t>Člověk a jeho zdraví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Orientace v ZŠ a MŠ Dešná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slouží k zopakování  a prohloubení učiva o potravinách, výživě a správné životosprávě. Žáci se učí rozlišit, jaké potraviny jsou pro člověka zdravé.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Výživa a zdraví.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00808"/>
            <a:ext cx="6192688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3260699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Vhodný jídelníček.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96752"/>
            <a:ext cx="6408712" cy="553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26447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obrázku sestav jednoduchý jídelníček na jeden den.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72816"/>
            <a:ext cx="6408712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974016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9472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Dodržujeme pravidelný pitný režim. Pijeme dostatečně a podle chuti. Vysoký obsah vody je také v ovoci a zelenině. Pijeme vodu zdravotně nezávadnou.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183572" y="188640"/>
            <a:ext cx="2664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8742" y="5733256"/>
            <a:ext cx="253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Pitný režim.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93096"/>
            <a:ext cx="3600400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244" y="4149081"/>
            <a:ext cx="1743075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64243236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76871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Zdroje: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196752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764704"/>
            <a:ext cx="856895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ŠTIKOVÁ, Věra. PRVOUKA 3 pro 3.ročník základní školy. Brno : Nová škola, </a:t>
            </a:r>
            <a:r>
              <a:rPr lang="cs-CZ" sz="2000" dirty="0" err="1"/>
              <a:t>s.,r.,o</a:t>
            </a:r>
            <a:r>
              <a:rPr lang="cs-CZ" sz="2000" dirty="0"/>
              <a:t>., 2002. 75 s. ISBN 80-7289-044-1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Google.cz [online]. 2011 [cit. 2011-05-31]. Obrázky-zdravý jídelníček. Dostupné z WWW: &lt;http://www.vyzivadeti.cz/</a:t>
            </a:r>
            <a:r>
              <a:rPr lang="cs-CZ" sz="2000" dirty="0" err="1"/>
              <a:t>zdrava-vyziva</a:t>
            </a:r>
            <a:r>
              <a:rPr lang="cs-CZ" sz="2000" dirty="0"/>
              <a:t>/</a:t>
            </a:r>
            <a:r>
              <a:rPr lang="cs-CZ" sz="2000" dirty="0" err="1"/>
              <a:t>potravinova</a:t>
            </a:r>
            <a:r>
              <a:rPr lang="cs-CZ" sz="2000" dirty="0"/>
              <a:t>-pyramida/&gt;.</a:t>
            </a:r>
          </a:p>
          <a:p>
            <a:r>
              <a:rPr lang="cs-CZ" sz="2000" dirty="0"/>
              <a:t>Google.cz [online]. 2011 [cit. 2011-05-31]. Obrázky-pitný režim. Dostupné z WWW: &lt;http://www.supermamina.cz/</a:t>
            </a:r>
            <a:r>
              <a:rPr lang="cs-CZ" sz="2000" dirty="0" err="1"/>
              <a:t>vyziva</a:t>
            </a:r>
            <a:r>
              <a:rPr lang="cs-CZ" sz="2000" dirty="0"/>
              <a:t>/predskolak-3-az-6-rok/</a:t>
            </a:r>
            <a:r>
              <a:rPr lang="cs-CZ" sz="2000" dirty="0" err="1"/>
              <a:t>pitny-rezim-predskolaka</a:t>
            </a:r>
            <a:r>
              <a:rPr lang="cs-CZ" sz="2000" dirty="0"/>
              <a:t>/&gt;.</a:t>
            </a:r>
          </a:p>
          <a:p>
            <a:r>
              <a:rPr lang="cs-CZ" sz="2000" dirty="0"/>
              <a:t>Google.cz [online]. 2011 [cit. 2011-05-31]. Obrázky-pitný režim. Dostupné z WWW: &lt;http://www.zdravejedlo.wbl.sk/Voda---</a:t>
            </a:r>
            <a:r>
              <a:rPr lang="cs-CZ" sz="2000" dirty="0" err="1"/>
              <a:t>pitny-rezim.html?framebreaker</a:t>
            </a:r>
            <a:r>
              <a:rPr lang="cs-CZ" sz="2000" dirty="0"/>
              <a:t>&gt;.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5494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630</TotalTime>
  <Words>226</Words>
  <Application>Microsoft Office PowerPoint</Application>
  <PresentationFormat>Předvádění na obrazovce (4:3)</PresentationFormat>
  <Paragraphs>30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Pečujeme o své zdraví VY_32_INOVACE_09</vt:lpstr>
      <vt:lpstr>ANOTACE:</vt:lpstr>
      <vt:lpstr>Výživa a zdraví.</vt:lpstr>
      <vt:lpstr>Vhodný jídelníček.</vt:lpstr>
      <vt:lpstr>Z  obrázku sestav jednoduchý jídelníček na jeden den.</vt:lpstr>
      <vt:lpstr>Pitný režim.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Zdenek</cp:lastModifiedBy>
  <cp:revision>85</cp:revision>
  <dcterms:created xsi:type="dcterms:W3CDTF">2011-02-24T13:54:30Z</dcterms:created>
  <dcterms:modified xsi:type="dcterms:W3CDTF">2011-12-30T16:39:32Z</dcterms:modified>
</cp:coreProperties>
</file>