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82" r:id="rId2"/>
    <p:sldId id="283" r:id="rId3"/>
    <p:sldId id="290" r:id="rId4"/>
    <p:sldId id="286" r:id="rId5"/>
    <p:sldId id="287" r:id="rId6"/>
    <p:sldId id="289" r:id="rId7"/>
    <p:sldId id="274" r:id="rId8"/>
    <p:sldId id="275" r:id="rId9"/>
    <p:sldId id="276" r:id="rId10"/>
    <p:sldId id="277" r:id="rId11"/>
    <p:sldId id="281" r:id="rId12"/>
    <p:sldId id="278" r:id="rId13"/>
    <p:sldId id="279" r:id="rId14"/>
    <p:sldId id="280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8319" autoAdjust="0"/>
  </p:normalViewPr>
  <p:slideViewPr>
    <p:cSldViewPr>
      <p:cViewPr varScale="1">
        <p:scale>
          <a:sx n="107" d="100"/>
          <a:sy n="107" d="100"/>
        </p:scale>
        <p:origin x="-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II. Sčítání a odčítání do 3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AE8CAAB4-CD98-4CD9-8D6E-56BA0FC8B8E1}" type="presOf" srcId="{F3C4A836-23AC-4E41-B6D6-51221E7E6743}" destId="{EF104B90-7E69-4918-A202-E6F91FC6E413}" srcOrd="0" destOrd="0" presId="urn:microsoft.com/office/officeart/2008/layout/VerticalCurvedList"/>
    <dgm:cxn modelId="{6D67E759-E390-4481-A577-25C99FEFD1B7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BF814659-50E0-4145-82BB-6136FD14DEC4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8F06C84-6D52-4CE8-B6BD-63DA7301E210}" type="presOf" srcId="{E392F34A-E55D-43D5-AEDD-49027298B816}" destId="{7DCEBD2C-792F-484E-9C96-926E03F540ED}" srcOrd="0" destOrd="0" presId="urn:microsoft.com/office/officeart/2008/layout/VerticalCurvedList"/>
    <dgm:cxn modelId="{62361565-3D12-43B8-8779-8C32611F1D6E}" type="presOf" srcId="{3061F91D-8548-4FCB-A021-DD835A272F0F}" destId="{88F378EC-C3F8-47CD-AEFF-49BA634320FB}" srcOrd="0" destOrd="0" presId="urn:microsoft.com/office/officeart/2008/layout/VerticalCurvedList"/>
    <dgm:cxn modelId="{B6633B99-C68E-4A09-B7F3-4951557D31C5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96AABF26-D186-4624-91D6-2514D612E686}" type="presOf" srcId="{A83A7CFB-B411-4357-9641-4A8443F73655}" destId="{F036299F-AF4D-4DAF-ABF5-87E8CC3FEF1B}" srcOrd="0" destOrd="0" presId="urn:microsoft.com/office/officeart/2008/layout/VerticalCurvedList"/>
    <dgm:cxn modelId="{0891BA72-21A0-44D8-87E6-1385EBA0612D}" type="presOf" srcId="{60B5D622-D348-4384-9EFA-863CA4F7B7A3}" destId="{CAE44C5F-81A1-4D30-8D3F-2E663ECAC700}" srcOrd="0" destOrd="0" presId="urn:microsoft.com/office/officeart/2008/layout/VerticalCurvedList"/>
    <dgm:cxn modelId="{BD85EC65-722D-4ADC-A3A3-33153A255F27}" type="presParOf" srcId="{9C0CD981-713F-47B3-AE2F-2963F2684A6F}" destId="{96773A7D-3367-4F53-A2D2-EA5770AFFDB3}" srcOrd="0" destOrd="0" presId="urn:microsoft.com/office/officeart/2008/layout/VerticalCurvedList"/>
    <dgm:cxn modelId="{37482C70-E7B3-448B-913C-BD686F29F063}" type="presParOf" srcId="{96773A7D-3367-4F53-A2D2-EA5770AFFDB3}" destId="{F31B7103-6E88-4DB9-9888-CB9E0B3FEEF8}" srcOrd="0" destOrd="0" presId="urn:microsoft.com/office/officeart/2008/layout/VerticalCurvedList"/>
    <dgm:cxn modelId="{1F848179-FAD8-4F3C-A973-44F881B44158}" type="presParOf" srcId="{F31B7103-6E88-4DB9-9888-CB9E0B3FEEF8}" destId="{F7A92DE4-3445-4B9B-AF3D-F2DA6F69C25D}" srcOrd="0" destOrd="0" presId="urn:microsoft.com/office/officeart/2008/layout/VerticalCurvedList"/>
    <dgm:cxn modelId="{DF0F264C-780C-460A-B247-A0678F58664C}" type="presParOf" srcId="{F31B7103-6E88-4DB9-9888-CB9E0B3FEEF8}" destId="{EF104B90-7E69-4918-A202-E6F91FC6E413}" srcOrd="1" destOrd="0" presId="urn:microsoft.com/office/officeart/2008/layout/VerticalCurvedList"/>
    <dgm:cxn modelId="{7904F962-4362-457D-9C9A-B5C05199DBF4}" type="presParOf" srcId="{F31B7103-6E88-4DB9-9888-CB9E0B3FEEF8}" destId="{F5A5022A-2B1C-4F3B-B289-BC099E9CE92F}" srcOrd="2" destOrd="0" presId="urn:microsoft.com/office/officeart/2008/layout/VerticalCurvedList"/>
    <dgm:cxn modelId="{8BAE0093-71CC-4D34-80F2-621D90C67682}" type="presParOf" srcId="{F31B7103-6E88-4DB9-9888-CB9E0B3FEEF8}" destId="{F16BA6F4-95DE-4E28-BF94-6459A70C4A6D}" srcOrd="3" destOrd="0" presId="urn:microsoft.com/office/officeart/2008/layout/VerticalCurvedList"/>
    <dgm:cxn modelId="{745C035C-30E8-4588-8902-5B22984BC650}" type="presParOf" srcId="{96773A7D-3367-4F53-A2D2-EA5770AFFDB3}" destId="{F036299F-AF4D-4DAF-ABF5-87E8CC3FEF1B}" srcOrd="1" destOrd="0" presId="urn:microsoft.com/office/officeart/2008/layout/VerticalCurvedList"/>
    <dgm:cxn modelId="{1FEABB21-B08A-4406-88B3-9503E47681C2}" type="presParOf" srcId="{96773A7D-3367-4F53-A2D2-EA5770AFFDB3}" destId="{40B95986-31F6-48A6-A8D8-D04AC3BEDA92}" srcOrd="2" destOrd="0" presId="urn:microsoft.com/office/officeart/2008/layout/VerticalCurvedList"/>
    <dgm:cxn modelId="{6A86C53A-4405-458E-A40A-8E56A81E1082}" type="presParOf" srcId="{40B95986-31F6-48A6-A8D8-D04AC3BEDA92}" destId="{112F553D-60C2-4CC4-948D-0369F51C4DB0}" srcOrd="0" destOrd="0" presId="urn:microsoft.com/office/officeart/2008/layout/VerticalCurvedList"/>
    <dgm:cxn modelId="{C85D80F5-F1F6-4EBA-BEE2-FABFE0BDB857}" type="presParOf" srcId="{96773A7D-3367-4F53-A2D2-EA5770AFFDB3}" destId="{A1781B13-DE10-4169-ABDE-0384026A6B34}" srcOrd="3" destOrd="0" presId="urn:microsoft.com/office/officeart/2008/layout/VerticalCurvedList"/>
    <dgm:cxn modelId="{1026ED47-C8BC-497E-9D68-5598CF61295A}" type="presParOf" srcId="{96773A7D-3367-4F53-A2D2-EA5770AFFDB3}" destId="{65CD74A9-3E7B-49D7-95DD-EB8B72D6CA84}" srcOrd="4" destOrd="0" presId="urn:microsoft.com/office/officeart/2008/layout/VerticalCurvedList"/>
    <dgm:cxn modelId="{36EC81F9-F234-48F7-BB25-37B265EEBDBA}" type="presParOf" srcId="{65CD74A9-3E7B-49D7-95DD-EB8B72D6CA84}" destId="{2741B69B-255D-4143-BECE-5BD9035A4FC6}" srcOrd="0" destOrd="0" presId="urn:microsoft.com/office/officeart/2008/layout/VerticalCurvedList"/>
    <dgm:cxn modelId="{904190DC-7A07-44EF-B47A-C76641B52349}" type="presParOf" srcId="{96773A7D-3367-4F53-A2D2-EA5770AFFDB3}" destId="{7DCEBD2C-792F-484E-9C96-926E03F540ED}" srcOrd="5" destOrd="0" presId="urn:microsoft.com/office/officeart/2008/layout/VerticalCurvedList"/>
    <dgm:cxn modelId="{D5F16AD1-74C2-4859-9946-CAEE44162CD5}" type="presParOf" srcId="{96773A7D-3367-4F53-A2D2-EA5770AFFDB3}" destId="{8E391AE5-35EA-4A7F-ACFF-6E662A0BD046}" srcOrd="6" destOrd="0" presId="urn:microsoft.com/office/officeart/2008/layout/VerticalCurvedList"/>
    <dgm:cxn modelId="{15F0B35B-D25A-4B0D-BCAE-B91AB02BA8A4}" type="presParOf" srcId="{8E391AE5-35EA-4A7F-ACFF-6E662A0BD046}" destId="{EB133F34-59A3-4639-B813-3EF5396EC28B}" srcOrd="0" destOrd="0" presId="urn:microsoft.com/office/officeart/2008/layout/VerticalCurvedList"/>
    <dgm:cxn modelId="{721DABDC-5DE8-4698-9782-F4B16A3A9EDB}" type="presParOf" srcId="{96773A7D-3367-4F53-A2D2-EA5770AFFDB3}" destId="{88F378EC-C3F8-47CD-AEFF-49BA634320FB}" srcOrd="7" destOrd="0" presId="urn:microsoft.com/office/officeart/2008/layout/VerticalCurvedList"/>
    <dgm:cxn modelId="{10C64EF1-E97F-4524-887A-611F16F6D407}" type="presParOf" srcId="{96773A7D-3367-4F53-A2D2-EA5770AFFDB3}" destId="{0C1D6B2A-9239-4220-B9D4-EF24FF044C0E}" srcOrd="8" destOrd="0" presId="urn:microsoft.com/office/officeart/2008/layout/VerticalCurvedList"/>
    <dgm:cxn modelId="{A7528A0B-36FD-4A3E-9A4E-C2229997FE8F}" type="presParOf" srcId="{0C1D6B2A-9239-4220-B9D4-EF24FF044C0E}" destId="{A6FEC19F-0F90-4EC7-BB21-E0ADFEFFA617}" srcOrd="0" destOrd="0" presId="urn:microsoft.com/office/officeart/2008/layout/VerticalCurvedList"/>
    <dgm:cxn modelId="{C08EE9E9-B97A-4436-AA5F-36A875B95DE4}" type="presParOf" srcId="{96773A7D-3367-4F53-A2D2-EA5770AFFDB3}" destId="{CAE44C5F-81A1-4D30-8D3F-2E663ECAC700}" srcOrd="9" destOrd="0" presId="urn:microsoft.com/office/officeart/2008/layout/VerticalCurvedList"/>
    <dgm:cxn modelId="{00B70171-7839-497D-A7E1-FE52450C8208}" type="presParOf" srcId="{96773A7D-3367-4F53-A2D2-EA5770AFFDB3}" destId="{053E2699-E7D5-4B6C-A824-2ED732C32228}" srcOrd="10" destOrd="0" presId="urn:microsoft.com/office/officeart/2008/layout/VerticalCurvedList"/>
    <dgm:cxn modelId="{A85FA5D0-7465-4269-98C1-A7DF59B7C72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II. Sčítání a odčítání do 3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234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10" Type="http://schemas.openxmlformats.org/officeDocument/2006/relationships/image" Target="../media/image13.png"/><Relationship Id="rId4" Type="http://schemas.openxmlformats.org/officeDocument/2006/relationships/image" Target="../media/image7.jpe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17.png"/><Relationship Id="rId4" Type="http://schemas.microsoft.com/office/2007/relationships/media" Target="../media/media1.wav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microsoft.com/office/2007/relationships/hdphoto" Target="../media/hdphoto3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microsoft.com/office/2007/relationships/hdphoto" Target="../media/hdphoto2.wdp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06873306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2929678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124744"/>
            <a:ext cx="7488832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30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</a:t>
            </a:r>
            <a:r>
              <a:rPr lang="cs-CZ" sz="1600" dirty="0"/>
              <a:t>procvičení a prohloubení učiva Matematiky 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3 – žáci hledají příklady s výsledkem 2 a po kliknutí opadne list </a:t>
            </a:r>
          </a:p>
          <a:p>
            <a:pPr marL="0" indent="0">
              <a:buNone/>
            </a:pPr>
            <a:r>
              <a:rPr lang="cs-CZ" sz="1600" dirty="0" smtClean="0"/>
              <a:t>        Snímek </a:t>
            </a:r>
            <a:r>
              <a:rPr lang="cs-CZ" sz="1600" dirty="0"/>
              <a:t>č. 4</a:t>
            </a:r>
            <a:r>
              <a:rPr lang="cs-CZ" sz="1600" dirty="0" smtClean="0"/>
              <a:t> – hádanka, jaké roční období je na obrázku, povídáme o podzimu </a:t>
            </a:r>
          </a:p>
          <a:p>
            <a:pPr marL="0" indent="0">
              <a:buNone/>
            </a:pPr>
            <a:r>
              <a:rPr lang="cs-CZ" sz="1600" dirty="0" smtClean="0"/>
              <a:t>        Snímek č. 5 – hledáme příklad s výsledkem 2, 3</a:t>
            </a:r>
          </a:p>
          <a:p>
            <a:pPr marL="301943" lvl="1" indent="0">
              <a:buNone/>
            </a:pPr>
            <a:r>
              <a:rPr lang="cs-CZ" sz="1600" dirty="0" smtClean="0"/>
              <a:t> Snímek č. 6, 7, 9, 11 a 12 – procvičování +, -, kliknutím do volného prostoru </a:t>
            </a:r>
          </a:p>
          <a:p>
            <a:pPr marL="301943" lvl="1" indent="0">
              <a:buNone/>
            </a:pPr>
            <a:r>
              <a:rPr lang="cs-CZ" sz="1600" dirty="0" smtClean="0"/>
              <a:t> přiřazujeme výsledky </a:t>
            </a:r>
          </a:p>
          <a:p>
            <a:pPr marL="301943" lvl="1" indent="0">
              <a:buNone/>
            </a:pPr>
            <a:r>
              <a:rPr lang="cs-CZ" sz="1600" dirty="0" smtClean="0"/>
              <a:t> Snímek č. </a:t>
            </a:r>
            <a:r>
              <a:rPr lang="cs-CZ" sz="1600" dirty="0"/>
              <a:t>8</a:t>
            </a:r>
            <a:r>
              <a:rPr lang="cs-CZ" sz="1600" dirty="0" smtClean="0"/>
              <a:t> – hledej příklad se správným výsledkem  - odkrytí obrázku</a:t>
            </a:r>
          </a:p>
          <a:p>
            <a:pPr marL="301943" lvl="1" indent="0">
              <a:buNone/>
            </a:pPr>
            <a:r>
              <a:rPr lang="cs-CZ" sz="1600" dirty="0" smtClean="0"/>
              <a:t> Snímek č. 10– přiřazujeme správné výsledky</a:t>
            </a:r>
          </a:p>
          <a:p>
            <a:pPr marL="301943" lvl="1" indent="0">
              <a:buNone/>
            </a:pPr>
            <a:r>
              <a:rPr lang="cs-CZ" sz="1600" dirty="0" smtClean="0"/>
              <a:t> Snímek č. 13 – pracovní list</a:t>
            </a:r>
          </a:p>
          <a:p>
            <a:pPr marL="301943" lvl="1" indent="0">
              <a:buNone/>
            </a:pPr>
            <a:r>
              <a:rPr lang="cs-CZ" sz="1600" dirty="0" smtClean="0"/>
              <a:t>Snímek č. 14 – zpětná kontrola samostatné práce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15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21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2395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3" name="Picture 4" descr="C:\Users\hyp\AppData\Local\Microsoft\Windows\Temporary Internet Files\Content.IE5\XAKKTU8Z\MC900036434[1].wmf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-243408"/>
            <a:ext cx="5734192" cy="7272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217415" y="2980018"/>
            <a:ext cx="3140967" cy="2321984"/>
            <a:chOff x="3217415" y="2980018"/>
            <a:chExt cx="3140967" cy="2321984"/>
          </a:xfrm>
        </p:grpSpPr>
        <p:pic>
          <p:nvPicPr>
            <p:cNvPr id="5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600083">
              <a:off x="3626907" y="2570526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 rot="19801991">
              <a:off x="4012439" y="3819515"/>
              <a:ext cx="127150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1+1</a:t>
              </a:r>
              <a:endParaRPr lang="cs-CZ" sz="5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383549" y="524795"/>
            <a:ext cx="3140967" cy="2321984"/>
            <a:chOff x="2383549" y="524795"/>
            <a:chExt cx="3140967" cy="2321984"/>
          </a:xfrm>
        </p:grpSpPr>
        <p:pic>
          <p:nvPicPr>
            <p:cNvPr id="8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600083">
              <a:off x="2793041" y="115303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 rot="19801991">
              <a:off x="3236424" y="1288185"/>
              <a:ext cx="105189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r>
                <a:rPr lang="cs-CZ" sz="5400" b="1" dirty="0" smtClean="0"/>
                <a:t>-</a:t>
              </a:r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54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487035" y="1111698"/>
            <a:ext cx="3140967" cy="2321984"/>
            <a:chOff x="3487035" y="1111698"/>
            <a:chExt cx="3140967" cy="2321984"/>
          </a:xfrm>
        </p:grpSpPr>
        <p:pic>
          <p:nvPicPr>
            <p:cNvPr id="12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600083">
              <a:off x="3896527" y="702206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 rot="19801991">
              <a:off x="4359270" y="1926129"/>
              <a:ext cx="105189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r>
                <a:rPr lang="cs-CZ" sz="5400" b="1" dirty="0" smtClean="0"/>
                <a:t>-</a:t>
              </a:r>
              <a:r>
                <a:rPr lang="cs-CZ" sz="5400" b="1" dirty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54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920844" y="-291205"/>
            <a:ext cx="3140967" cy="2321984"/>
            <a:chOff x="3875928" y="-352204"/>
            <a:chExt cx="3140967" cy="2321984"/>
          </a:xfrm>
        </p:grpSpPr>
        <p:pic>
          <p:nvPicPr>
            <p:cNvPr id="15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600083">
              <a:off x="4285420" y="-761696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 rot="19801991">
              <a:off x="4764886" y="472400"/>
              <a:ext cx="122661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r>
                <a:rPr lang="cs-CZ" sz="5400" b="1" dirty="0" smtClean="0"/>
                <a:t>+</a:t>
              </a:r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54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008964" y="-483289"/>
            <a:ext cx="2321984" cy="3140967"/>
            <a:chOff x="7008964" y="-483289"/>
            <a:chExt cx="2321984" cy="3140967"/>
          </a:xfrm>
        </p:grpSpPr>
        <p:pic>
          <p:nvPicPr>
            <p:cNvPr id="18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9082111">
              <a:off x="7008964" y="-483289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 rot="19801991">
              <a:off x="7724857" y="731370"/>
              <a:ext cx="105189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r>
                <a:rPr lang="cs-CZ" sz="5400" b="1" dirty="0" smtClean="0"/>
                <a:t>-</a:t>
              </a:r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54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291108" y="-814217"/>
            <a:ext cx="3140967" cy="2321984"/>
            <a:chOff x="5291108" y="-814217"/>
            <a:chExt cx="3140967" cy="2321984"/>
          </a:xfrm>
        </p:grpSpPr>
        <p:pic>
          <p:nvPicPr>
            <p:cNvPr id="21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8838074">
              <a:off x="5700600" y="-1223709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 rot="19801991">
              <a:off x="6224721" y="-190256"/>
              <a:ext cx="105189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r>
                <a:rPr lang="cs-CZ" sz="5400" b="1" dirty="0" smtClean="0"/>
                <a:t>-</a:t>
              </a:r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54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 rot="20698714">
            <a:off x="7252167" y="1041614"/>
            <a:ext cx="2321984" cy="3140967"/>
            <a:chOff x="7089812" y="1085653"/>
            <a:chExt cx="2321984" cy="3140967"/>
          </a:xfrm>
        </p:grpSpPr>
        <p:pic>
          <p:nvPicPr>
            <p:cNvPr id="24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8975867">
              <a:off x="7089812" y="1085653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 rot="19801991">
              <a:off x="7893537" y="2268674"/>
              <a:ext cx="105189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r>
                <a:rPr lang="cs-CZ" sz="5400" b="1" dirty="0" smtClean="0"/>
                <a:t>-</a:t>
              </a:r>
              <a:r>
                <a:rPr lang="cs-CZ" sz="5400" b="1" dirty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54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549263" y="564146"/>
            <a:ext cx="3140967" cy="2321984"/>
            <a:chOff x="5549263" y="564146"/>
            <a:chExt cx="3140967" cy="2321984"/>
          </a:xfrm>
        </p:grpSpPr>
        <p:pic>
          <p:nvPicPr>
            <p:cNvPr id="27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600083">
              <a:off x="5958755" y="154654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 rot="19801991">
              <a:off x="6368690" y="1334511"/>
              <a:ext cx="122661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r>
                <a:rPr lang="cs-CZ" sz="5400" b="1" dirty="0" smtClean="0"/>
                <a:t>+</a:t>
              </a:r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54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 rot="21295956">
            <a:off x="5628522" y="2000591"/>
            <a:ext cx="2374136" cy="3211513"/>
            <a:chOff x="6074583" y="1869125"/>
            <a:chExt cx="2374136" cy="3211513"/>
          </a:xfrm>
        </p:grpSpPr>
        <p:pic>
          <p:nvPicPr>
            <p:cNvPr id="30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9195757">
              <a:off x="6074583" y="1869125"/>
              <a:ext cx="2374136" cy="32115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 rot="19801991">
              <a:off x="6757381" y="3156858"/>
              <a:ext cx="127150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1+2</a:t>
              </a:r>
              <a:endParaRPr lang="cs-CZ" sz="54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462361" y="3031514"/>
            <a:ext cx="2321984" cy="3140967"/>
            <a:chOff x="7454662" y="2698985"/>
            <a:chExt cx="2321984" cy="3140967"/>
          </a:xfrm>
        </p:grpSpPr>
        <p:pic>
          <p:nvPicPr>
            <p:cNvPr id="33" name="Picture 3" descr="C:\Users\hyp\AppData\Local\Microsoft\Windows\Temporary Internet Files\Content.IE5\P1ITJJ9D\MP90041177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570" b="89551" l="10436" r="90489">
                          <a14:backgroundMark x1="13342" y1="31738" x2="20608" y2="12012"/>
                          <a14:backgroundMark x1="20476" y1="20215" x2="37252" y2="31641"/>
                          <a14:backgroundMark x1="39102" y1="30566" x2="40423" y2="20703"/>
                          <a14:backgroundMark x1="41612" y1="20801" x2="47688" y2="20703"/>
                          <a14:backgroundMark x1="47160" y1="20215" x2="57992" y2="10059"/>
                          <a14:backgroundMark x1="57464" y1="10840" x2="62483" y2="22656"/>
                          <a14:backgroundMark x1="62616" y1="21387" x2="66579" y2="21191"/>
                          <a14:backgroundMark x1="67107" y1="21582" x2="61427" y2="34863"/>
                          <a14:backgroundMark x1="60898" y1="35254" x2="75297" y2="29395"/>
                          <a14:backgroundMark x1="75297" y1="29785" x2="86129" y2="25781"/>
                          <a14:backgroundMark x1="87583" y1="29102" x2="80845" y2="419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9257515">
              <a:off x="7454662" y="2698985"/>
              <a:ext cx="2321984" cy="3140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19801991">
              <a:off x="8176518" y="3967459"/>
              <a:ext cx="105189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>
                  <a:latin typeface="Times New Roman" pitchFamily="18" charset="0"/>
                  <a:cs typeface="Times New Roman" pitchFamily="18" charset="0"/>
                </a:rPr>
                <a:t>2</a:t>
              </a:r>
              <a:r>
                <a:rPr lang="cs-CZ" sz="5400" b="1" dirty="0" smtClean="0"/>
                <a:t>-</a:t>
              </a:r>
              <a:r>
                <a:rPr lang="cs-CZ" sz="5400" b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5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859451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9.60222E-6 C 0.00295 0.00115 0.00729 -9.60222E-6 0.00868 0.0037 C 0.01145 0.0111 0.01302 0.01711 0.01441 0.02497 C 0.01389 0.04162 0.01371 0.05851 0.01302 0.07516 C 0.0125 0.08556 0.01215 0.08325 0.00868 0.09065 C 0.00312 0.10268 0.00052 0.10915 -0.0073 0.11956 C -0.01077 0.12419 -0.01684 0.12257 -0.0217 0.12349 C -0.02865 0.12488 -0.03525 0.12765 -0.04202 0.12927 C -0.05608 0.13876 -0.06893 0.15009 -0.08264 0.16026 C -0.08664 0.16327 -0.08976 0.16836 -0.09427 0.16975 C -0.10556 0.17298 -0.11632 0.17784 -0.12761 0.18131 C -0.13559 0.19195 -0.13282 0.19565 -0.13473 0.2123 C -0.13507 0.21554 -0.1382 0.2234 -0.13907 0.22571 C -0.14132 0.23936 -0.13976 0.25971 -0.14497 0.2722 C -0.14636 0.27543 -0.14896 0.27705 -0.1507 0.27983 C -0.1573 0.2907 -0.15521 0.29232 -0.16372 0.3011 C -0.17483 0.31267 -0.16459 0.29648 -0.17535 0.31082 C -0.18004 0.31706 -0.18108 0.32354 -0.18559 0.33001 C -0.19549 0.34435 -0.20834 0.35407 -0.22032 0.3647 C -0.2342 0.37696 -0.21598 0.36262 -0.23473 0.38413 C -0.24063 0.39107 -0.25417 0.40379 -0.26233 0.40726 C -0.28785 0.40333 -0.31025 0.39407 -0.33629 0.39176 C -0.34341 0.39014 -0.35226 0.39084 -0.35226 0.37835 " pathEditMode="relative" ptsTypes="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85185E-6 C -0.00486 -0.00602 -0.01024 -0.00625 -0.01667 -0.0081 C -0.0276 -0.01504 -0.02552 -0.01597 -0.03941 -0.01805 C -0.04444 -0.0169 -0.05313 -0.01597 -0.05764 -0.01204 C -0.07031 -0.00092 -0.08142 0.025 -0.08646 0.04445 C -0.08698 0.04838 -0.08715 0.05255 -0.08785 0.05648 C -0.08872 0.06204 -0.09097 0.07269 -0.09097 0.07269 C -0.08906 0.11574 -0.09462 0.10394 -0.07431 0.11713 C -0.06198 0.13357 -0.08177 0.10671 -0.06823 0.12732 C -0.0658 0.13102 -0.06059 0.1375 -0.06059 0.1375 C -0.07118 0.15116 -0.07899 0.15671 -0.09392 0.15972 C -0.11181 0.16736 -0.09983 0.16343 -0.13038 0.16574 C -0.13837 0.16783 -0.14653 0.16736 -0.15451 0.16968 C -0.15625 0.17014 -0.15729 0.17292 -0.15903 0.17384 C -0.16823 0.17871 -0.17847 0.18148 -0.18785 0.18588 C -0.18889 0.18796 -0.19028 0.18958 -0.19097 0.1919 C -0.19184 0.19445 -0.1908 0.19815 -0.19236 0.2 C -0.19549 0.20371 -0.20052 0.20232 -0.20451 0.20417 C -0.20608 0.20625 -0.20781 0.20787 -0.20903 0.21019 C -0.2099 0.21204 -0.20955 0.21458 -0.21059 0.21621 C -0.21267 0.21968 -0.21597 0.2213 -0.21823 0.22431 C -0.22153 0.23333 -0.22483 0.24097 -0.22726 0.25046 C -0.22674 0.25996 -0.22726 0.26945 -0.22569 0.27871 C -0.22517 0.28148 -0.22257 0.28264 -0.22118 0.28496 C -0.2184 0.28958 -0.21059 0.30579 -0.20608 0.30718 C -0.20069 0.3088 -0.19497 0.30833 -0.18941 0.30903 C -0.1691 0.31597 -0.19184 0.30903 -0.14236 0.30903 C -0.12969 0.30903 -0.11719 0.31042 -0.10451 0.31111 C -0.09705 0.31806 -0.09826 0.32454 -0.09549 0.33542 C -0.1026 0.35509 -0.09375 0.33565 -0.10313 0.34537 C -0.12292 0.36574 -0.10347 0.35208 -0.11823 0.36158 C -0.13021 0.37755 -0.1401 0.37755 -0.15608 0.38796 C -0.16215 0.3919 -0.16823 0.39607 -0.17431 0.4 C -0.18524 0.40718 -0.1941 0.42083 -0.20608 0.42431 C -0.24983 0.43681 -0.27813 0.43889 -0.32569 0.44051 C -0.33976 0.44421 -0.35469 0.4463 -0.36823 0.45255 C -0.37274 0.46968 -0.3717 0.47546 -0.37274 0.49908 C -0.37222 0.51111 -0.37205 0.52338 -0.37118 0.53542 C -0.37049 0.54491 -0.36979 0.5544 -0.36823 0.56366 C -0.36337 0.59259 -0.32569 0.58611 -0.31059 0.58796 C -0.31007 0.59259 -0.31042 0.59769 -0.30903 0.60208 C -0.30694 0.6088 -0.29774 0.61505 -0.29392 0.62014 C -0.29167 0.6294 -0.28906 0.64051 -0.28038 0.64051 " pathEditMode="relative" ptsTypes="ffffffffffffffffffffffffffffffffffffffffffA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5.01388E-6 C -0.05139 0.00184 -0.06771 -0.00117 -0.11441 0.03098 C -0.12222 0.04647 -0.13298 0.04 -0.14635 0.03861 C -0.15885 0.03931 -0.17153 0.03907 -0.18403 0.04069 C -0.19271 0.04185 -0.19982 0.0548 -0.20729 0.05804 C -0.22934 0.06752 -0.24601 0.08648 -0.26232 0.10822 C -0.26476 0.11863 -0.26996 0.1295 -0.27396 0.13898 C -0.27535 0.14245 -0.28038 0.1517 -0.28264 0.15633 C -0.28351 0.15818 -0.28542 0.16211 -0.28542 0.16211 C -0.28732 0.17182 -0.28871 0.18177 -0.29132 0.19125 C -0.28976 0.22871 -0.29184 0.22178 -0.28107 0.24513 C -0.27934 0.27751 -0.28107 0.2678 -0.27101 0.28954 C -0.2691 0.29902 -0.26857 0.30781 -0.2651 0.3166 C -0.2625 0.3381 -0.25885 0.33857 -0.24774 0.35337 C -0.23976 0.37511 -0.2441 0.41303 -0.22899 0.42668 C -0.22239 0.44402 -0.22083 0.46669 -0.21007 0.48079 C -0.20677 0.4986 -0.20278 0.52728 -0.21597 0.53861 C -0.22083 0.55873 -0.24844 0.55642 -0.26076 0.55804 C -0.26215 0.55873 -0.26371 0.55919 -0.2651 0.55989 C -0.26719 0.56104 -0.26892 0.56289 -0.27101 0.56382 C -0.28003 0.56775 -0.28976 0.56821 -0.29844 0.57353 C -0.31285 0.58209 -0.32726 0.59527 -0.34062 0.60614 C -0.34496 0.60961 -0.35035 0.60984 -0.35503 0.61215 C -0.36024 0.61747 -0.3651 0.62349 -0.37101 0.62742 C -0.37344 0.62904 -0.37604 0.6295 -0.3783 0.63135 C -0.38524 0.6369 -0.39149 0.64476 -0.39844 0.65055 C -0.40173 0.65332 -0.40538 0.65563 -0.40868 0.65841 C -0.41337 0.66234 -0.42309 0.66997 -0.42309 0.66997 C -0.42708 0.67899 -0.43038 0.68847 -0.43472 0.69703 C -0.43524 0.69957 -0.43542 0.70235 -0.43611 0.70466 C -0.4368 0.70674 -0.43854 0.70813 -0.43906 0.71044 C -0.44097 0.71923 -0.44097 0.72848 -0.44201 0.7375 C -0.44167 0.74351 -0.44323 0.77034 -0.43611 0.77797 C -0.43368 0.78075 -0.43021 0.78144 -0.42743 0.78376 C -0.42569 0.79116 -0.42639 0.79786 -0.42031 0.80133 C -0.41753 0.80295 -0.41163 0.80503 -0.41163 0.80503 C -0.40677 0.80943 -0.40191 0.81035 -0.39705 0.81474 C -0.39514 0.81868 -0.39462 0.82492 -0.39132 0.82631 C -0.38559 0.82862 -0.38802 0.82677 -0.38403 0.83209 " pathEditMode="relative" ptsTypes="ffffffffffffffffffffffffffffffffffffff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1.37835E-6 C -0.01597 0.00763 -0.03385 0.00208 -0.05069 0.00578 C -0.05902 0.01133 -0.06718 0.01734 -0.07534 0.02312 C -0.08576 0.03076 -0.08715 0.03584 -0.09999 0.03862 C -0.10381 0.0407 -0.10815 0.04139 -0.11163 0.0444 C -0.11718 0.04903 -0.12291 0.05365 -0.1276 0.05989 C -0.12951 0.06244 -0.13124 0.06545 -0.13333 0.06753 C -0.13506 0.06938 -0.13732 0.06984 -0.13923 0.07146 C -0.14131 0.07308 -0.14305 0.07539 -0.14496 0.07724 C -0.14895 0.09366 -0.14409 0.10846 -0.14062 0.12372 C -0.14218 0.14523 -0.14305 0.15518 -0.15937 0.16212 C -0.16701 0.16905 -0.17656 0.16859 -0.18558 0.16998 C -0.20051 0.16928 -0.21545 0.16928 -0.23038 0.16813 C -0.23246 0.1679 -0.2342 0.16628 -0.23628 0.16605 C -0.25121 0.1642 -0.28124 0.16212 -0.28124 0.16212 C -0.30572 0.1642 -0.2993 0.16073 -0.31458 0.16813 C -0.3184 0.16998 -0.32222 0.17206 -0.32604 0.17391 C -0.32933 0.17553 -0.33472 0.18154 -0.33472 0.18154 C -0.33801 0.19403 -0.34808 0.19218 -0.35659 0.19496 C -0.36267 0.20051 -0.36597 0.20952 -0.37256 0.21253 C -0.37968 0.22201 -0.38211 0.2345 -0.38992 0.24329 C -0.39513 0.24907 -0.40867 0.253 -0.40867 0.253 C -0.42065 0.28399 -0.42326 0.31915 -0.43194 0.35152 C -0.43281 0.3691 -0.43176 0.39246 -0.43628 0.40934 C -0.4368 0.43316 -0.4368 0.45698 -0.43767 0.4808 C -0.43784 0.48427 -0.43992 0.49884 -0.44201 0.50208 C -0.44965 0.51341 -0.46388 0.52243 -0.47395 0.52914 C -0.48333 0.54741 -0.50138 0.55273 -0.51597 0.55989 C -0.53298 0.56799 -0.54982 0.57631 -0.56666 0.5851 C -0.58142 0.59273 -0.59565 0.60175 -0.61024 0.61008 C -0.61354 0.61193 -0.61892 0.61794 -0.61892 0.61794 C -0.62708 0.65171 -0.61788 0.62002 -0.68558 0.62557 C -0.68558 0.62557 -0.70051 0.63228 -0.70295 0.63321 C -0.70937 0.63899 -0.71614 0.63876 -0.72326 0.64292 C -0.7309 0.64731 -0.73697 0.65379 -0.74496 0.65656 C -0.76024 0.67206 -0.74045 0.65379 -0.75798 0.6642 C -0.76111 0.66605 -0.76371 0.66928 -0.76666 0.67183 C -0.76961 0.67437 -0.77534 0.67969 -0.77534 0.67969 C -0.77586 0.68247 -0.77673 0.6931 -0.77968 0.6931 " pathEditMode="relative" ptsTypes="ffffffffffffffffffffffffffffffffffffffA"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8.55689E-6 C -0.00504 0.00416 -0.00885 0.00578 -0.01458 0.00763 C -0.02135 0.01665 -0.02448 0.01549 -0.03472 0.01734 C -0.05191 0.02867 -0.04219 0.02312 -0.06372 0.03283 C -0.06632 0.03399 -0.0684 0.037 -0.07101 0.03862 C -0.0724 0.03954 -0.07396 0.03977 -0.07535 0.04047 C -0.07917 0.04394 -0.08611 0.04949 -0.08993 0.05203 C -0.09306 0.05411 -0.09688 0.05411 -0.1 0.05596 C -0.1158 0.06544 -0.10625 0.06221 -0.11892 0.06544 C -0.12326 0.06938 -0.12708 0.07099 -0.13194 0.07331 C -0.13819 0.08695 -0.14288 0.09713 -0.15504 0.10222 C -0.1599 0.1117 -0.16042 0.12234 -0.16233 0.1332 C -0.16372 0.1413 -0.16754 0.14754 -0.17101 0.15425 C -0.17795 0.182 -0.17413 0.19981 -0.16528 0.22386 C -0.16181 0.2456 -0.15677 0.29509 -0.17535 0.30296 C -0.18837 0.31567 -0.19879 0.31313 -0.21597 0.31452 C -0.22326 0.3166 -0.23038 0.31868 -0.23767 0.3203 C -0.2559 0.32932 -0.27274 0.34042 -0.29132 0.34736 C -0.29358 0.34944 -0.30833 0.36077 -0.30868 0.361 C -0.31771 0.36493 -0.32726 0.36655 -0.33629 0.37049 C -0.3441 0.38667 -0.35642 0.38644 -0.36962 0.38991 C -0.39028 0.39546 -0.41094 0.39569 -0.43194 0.39754 C -0.43819 0.39893 -0.44444 0.40009 -0.45069 0.40147 C -0.45417 0.40217 -0.4625 0.40772 -0.46667 0.40911 C -0.4717 0.41258 -0.47587 0.41651 -0.48125 0.41882 C -0.49288 0.43431 -0.48767 0.42876 -0.49427 0.44588 C -0.49531 0.45444 -0.49653 0.46091 -0.49861 0.46901 C -0.49861 0.46993 -0.49879 0.48982 -0.50139 0.49606 C -0.50313 0.50023 -0.50729 0.50763 -0.50729 0.50763 C -0.5066 0.51734 -0.50816 0.52821 -0.50434 0.53654 C -0.50052 0.54486 -0.49306 0.54856 -0.48837 0.55596 C -0.48385 0.56336 -0.47795 0.57284 -0.4724 0.57909 C -0.47083 0.58094 -0.46823 0.58117 -0.46667 0.58302 C -0.45017 0.60314 -0.42882 0.62835 -0.41597 0.65448 C -0.41406 0.66466 -0.41563 0.66951 -0.40868 0.67553 C -0.40694 0.6827 -0.40451 0.68871 -0.40139 0.69495 C -0.39896 0.71484 -0.39653 0.73542 -0.39271 0.75485 C -0.3941 0.82608 -0.37795 0.83233 -0.41024 0.84551 C -0.41372 0.86008 -0.40903 0.84227 -0.41458 0.85707 C -0.41528 0.85892 -0.41597 0.86285 -0.41597 0.86285 " pathEditMode="relative" ptsTypes="fffffffffffffffffffffffffffffffffffffffA">
                                      <p:cBhvr>
                                        <p:cTn id="5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077" name="Picture 5" descr="C:\Users\hyp\AppData\Local\Microsoft\Windows\Temporary Internet Files\Content.IE5\GDZGI21V\MP9004486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946306"/>
            <a:ext cx="2627784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yp\AppData\Local\Microsoft\Windows\Temporary Internet Files\Content.IE5\OZO6F6RO\MP9004425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869" y="5167915"/>
            <a:ext cx="234019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2124" y="548680"/>
            <a:ext cx="61197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ea typeface="SimHei" pitchFamily="49" charset="-122"/>
                <a:cs typeface="Times New Roman" pitchFamily="18" charset="0"/>
              </a:rPr>
              <a:t>CO PATŘÍ  K PODZIMU?</a:t>
            </a:r>
            <a:endParaRPr lang="cs-CZ" sz="4000" b="1" dirty="0">
              <a:latin typeface="Times New Roman" pitchFamily="18" charset="0"/>
              <a:ea typeface="SimHei" pitchFamily="49" charset="-122"/>
              <a:cs typeface="Times New Roman" pitchFamily="18" charset="0"/>
            </a:endParaRPr>
          </a:p>
        </p:txBody>
      </p:sp>
      <p:pic>
        <p:nvPicPr>
          <p:cNvPr id="1027" name="Picture 3" descr="C:\Users\hyp\AppData\Local\Microsoft\Windows\Temporary Internet Files\Content.IE5\RDUALIWV\MP9004075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101" y="1412776"/>
            <a:ext cx="2641088" cy="3078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yp\AppData\Local\Microsoft\Windows\Temporary Internet Files\Content.IE5\GDZGI21V\MP9004483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12776"/>
            <a:ext cx="3635896" cy="241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yp\AppData\Local\Microsoft\Windows\Temporary Internet Files\Content.IE5\RDUALIWV\MC9004247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439403"/>
            <a:ext cx="135572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yp\AppData\Local\Microsoft\Windows\Temporary Internet Files\Content.IE5\GDZGI21V\MC9003964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5956" y="4816168"/>
            <a:ext cx="1781251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RB250VLA\MC90043259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1770" y="3793503"/>
            <a:ext cx="1396524" cy="139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yp\AppData\Local\Microsoft\Windows\Temporary Internet Files\Content.IE5\RDUALIWV\MC900432587[2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58039"/>
            <a:ext cx="1408111" cy="14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yp\AppData\Local\Microsoft\Windows\Temporary Internet Files\Content.IE5\OZO6F6RO\MC90043258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658039"/>
            <a:ext cx="1475656" cy="14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55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6547694" y="4113912"/>
            <a:ext cx="2106989" cy="1932407"/>
            <a:chOff x="3347864" y="2306294"/>
            <a:chExt cx="2106989" cy="1932407"/>
          </a:xfrm>
        </p:grpSpPr>
        <p:pic>
          <p:nvPicPr>
            <p:cNvPr id="2051" name="Picture 3" descr="C:\Users\hyp\AppData\Local\Microsoft\Windows\Temporary Internet Files\Content.IE5\RDUALIWV\MC9000526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306294"/>
              <a:ext cx="2106989" cy="193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 rot="20422230">
              <a:off x="3574992" y="3250130"/>
              <a:ext cx="86914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3-2</a:t>
              </a:r>
              <a:endParaRPr lang="cs-CZ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95642" y="4593275"/>
            <a:ext cx="2106989" cy="1932407"/>
            <a:chOff x="3347864" y="2306294"/>
            <a:chExt cx="2106989" cy="1932407"/>
          </a:xfrm>
        </p:grpSpPr>
        <p:pic>
          <p:nvPicPr>
            <p:cNvPr id="19" name="Picture 3" descr="C:\Users\hyp\AppData\Local\Microsoft\Windows\Temporary Internet Files\Content.IE5\RDUALIWV\MC9000526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306294"/>
              <a:ext cx="2106989" cy="193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 rot="20422230">
              <a:off x="3574992" y="3250130"/>
              <a:ext cx="86914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3-1</a:t>
              </a:r>
              <a:endParaRPr lang="cs-CZ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607362" y="3492001"/>
            <a:ext cx="2106989" cy="1932407"/>
            <a:chOff x="3347864" y="2306294"/>
            <a:chExt cx="2106989" cy="1932407"/>
          </a:xfrm>
        </p:grpSpPr>
        <p:pic>
          <p:nvPicPr>
            <p:cNvPr id="22" name="Picture 3" descr="C:\Users\hyp\AppData\Local\Microsoft\Windows\Temporary Internet Files\Content.IE5\RDUALIWV\MC9000526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306294"/>
              <a:ext cx="2106989" cy="193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 rot="20422230">
              <a:off x="3574992" y="3250130"/>
              <a:ext cx="86914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2-1</a:t>
              </a:r>
              <a:endParaRPr lang="cs-CZ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853796" y="2022679"/>
            <a:ext cx="2106989" cy="1932407"/>
            <a:chOff x="3347864" y="2306294"/>
            <a:chExt cx="2106989" cy="1932407"/>
          </a:xfrm>
        </p:grpSpPr>
        <p:pic>
          <p:nvPicPr>
            <p:cNvPr id="25" name="Picture 3" descr="C:\Users\hyp\AppData\Local\Microsoft\Windows\Temporary Internet Files\Content.IE5\RDUALIWV\MC9000526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306294"/>
              <a:ext cx="2106989" cy="193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 rot="20422230">
              <a:off x="3514880" y="3250130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1+1</a:t>
              </a:r>
              <a:endParaRPr lang="cs-CZ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41936" y="2306971"/>
            <a:ext cx="2106989" cy="1932407"/>
            <a:chOff x="3347864" y="2306294"/>
            <a:chExt cx="2106989" cy="1932407"/>
          </a:xfrm>
        </p:grpSpPr>
        <p:pic>
          <p:nvPicPr>
            <p:cNvPr id="28" name="Picture 3" descr="C:\Users\hyp\AppData\Local\Microsoft\Windows\Temporary Internet Files\Content.IE5\RDUALIWV\MC9000526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306294"/>
              <a:ext cx="2106989" cy="193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 rot="20422230">
              <a:off x="3514880" y="3250130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1+2</a:t>
              </a:r>
              <a:endParaRPr lang="cs-CZ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51373" y="4658491"/>
            <a:ext cx="2106989" cy="1932407"/>
            <a:chOff x="3347864" y="2306294"/>
            <a:chExt cx="2106989" cy="1932407"/>
          </a:xfrm>
        </p:grpSpPr>
        <p:pic>
          <p:nvPicPr>
            <p:cNvPr id="31" name="Picture 3" descr="C:\Users\hyp\AppData\Local\Microsoft\Windows\Temporary Internet Files\Content.IE5\RDUALIWV\MC9000526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306294"/>
              <a:ext cx="2106989" cy="193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 rot="20422230">
              <a:off x="3514880" y="3250130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2+1</a:t>
              </a:r>
              <a:endParaRPr lang="cs-CZ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744421" y="2638546"/>
            <a:ext cx="2106989" cy="1932407"/>
            <a:chOff x="3347864" y="2306294"/>
            <a:chExt cx="2106989" cy="1932407"/>
          </a:xfrm>
        </p:grpSpPr>
        <p:pic>
          <p:nvPicPr>
            <p:cNvPr id="34" name="Picture 3" descr="C:\Users\hyp\AppData\Local\Microsoft\Windows\Temporary Internet Files\Content.IE5\RDUALIWV\MC9000526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2306294"/>
              <a:ext cx="2106989" cy="193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 rot="20422230">
              <a:off x="3514880" y="3250130"/>
              <a:ext cx="98937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1+2</a:t>
              </a:r>
              <a:endParaRPr lang="cs-CZ" sz="4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cxnSp>
        <p:nvCxnSpPr>
          <p:cNvPr id="17" name="Přímá spojnice 16"/>
          <p:cNvCxnSpPr/>
          <p:nvPr/>
        </p:nvCxnSpPr>
        <p:spPr>
          <a:xfrm>
            <a:off x="0" y="162880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43658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L 0.64045 -0.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14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L 0.48038 -0.5835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2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72 0.02709 L -0.12795 -0.3090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0" y="-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111E-6 L -0.28004 -0.5930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10" y="-29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-0.41198 -0.20857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08" y="-1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" name="Picture 2" descr="C:\Users\hyp\AppData\Local\Microsoft\Windows\Temporary Internet Files\Content.IE5\RDUALIWV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6844" y="824573"/>
            <a:ext cx="1098877" cy="100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4883" y="1028055"/>
            <a:ext cx="11088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NA 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>
            <a:stCxn id="4" idx="3"/>
          </p:cNvCxnSpPr>
          <p:nvPr/>
        </p:nvCxnSpPr>
        <p:spPr>
          <a:xfrm>
            <a:off x="1643776" y="1412776"/>
            <a:ext cx="62396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8" name="Picture 2" descr="C:\Users\hyp\AppData\Local\Microsoft\Windows\Temporary Internet Files\Content.IE5\RDUALIWV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5306" y="824573"/>
            <a:ext cx="1098877" cy="100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hyp\AppData\Local\Microsoft\Windows\Temporary Internet Files\Content.IE5\RDUALIWV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24573"/>
            <a:ext cx="1098877" cy="100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801985" y="1028055"/>
            <a:ext cx="5918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pic>
        <p:nvPicPr>
          <p:cNvPr id="13" name="Picture 2" descr="C:\Users\hyp\AppData\Local\Microsoft\Windows\Temporary Internet Files\Content.IE5\RDUALIWV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24573"/>
            <a:ext cx="1098877" cy="100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687101" y="1028055"/>
            <a:ext cx="327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43880" y="4293096"/>
            <a:ext cx="17363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3 - 1</a:t>
            </a:r>
            <a:endParaRPr lang="cs-CZ" sz="6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28200" y="4293096"/>
            <a:ext cx="66717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592261" y="429309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159733" y="2797112"/>
            <a:ext cx="4824535" cy="1278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8" name="Picture 2" descr="C:\Users\hyp\AppData\Local\Microsoft\Windows\Temporary Internet Files\Content.IE5\RDUALIWV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1822" y="2293198"/>
            <a:ext cx="1098877" cy="100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hyp\AppData\Local\Microsoft\Windows\Temporary Internet Files\Content.IE5\RDUALIWV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5146" y="2293198"/>
            <a:ext cx="1098877" cy="100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hyp\AppData\Local\Microsoft\Windows\Temporary Internet Files\Content.IE5\RDUALIWV\MC90005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887" y="2293198"/>
            <a:ext cx="1098877" cy="100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2403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526191" y="6148532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528573" y="651605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39552" y="1573467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29934" y="2409717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29934" y="3314093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39552" y="4259556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39552" y="5217391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068991" y="712252"/>
            <a:ext cx="914400" cy="914400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1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3068991" y="1616628"/>
            <a:ext cx="914400" cy="914400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1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3068991" y="2521004"/>
            <a:ext cx="914400" cy="914400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1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3068991" y="3425380"/>
            <a:ext cx="914400" cy="914400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1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068991" y="4329756"/>
            <a:ext cx="914400" cy="914400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1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81" name="Obdélník 80"/>
          <p:cNvSpPr/>
          <p:nvPr/>
        </p:nvSpPr>
        <p:spPr>
          <a:xfrm>
            <a:off x="3068991" y="5234132"/>
            <a:ext cx="914400" cy="914400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1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Ovál 81"/>
          <p:cNvSpPr/>
          <p:nvPr/>
        </p:nvSpPr>
        <p:spPr>
          <a:xfrm>
            <a:off x="6723827" y="4529562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3" name="Skupina 82"/>
          <p:cNvGrpSpPr/>
          <p:nvPr/>
        </p:nvGrpSpPr>
        <p:grpSpPr>
          <a:xfrm>
            <a:off x="5444508" y="4519326"/>
            <a:ext cx="1050004" cy="430817"/>
            <a:chOff x="395536" y="4658619"/>
            <a:chExt cx="1050004" cy="430817"/>
          </a:xfrm>
        </p:grpSpPr>
        <p:sp>
          <p:nvSpPr>
            <p:cNvPr id="84" name="Ovál 83"/>
            <p:cNvSpPr/>
            <p:nvPr/>
          </p:nvSpPr>
          <p:spPr>
            <a:xfrm>
              <a:off x="1035196" y="4658619"/>
              <a:ext cx="410344" cy="41034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395536" y="4679092"/>
              <a:ext cx="410344" cy="41034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6" name="Ovál 85"/>
          <p:cNvSpPr/>
          <p:nvPr/>
        </p:nvSpPr>
        <p:spPr>
          <a:xfrm>
            <a:off x="5444508" y="2785651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6038398" y="1916073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444508" y="1921555"/>
            <a:ext cx="410344" cy="4103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9" name="Skupina 88"/>
          <p:cNvGrpSpPr/>
          <p:nvPr/>
        </p:nvGrpSpPr>
        <p:grpSpPr>
          <a:xfrm>
            <a:off x="6084168" y="1057459"/>
            <a:ext cx="1050003" cy="410344"/>
            <a:chOff x="1035196" y="1196752"/>
            <a:chExt cx="1050003" cy="410344"/>
          </a:xfrm>
        </p:grpSpPr>
        <p:sp>
          <p:nvSpPr>
            <p:cNvPr id="90" name="Ovál 89"/>
            <p:cNvSpPr/>
            <p:nvPr/>
          </p:nvSpPr>
          <p:spPr>
            <a:xfrm>
              <a:off x="1674855" y="1196752"/>
              <a:ext cx="410344" cy="41034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1035196" y="1196752"/>
              <a:ext cx="410344" cy="410344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2" name="Ovál 91"/>
          <p:cNvSpPr/>
          <p:nvPr/>
        </p:nvSpPr>
        <p:spPr>
          <a:xfrm>
            <a:off x="5444508" y="1057459"/>
            <a:ext cx="410344" cy="4103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5444508" y="3649747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6061945" y="2802098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nice 94"/>
          <p:cNvCxnSpPr/>
          <p:nvPr/>
        </p:nvCxnSpPr>
        <p:spPr>
          <a:xfrm flipV="1">
            <a:off x="6038398" y="2774687"/>
            <a:ext cx="410344" cy="41034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6" name="Ovál 95"/>
          <p:cNvSpPr/>
          <p:nvPr/>
        </p:nvSpPr>
        <p:spPr>
          <a:xfrm>
            <a:off x="6723827" y="2785651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7" name="Přímá spojnice 96"/>
          <p:cNvCxnSpPr/>
          <p:nvPr/>
        </p:nvCxnSpPr>
        <p:spPr>
          <a:xfrm flipV="1">
            <a:off x="6723827" y="2785652"/>
            <a:ext cx="410344" cy="41034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8" name="Ovál 97"/>
          <p:cNvSpPr/>
          <p:nvPr/>
        </p:nvSpPr>
        <p:spPr>
          <a:xfrm>
            <a:off x="6038398" y="3660712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/>
          <p:nvPr/>
        </p:nvCxnSpPr>
        <p:spPr>
          <a:xfrm flipV="1">
            <a:off x="6038398" y="3660713"/>
            <a:ext cx="410344" cy="410343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0" name="Ovál 99"/>
          <p:cNvSpPr/>
          <p:nvPr/>
        </p:nvSpPr>
        <p:spPr>
          <a:xfrm>
            <a:off x="6723827" y="5377939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1" name="Přímá spojnice 100"/>
          <p:cNvCxnSpPr/>
          <p:nvPr/>
        </p:nvCxnSpPr>
        <p:spPr>
          <a:xfrm flipV="1">
            <a:off x="6723827" y="5377940"/>
            <a:ext cx="410344" cy="41034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2" name="Ovál 101"/>
          <p:cNvSpPr/>
          <p:nvPr/>
        </p:nvSpPr>
        <p:spPr>
          <a:xfrm>
            <a:off x="6084168" y="5377939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5444508" y="5377939"/>
            <a:ext cx="410344" cy="4103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3881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 animBg="1"/>
      <p:bldP spid="86" grpId="0" animBg="1"/>
      <p:bldP spid="87" grpId="0" animBg="1"/>
      <p:bldP spid="88" grpId="0" animBg="1"/>
      <p:bldP spid="92" grpId="0" animBg="1"/>
      <p:bldP spid="93" grpId="0" animBg="1"/>
      <p:bldP spid="94" grpId="0" animBg="1"/>
      <p:bldP spid="96" grpId="0" animBg="1"/>
      <p:bldP spid="98" grpId="0" animBg="1"/>
      <p:bldP spid="100" grpId="0" animBg="1"/>
      <p:bldP spid="102" grpId="0" animBg="1"/>
      <p:bldP spid="10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 rot="16200000">
            <a:off x="-938849" y="3093894"/>
            <a:ext cx="2986715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+ 1 = 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94219" y="180928"/>
            <a:ext cx="2986715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+ 1 = 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6463" y="5733256"/>
            <a:ext cx="2803973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- 2 = 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145417" y="5725259"/>
            <a:ext cx="2803973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2 - 1 = 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57284" y="5760995"/>
            <a:ext cx="2803973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3 - 1 = 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57285" y="176205"/>
            <a:ext cx="2986715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 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hyp\AppData\Local\Microsoft\Windows\Temporary Internet Files\Content.IE5\P1ITJJ9D\MP900400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2391" y="1844824"/>
            <a:ext cx="5272766" cy="351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Mrak 38"/>
          <p:cNvSpPr/>
          <p:nvPr/>
        </p:nvSpPr>
        <p:spPr>
          <a:xfrm>
            <a:off x="1043608" y="1319117"/>
            <a:ext cx="3888432" cy="2641567"/>
          </a:xfrm>
          <a:prstGeom prst="cloud">
            <a:avLst/>
          </a:prstGeom>
          <a:solidFill>
            <a:srgbClr val="7030A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rak 42"/>
          <p:cNvSpPr/>
          <p:nvPr/>
        </p:nvSpPr>
        <p:spPr>
          <a:xfrm>
            <a:off x="2702332" y="1723862"/>
            <a:ext cx="3888432" cy="264156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4535066" y="1305105"/>
            <a:ext cx="3888432" cy="264156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4136718" y="3119428"/>
            <a:ext cx="3888432" cy="2641567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rak 45"/>
          <p:cNvSpPr/>
          <p:nvPr/>
        </p:nvSpPr>
        <p:spPr>
          <a:xfrm>
            <a:off x="1201201" y="3044645"/>
            <a:ext cx="3888432" cy="2641567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82819" y="206310"/>
            <a:ext cx="2986715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+ 2 = 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rot="5400000">
            <a:off x="7200490" y="3093893"/>
            <a:ext cx="2986715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+ 2 = 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4488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8" grpId="0" animBg="1"/>
      <p:bldP spid="30" grpId="0" animBg="1"/>
      <p:bldP spid="39" grpId="0" animBg="1"/>
      <p:bldP spid="43" grpId="0" animBg="1"/>
      <p:bldP spid="44" grpId="0" animBg="1"/>
      <p:bldP spid="45" grpId="0" animBg="1"/>
      <p:bldP spid="46" grpId="0" animBg="1"/>
      <p:bldP spid="4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077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993" y="825839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534" y="876214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3659" y="829555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3659" y="3176474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534" y="3309853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165" y="3373091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3659" y="5445224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534" y="5525590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hyp\AppData\Local\Microsoft\Windows\Temporary Internet Files\Content.IE5\XW6T9IK9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165" y="5517232"/>
            <a:ext cx="2170341" cy="91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75036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603725" y="552237"/>
            <a:ext cx="535891" cy="547203"/>
          </a:xfrm>
          <a:prstGeom prst="rect">
            <a:avLst/>
          </a:prstGeom>
          <a:noFill/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65913" y="5243630"/>
            <a:ext cx="535891" cy="547203"/>
          </a:xfrm>
          <a:prstGeom prst="rect">
            <a:avLst/>
          </a:prstGeom>
          <a:noFill/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40579" y="3084412"/>
            <a:ext cx="535891" cy="547203"/>
          </a:xfrm>
          <a:prstGeom prst="rect">
            <a:avLst/>
          </a:prstGeom>
          <a:noFill/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434345" y="2927793"/>
            <a:ext cx="535891" cy="547203"/>
          </a:xfrm>
          <a:prstGeom prst="rect">
            <a:avLst/>
          </a:prstGeom>
          <a:solidFill>
            <a:srgbClr val="FFFF00"/>
          </a:solidFill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434345" y="555953"/>
            <a:ext cx="535891" cy="547203"/>
          </a:xfrm>
          <a:prstGeom prst="rect">
            <a:avLst/>
          </a:prstGeom>
          <a:solidFill>
            <a:srgbClr val="FFFF00"/>
          </a:solidFill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221386" y="5243629"/>
            <a:ext cx="535891" cy="547203"/>
          </a:xfrm>
          <a:prstGeom prst="rect">
            <a:avLst/>
          </a:prstGeom>
          <a:solidFill>
            <a:srgbClr val="00B0F0"/>
          </a:solidFill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21386" y="3036251"/>
            <a:ext cx="535891" cy="547203"/>
          </a:xfrm>
          <a:prstGeom prst="rect">
            <a:avLst/>
          </a:prstGeom>
          <a:solidFill>
            <a:srgbClr val="00B0F0"/>
          </a:solidFill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221386" y="602612"/>
            <a:ext cx="535891" cy="547203"/>
          </a:xfrm>
          <a:prstGeom prst="rect">
            <a:avLst/>
          </a:prstGeom>
          <a:solidFill>
            <a:srgbClr val="00B0F0"/>
          </a:solidFill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434345" y="5171622"/>
            <a:ext cx="535891" cy="547203"/>
          </a:xfrm>
          <a:prstGeom prst="rect">
            <a:avLst/>
          </a:prstGeom>
          <a:solidFill>
            <a:srgbClr val="FFFF00"/>
          </a:solidFill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555776" y="141277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6005646" y="609329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6005646" y="3856529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6113448" y="141277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568865" y="4005064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508920" y="6165304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549547" y="433480"/>
            <a:ext cx="9268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80993" y="2918134"/>
            <a:ext cx="7954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- 1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549547" y="5159348"/>
            <a:ext cx="9268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+ 1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048989" y="5060503"/>
            <a:ext cx="7954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6005646" y="505959"/>
            <a:ext cx="9268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005645" y="2918133"/>
            <a:ext cx="9268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5533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4743" y="651605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764704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125" y="2791233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84318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743" y="3861048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388242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180394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4743" y="1721419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672249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572613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72979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373345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622430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522796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423162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23528" y="5877272"/>
            <a:ext cx="842392" cy="7422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2488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59 -1.11111E-6 L 0.32535 -0.74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97" y="-3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0.08664 -0.6196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3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11111E-6 L 0.19358 -0.4425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70" y="-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69 -0.01366 L -0.05191 -0.253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" y="-1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40741E-7 L 0.2283 -0.7138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6" y="-3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6 0.00903 L 0.33733 -0.5685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-2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7.40741E-7 L -0.0158 -0.4305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9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41 0.0088 L 0.10764 -0.2745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1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5907" y="1014817"/>
            <a:ext cx="28478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MÁMA MÁ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C:\Users\hyp\AppData\Local\Microsoft\Windows\Temporary Internet Files\Content.IE5\P1ITJJ9D\MC900436906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3637" y="2486542"/>
            <a:ext cx="1361306" cy="136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8654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hyp\AppData\Local\Microsoft\Windows\Temporary Internet Files\Content.IE5\P1ITJJ9D\MC900436906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83677"/>
            <a:ext cx="1361306" cy="136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hyp\AppData\Local\Microsoft\Windows\Temporary Internet Files\Content.IE5\P1ITJJ9D\MC900436906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516" y="2383677"/>
            <a:ext cx="1361306" cy="136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hyp\AppData\Local\Microsoft\Windows\Temporary Internet Files\Content.IE5\P1ITJJ9D\MC900436906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2091" y="741068"/>
            <a:ext cx="1361306" cy="136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hyp\AppData\Local\Microsoft\Windows\Temporary Internet Files\Content.IE5\P1ITJJ9D\MC900436906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2067" y="741068"/>
            <a:ext cx="1361306" cy="136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74290" y="1014817"/>
            <a:ext cx="5549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/>
          </a:p>
        </p:txBody>
      </p:sp>
      <p:pic>
        <p:nvPicPr>
          <p:cNvPr id="14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5896" y="707226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71472" y="1014817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0806" y="252441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923928" y="2524411"/>
            <a:ext cx="3447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23610" y="2571991"/>
            <a:ext cx="66236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02016" y="2524411"/>
            <a:ext cx="6463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667968" y="4960822"/>
            <a:ext cx="347723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2 </a:t>
            </a:r>
            <a:r>
              <a:rPr lang="cs-CZ" sz="6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1 = 3</a:t>
            </a:r>
            <a:endParaRPr lang="cs-CZ" sz="6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1095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3" grpId="0"/>
      <p:bldP spid="15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5907" y="1014817"/>
            <a:ext cx="23348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EMA MÁ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7570" y="3183486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19636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5864" y="87574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7521" y="87574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9412" y="87574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78636" y="1049047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C:\Users\hyp\AppData\Local\Microsoft\Windows\Temporary Internet Files\Content.IE5\XAKKTU8Z\MC9004263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3146" y="265458"/>
            <a:ext cx="1566925" cy="2512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yp\AppData\Local\Microsoft\Windows\Temporary Internet Files\Content.IE5\XW6T9IK9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2400" b="91600" l="11329" r="91347">
                        <a14:backgroundMark x1="25602" y1="80133" x2="30419" y2="80133"/>
                        <a14:backgroundMark x1="73238" y1="59600" x2="73238" y2="51067"/>
                        <a14:backgroundMark x1="73238" y1="51067" x2="73238" y2="51067"/>
                        <a14:backgroundMark x1="33185" y1="64400" x2="13738" y2="72933"/>
                        <a14:backgroundMark x1="18644" y1="70533" x2="12935" y2="78933"/>
                        <a14:backgroundMark x1="62266" y1="46400" x2="89741" y2="34267"/>
                        <a14:backgroundMark x1="93756" y1="40267" x2="69492" y2="66933"/>
                        <a14:backgroundMark x1="69492" y1="68133" x2="60660" y2="45200"/>
                        <a14:backgroundMark x1="42819" y1="86133" x2="44514" y2="63200"/>
                        <a14:backgroundMark x1="43622" y1="65600" x2="29081" y2="63200"/>
                        <a14:backgroundMark x1="16236" y1="74133" x2="16236" y2="86133"/>
                        <a14:backgroundMark x1="16236" y1="86133" x2="21053" y2="91067"/>
                        <a14:backgroundMark x1="22658" y1="89867" x2="32382" y2="83733"/>
                        <a14:backgroundMark x1="33185" y1="83733" x2="42819" y2="861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6775">
            <a:off x="6588644" y="364138"/>
            <a:ext cx="1529354" cy="102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yp\AppData\Local\Microsoft\Windows\Temporary Internet Files\Content.IE5\CXBQ4VXK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9636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hyp\AppData\Local\Microsoft\Windows\Temporary Internet Files\Content.IE5\XW6T9IK9\MP9004031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2400" b="91600" l="11329" r="91347">
                        <a14:backgroundMark x1="25602" y1="80133" x2="30419" y2="80133"/>
                        <a14:backgroundMark x1="73238" y1="59600" x2="73238" y2="51067"/>
                        <a14:backgroundMark x1="73238" y1="51067" x2="73238" y2="51067"/>
                        <a14:backgroundMark x1="33185" y1="64400" x2="13738" y2="72933"/>
                        <a14:backgroundMark x1="18644" y1="70533" x2="12935" y2="78933"/>
                        <a14:backgroundMark x1="62266" y1="46400" x2="89741" y2="34267"/>
                        <a14:backgroundMark x1="93756" y1="40267" x2="69492" y2="66933"/>
                        <a14:backgroundMark x1="69492" y1="68133" x2="60660" y2="45200"/>
                        <a14:backgroundMark x1="42819" y1="86133" x2="44514" y2="63200"/>
                        <a14:backgroundMark x1="43622" y1="65600" x2="29081" y2="63200"/>
                        <a14:backgroundMark x1="16236" y1="74133" x2="16236" y2="86133"/>
                        <a14:backgroundMark x1="16236" y1="86133" x2="21053" y2="91067"/>
                        <a14:backgroundMark x1="22658" y1="89867" x2="32382" y2="83733"/>
                        <a14:backgroundMark x1="33185" y1="83733" x2="42819" y2="861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6775">
            <a:off x="6772668" y="3277713"/>
            <a:ext cx="1529354" cy="102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hyp\AppData\Local\Microsoft\Windows\Temporary Internet Files\Content.IE5\XW6T9IK9\MP9004031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2400" b="91600" l="11329" r="91347">
                        <a14:backgroundMark x1="25602" y1="80133" x2="30419" y2="80133"/>
                        <a14:backgroundMark x1="73238" y1="59600" x2="73238" y2="51067"/>
                        <a14:backgroundMark x1="73238" y1="51067" x2="73238" y2="51067"/>
                        <a14:backgroundMark x1="33185" y1="64400" x2="13738" y2="72933"/>
                        <a14:backgroundMark x1="18644" y1="70533" x2="12935" y2="78933"/>
                        <a14:backgroundMark x1="62266" y1="46400" x2="89741" y2="34267"/>
                        <a14:backgroundMark x1="93756" y1="40267" x2="69492" y2="66933"/>
                        <a14:backgroundMark x1="69492" y1="68133" x2="60660" y2="45200"/>
                        <a14:backgroundMark x1="42819" y1="86133" x2="44514" y2="63200"/>
                        <a14:backgroundMark x1="43622" y1="65600" x2="29081" y2="63200"/>
                        <a14:backgroundMark x1="16236" y1="74133" x2="16236" y2="86133"/>
                        <a14:backgroundMark x1="16236" y1="86133" x2="21053" y2="91067"/>
                        <a14:backgroundMark x1="22658" y1="89867" x2="32382" y2="83733"/>
                        <a14:backgroundMark x1="33185" y1="83733" x2="42819" y2="861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96775">
            <a:off x="1747805" y="3343746"/>
            <a:ext cx="1529354" cy="102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83968" y="3189153"/>
            <a:ext cx="6463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93146" y="3189153"/>
            <a:ext cx="4667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28230" y="3189153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67968" y="4960822"/>
            <a:ext cx="34179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3 – 1 = 2</a:t>
            </a:r>
            <a:endParaRPr lang="cs-CZ" sz="6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123728" y="3501008"/>
            <a:ext cx="864096" cy="79614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09115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4743" y="651605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764704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125" y="2791233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84318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743" y="3861048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388242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180394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4743" y="1721419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70726" y="1916192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170726" y="917104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654040" y="3997768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170726" y="2915280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654040" y="1933539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654040" y="2965654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170726" y="3914369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654040" y="901424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6384973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3044499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4718503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7218211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5551738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3052033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2218798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3885268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1385563" y="5180122"/>
            <a:ext cx="698376" cy="698376"/>
          </a:xfrm>
          <a:prstGeom prst="smileyFac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2215031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eselý obličej 50"/>
          <p:cNvSpPr/>
          <p:nvPr/>
        </p:nvSpPr>
        <p:spPr>
          <a:xfrm>
            <a:off x="3873967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eselý obličej 51"/>
          <p:cNvSpPr/>
          <p:nvPr/>
        </p:nvSpPr>
        <p:spPr>
          <a:xfrm>
            <a:off x="7191838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6362371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4703435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5532903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1385563" y="5974007"/>
            <a:ext cx="698376" cy="698376"/>
          </a:xfrm>
          <a:prstGeom prst="smileyFace">
            <a:avLst>
              <a:gd name="adj" fmla="val -4653"/>
            </a:avLst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5061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4743" y="651605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764704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1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125" y="2791233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84318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743" y="3861048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388242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1803944"/>
            <a:ext cx="24192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-  2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4743" y="1721419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+ 1 =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70726" y="1916192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170726" y="917104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654040" y="3997768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170726" y="2915280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654040" y="1933539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654040" y="2965654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170726" y="3914369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654040" y="901424"/>
            <a:ext cx="842392" cy="74222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9541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</a:t>
            </a:r>
            <a:r>
              <a:rPr lang="cs-CZ" sz="2000" i="1" dirty="0" smtClean="0">
                <a:solidFill>
                  <a:srgbClr val="073E87"/>
                </a:solidFill>
              </a:rPr>
              <a:t>www.office.</a:t>
            </a:r>
            <a:r>
              <a:rPr lang="cs-CZ" sz="2000" i="1" dirty="0" err="1" smtClean="0">
                <a:solidFill>
                  <a:srgbClr val="073E87"/>
                </a:solidFill>
              </a:rPr>
              <a:t>microsoft.com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66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1235</TotalTime>
  <Words>525</Words>
  <Application>Microsoft Office PowerPoint</Application>
  <PresentationFormat>Předvádění na obrazovce (4:3)</PresentationFormat>
  <Paragraphs>155</Paragraphs>
  <Slides>15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118</cp:revision>
  <dcterms:created xsi:type="dcterms:W3CDTF">2013-05-10T12:01:16Z</dcterms:created>
  <dcterms:modified xsi:type="dcterms:W3CDTF">2013-11-09T18:50:40Z</dcterms:modified>
</cp:coreProperties>
</file>