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2" r:id="rId3"/>
    <p:sldId id="265" r:id="rId4"/>
    <p:sldId id="269" r:id="rId5"/>
    <p:sldId id="270" r:id="rId6"/>
    <p:sldId id="267" r:id="rId7"/>
    <p:sldId id="266" r:id="rId8"/>
    <p:sldId id="268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png"/><Relationship Id="rId7" Type="http://schemas.openxmlformats.org/officeDocument/2006/relationships/image" Target="../media/image16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botanika.borec.cz/fota/dub_letni1.jpg" TargetMode="Externa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mají možnost zapojit se do výuky svými poznatky a znalostmi. Sklizeň ovoce a zeleniny, živočichové a stromy </a:t>
            </a:r>
            <a:r>
              <a:rPr lang="cs-CZ" smtClean="0"/>
              <a:t>na podzim.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PODZIM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Už krásný podzim podává</a:t>
            </a:r>
          </a:p>
          <a:p>
            <a:r>
              <a:rPr lang="cs-CZ" sz="4000" dirty="0" smtClean="0"/>
              <a:t>jablka sladká voňavá.</a:t>
            </a:r>
          </a:p>
          <a:p>
            <a:r>
              <a:rPr lang="cs-CZ" sz="4000" dirty="0" smtClean="0"/>
              <a:t>Vezmi si jedno do dlaní</a:t>
            </a:r>
          </a:p>
          <a:p>
            <a:r>
              <a:rPr lang="cs-CZ" sz="4000" dirty="0" smtClean="0"/>
              <a:t>a kousni: Dobré chutnání!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             </a:t>
            </a:r>
            <a:r>
              <a:rPr lang="cs-CZ" dirty="0" smtClean="0"/>
              <a:t>(Jaroslav Seifert)</a:t>
            </a:r>
            <a:endParaRPr lang="cs-CZ" sz="40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4864"/>
            <a:ext cx="2736304" cy="2941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Jaké barvy má podzim?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8" name="Picture 4" descr="http://nd01.jxs.cz/751/423/4f9e0f6e02_2401569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12776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28220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Pojmenuj ovoce a zeleninu na obrázcích.</a:t>
            </a:r>
            <a:endParaRPr lang="cs-CZ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IT ve skole 1622/21/7.1.4/2010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81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20" y="1844824"/>
            <a:ext cx="40005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43831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živočichové chystají na zimu?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59228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8"/>
            <a:ext cx="256222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621" y="1628801"/>
            <a:ext cx="265747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28801"/>
            <a:ext cx="244827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449" y="4211563"/>
            <a:ext cx="2452023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http://media.novinky.cz/986/159868-top_foto1-kha5s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85" y="4299648"/>
            <a:ext cx="2954759" cy="16645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265740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84976" cy="1152128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Dokážeš určit názvy těchto stromů a plodů?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00200"/>
            <a:ext cx="67687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4077072"/>
            <a:ext cx="2376264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0770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099" y="1690559"/>
            <a:ext cx="2305051" cy="1882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Nažka dubu - žalud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495" y="1690559"/>
            <a:ext cx="2529830" cy="20238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janfilip.com/images/pagastan.gi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58" y="1039263"/>
            <a:ext cx="1903790" cy="28477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sharkan.net/images/dendrologie/pinus_pungens/pinus_pungens_0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443" y="3916114"/>
            <a:ext cx="2554163" cy="23637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9119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1196752"/>
            <a:ext cx="8820472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2006-2007 [cit. 2011-09-02]. Podzim v sadu. Dostupné z WWW: &lt;http://www.skola-radotin.cz/</a:t>
            </a:r>
            <a:r>
              <a:rPr lang="cs-CZ" dirty="0" err="1"/>
              <a:t>cs</a:t>
            </a:r>
            <a:r>
              <a:rPr lang="cs-CZ" dirty="0"/>
              <a:t>/</a:t>
            </a:r>
            <a:r>
              <a:rPr lang="cs-CZ" dirty="0" err="1"/>
              <a:t>zacit</a:t>
            </a:r>
            <a:r>
              <a:rPr lang="cs-CZ" dirty="0"/>
              <a:t>-spolu/</a:t>
            </a:r>
            <a:r>
              <a:rPr lang="cs-CZ" dirty="0" err="1"/>
              <a:t>trida</a:t>
            </a:r>
            <a:r>
              <a:rPr lang="cs-CZ" dirty="0"/>
              <a:t>-</a:t>
            </a:r>
            <a:r>
              <a:rPr lang="cs-CZ" dirty="0" err="1"/>
              <a:t>jitky</a:t>
            </a:r>
            <a:r>
              <a:rPr lang="cs-CZ" dirty="0"/>
              <a:t>-k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2005 -2011 [cit. 2011-09-02]. Podzim v sadu. Dostupné z WWW: &lt;http://takjo.rajce.idnes.cz/</a:t>
            </a:r>
            <a:r>
              <a:rPr lang="cs-CZ" dirty="0" err="1"/>
              <a:t>Podzimni_Mestske_sady_Usti_nad_Labem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2011-09-02]. Brambory mrkev cibule. Dostupné z WWW: &lt;http://kuchyne.dumazahrada.cz/</a:t>
            </a:r>
            <a:r>
              <a:rPr lang="cs-CZ" dirty="0" err="1"/>
              <a:t>prakticke</a:t>
            </a:r>
            <a:r>
              <a:rPr lang="cs-CZ" dirty="0"/>
              <a:t>/</a:t>
            </a:r>
            <a:r>
              <a:rPr lang="cs-CZ" dirty="0" err="1"/>
              <a:t>specialy</a:t>
            </a:r>
            <a:r>
              <a:rPr lang="cs-CZ" dirty="0"/>
              <a:t>/vanoce-2010/bramborovy-salat-kolik-domacnosti-tolik-receptu-22683.aspx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2009 [cit. 2011-09-02]. Barvy stromu na podzim. Dostupné z WWW: &lt;http://evanescence440.blog.cz/0803/</a:t>
            </a:r>
            <a:r>
              <a:rPr lang="cs-CZ" dirty="0" err="1"/>
              <a:t>podzimni</a:t>
            </a:r>
            <a:r>
              <a:rPr lang="cs-CZ" dirty="0"/>
              <a:t>-krajina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2011-09-02]. Vlaštovka. Dostupné z WWW: &lt;http://chrudimsky.denik.cz/</a:t>
            </a:r>
            <a:r>
              <a:rPr lang="cs-CZ" dirty="0" err="1"/>
              <a:t>zpravy_region</a:t>
            </a:r>
            <a:r>
              <a:rPr lang="cs-CZ" dirty="0"/>
              <a:t>/vlastovka-muze-byt-v-africe-pochoutkou20100801.html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2003 -2011 [cit. 2011-09-02]. čáp. Dostupné z WWW: &lt;http://www.novinky.cz/</a:t>
            </a:r>
            <a:r>
              <a:rPr lang="cs-CZ" dirty="0" err="1"/>
              <a:t>domaci</a:t>
            </a:r>
            <a:r>
              <a:rPr lang="cs-CZ" dirty="0"/>
              <a:t>/163773-ptaci-hlasi-navrat-jara-skrivani-uz-prileteli-ceka-se-na-capy.html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2009 [cit. 2011-09-02]. Ježek. Dostupné z WWW: &lt;http://zijme-zdrave.webnode.cz/druhy-</a:t>
            </a:r>
            <a:r>
              <a:rPr lang="cs-CZ" dirty="0" err="1"/>
              <a:t>jezku</a:t>
            </a:r>
            <a:r>
              <a:rPr lang="cs-CZ" dirty="0"/>
              <a:t>/&gt;.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332656"/>
            <a:ext cx="8496944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2004-2011 [cit. 2011-09-02]. Veverka. Dostupné z WWW: &lt;http://www.priroda.cz/</a:t>
            </a:r>
            <a:r>
              <a:rPr lang="cs-CZ" dirty="0" err="1"/>
              <a:t>lexikon.php?detail</a:t>
            </a:r>
            <a:r>
              <a:rPr lang="cs-CZ" dirty="0"/>
              <a:t>=85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2011-09-02]. Hraboš polní. Dostupné z WWW: &lt;http://www.flickr.com/</a:t>
            </a:r>
            <a:r>
              <a:rPr lang="cs-CZ" dirty="0" err="1"/>
              <a:t>photos</a:t>
            </a:r>
            <a:r>
              <a:rPr lang="cs-CZ" dirty="0"/>
              <a:t>/</a:t>
            </a:r>
            <a:r>
              <a:rPr lang="cs-CZ" dirty="0" err="1"/>
              <a:t>yeliseev</a:t>
            </a:r>
            <a:r>
              <a:rPr lang="cs-CZ" dirty="0"/>
              <a:t>/277503337</a:t>
            </a:r>
            <a:r>
              <a:rPr lang="cs-CZ" dirty="0" smtClean="0"/>
              <a:t>/&gt;.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2001-2011 [cit. 2011-09-02]. Kukačka. Dostupné z WWW: &lt;http://www.blesk.cz/</a:t>
            </a:r>
            <a:r>
              <a:rPr lang="cs-CZ" dirty="0" err="1"/>
              <a:t>clanek</a:t>
            </a:r>
            <a:r>
              <a:rPr lang="cs-CZ" dirty="0"/>
              <a:t>/</a:t>
            </a:r>
            <a:r>
              <a:rPr lang="cs-CZ" dirty="0" err="1"/>
              <a:t>zpravy-udalosti-domaci</a:t>
            </a:r>
            <a:r>
              <a:rPr lang="cs-CZ" dirty="0"/>
              <a:t>/131324/kukacce-hrozi-vyhynuti.html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Dub. Dostupné z WWW: &lt;http://botanika.borec.cz/</a:t>
            </a:r>
            <a:r>
              <a:rPr lang="cs-CZ" dirty="0" err="1"/>
              <a:t>dub_letni.php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Jírovec. Dostupné z WWW: &lt;http://janfilip.com/jirovec_maal.html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Smrk. Dostupné z WWW: &lt;http://botanika.wendys.cz/kytky/foto.php?632:3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2005 [cit. 2011-09-05]. Borovice. Dostupné z WWW: &lt;http://www.sharkan.net/1743-borovice-pichlava-pinus-pungens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2006 [cit. 2011-09-05]. Modřín. Dostupné z WWW: &lt;http://www.uspza.cz/</a:t>
            </a:r>
            <a:r>
              <a:rPr lang="cs-CZ" dirty="0" err="1"/>
              <a:t>index.php?id</a:t>
            </a:r>
            <a:r>
              <a:rPr lang="cs-CZ" dirty="0"/>
              <a:t>=10329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Vlašský ořech. Dostupné z WWW: &lt;http://www.biologie.uni-hamburg.de/</a:t>
            </a:r>
            <a:r>
              <a:rPr lang="cs-CZ" dirty="0" err="1"/>
              <a:t>bzf</a:t>
            </a:r>
            <a:r>
              <a:rPr lang="cs-CZ" dirty="0"/>
              <a:t>/museum/</a:t>
            </a:r>
            <a:r>
              <a:rPr lang="cs-CZ" dirty="0" err="1"/>
              <a:t>nutzpfl_a_z</a:t>
            </a:r>
            <a:r>
              <a:rPr lang="cs-CZ"/>
              <a:t>/walnuss.htm&gt;.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598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485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Podzim VY_32_INOVACE_12</vt:lpstr>
      <vt:lpstr>ANOTACE:</vt:lpstr>
      <vt:lpstr>PODZIM</vt:lpstr>
      <vt:lpstr>Jaké barvy má podzim?</vt:lpstr>
      <vt:lpstr>Pojmenuj ovoce a zeleninu na obrázcích.</vt:lpstr>
      <vt:lpstr>Jak se živočichové chystají na zimu?</vt:lpstr>
      <vt:lpstr>Dokážeš určit názvy těchto stromů a plodů?</vt:lpstr>
      <vt:lpstr>Zdroje: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67</cp:revision>
  <dcterms:created xsi:type="dcterms:W3CDTF">2011-02-24T13:54:30Z</dcterms:created>
  <dcterms:modified xsi:type="dcterms:W3CDTF">2011-12-30T16:08:15Z</dcterms:modified>
</cp:coreProperties>
</file>