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6" r:id="rId2"/>
    <p:sldId id="275" r:id="rId3"/>
    <p:sldId id="271" r:id="rId4"/>
    <p:sldId id="272" r:id="rId5"/>
    <p:sldId id="273" r:id="rId6"/>
    <p:sldId id="257" r:id="rId7"/>
    <p:sldId id="274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CFD8C-8BA0-4DBF-A14F-0479A54AFD3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771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845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291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13913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443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071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80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8181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922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0284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029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226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871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Domov, rodina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VY_32_INOVACE_14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8</a:t>
            </a:r>
          </a:p>
          <a:p>
            <a:r>
              <a:rPr lang="cs-CZ" dirty="0" smtClean="0"/>
              <a:t>Místo, kde žijeme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Orientace v ZŠ a MŠ Dešná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Procvičování učiva, opakování probraného učiva, lze využít  v závěru hodiny.  Doplňovačky, rébusy, obrázkový rodokmen </a:t>
            </a:r>
            <a:r>
              <a:rPr lang="cs-CZ" dirty="0" smtClean="0"/>
              <a:t>      k </a:t>
            </a:r>
            <a:r>
              <a:rPr lang="cs-CZ" dirty="0" smtClean="0"/>
              <a:t>učivu „Rodina“.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Co je domov?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Je to místo, kde žijeme. Jsou to hlavně rodiče, kamarádi, sousedé, společně strávené chvíle, oslavy narozenin, Vánoce.</a:t>
            </a:r>
            <a:endParaRPr lang="cs-CZ" sz="40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643" y="4029261"/>
            <a:ext cx="2592288" cy="2111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29261"/>
            <a:ext cx="2619375" cy="211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29261"/>
            <a:ext cx="2088232" cy="2111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891990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Doplň neúplné věty.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Na obálku nadepisujeme  -  -  -  -  s  - 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Bydlíme v čtyřposchoďovém  -  -  -  ě 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Spolužáci ve třídě jsou mými  k- - - - - d - 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Každý rok v den, kdy jsme se narodili,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slavíme  -  -  r  -  -  -  -  -  - y.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V prosinci jsou nejkrásnější svátky  v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roce  -  -  -  -  c -  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4329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Každý dům nebo byt má jednotlivé místnosti.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Rozlušti tyto rébusy.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dětský + (pole –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+ koj) 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(kus – s) + (chyba – ba) + ně 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 + (bývalý –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lý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 +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cí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+ (p + oko + j) 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koupe + (vlna – v) 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(ulož – u) + (dálnice – dál) =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toa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+ (letadlo – </a:t>
            </a:r>
            <a:r>
              <a:rPr lang="cs-CZ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dlo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 =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4779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RODINA.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963" y="1124744"/>
            <a:ext cx="7473453" cy="5293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26447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Dcera tvého táty je tvoje  -  -  -  -  r - .</a:t>
            </a:r>
          </a:p>
          <a:p>
            <a:pPr marL="0" indent="0">
              <a:buNone/>
            </a:pPr>
            <a:r>
              <a:rPr lang="cs-CZ" dirty="0" smtClean="0"/>
              <a:t>Bratr tvé mámy je tvůj  s  -  -  -  c.</a:t>
            </a:r>
          </a:p>
          <a:p>
            <a:pPr marL="0" indent="0">
              <a:buNone/>
            </a:pPr>
            <a:r>
              <a:rPr lang="cs-CZ" dirty="0" smtClean="0"/>
              <a:t>Dcera tvé tety je tvoje  -  -  s  -  -  -  -  -  c  -  .</a:t>
            </a:r>
          </a:p>
          <a:p>
            <a:pPr marL="0" indent="0">
              <a:buNone/>
            </a:pPr>
            <a:r>
              <a:rPr lang="cs-CZ" dirty="0" smtClean="0"/>
              <a:t>Manžel tvé mámy je tvůj  t  -  -  -  n  -  -  .</a:t>
            </a:r>
          </a:p>
          <a:p>
            <a:pPr marL="0" indent="0">
              <a:buNone/>
            </a:pPr>
            <a:r>
              <a:rPr lang="cs-CZ" dirty="0" smtClean="0"/>
              <a:t>Táta tvé mámy je tvůj  -  -  -  -  č  -  -  .</a:t>
            </a:r>
          </a:p>
          <a:p>
            <a:pPr marL="0" indent="0">
              <a:buNone/>
            </a:pPr>
            <a:r>
              <a:rPr lang="cs-CZ" dirty="0" smtClean="0"/>
              <a:t>Manželka tvého táty je tvoje  -  -  -  -  n  -  -  .</a:t>
            </a:r>
          </a:p>
          <a:p>
            <a:pPr marL="0" indent="0">
              <a:buNone/>
            </a:pPr>
            <a:r>
              <a:rPr lang="cs-CZ" dirty="0" smtClean="0"/>
              <a:t>Máma tvé mámy je tvoje   -  -  -  -  -  -  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80343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ZDROJE: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i="1" dirty="0" smtClean="0"/>
              <a:t>Google.cz-obrázky</a:t>
            </a:r>
            <a:r>
              <a:rPr lang="cs-CZ" sz="1800" dirty="0" smtClean="0"/>
              <a:t> </a:t>
            </a:r>
            <a:r>
              <a:rPr lang="cs-CZ" sz="1800" dirty="0"/>
              <a:t>[online]. 2011 [cit. 2011-09-02]. Rodinný dům. Dostupné z WWW: &lt;http://zvirata-virtualka.blog.cz/0901</a:t>
            </a:r>
            <a:r>
              <a:rPr lang="cs-CZ" sz="1800" dirty="0" smtClean="0"/>
              <a:t>&gt;.</a:t>
            </a:r>
          </a:p>
          <a:p>
            <a:pPr marL="0" indent="0" algn="just">
              <a:buNone/>
            </a:pPr>
            <a:r>
              <a:rPr lang="cs-CZ" sz="1800" i="1" dirty="0"/>
              <a:t>Google.cz-obrázky</a:t>
            </a:r>
            <a:r>
              <a:rPr lang="cs-CZ" sz="1800" dirty="0"/>
              <a:t> [online]. 2011 [cit. 2011-09-02]. Rodina. Dostupné z WWW: &lt;http://hustejhustejhustej.blog.cz</a:t>
            </a:r>
            <a:r>
              <a:rPr lang="cs-CZ" sz="1800" dirty="0" smtClean="0"/>
              <a:t>/&gt;.</a:t>
            </a:r>
          </a:p>
          <a:p>
            <a:pPr marL="0" indent="0" algn="just">
              <a:buNone/>
            </a:pPr>
            <a:r>
              <a:rPr lang="cs-CZ" sz="1800" i="1" dirty="0"/>
              <a:t>Google.cz-obrázky</a:t>
            </a:r>
            <a:r>
              <a:rPr lang="cs-CZ" sz="1800" dirty="0"/>
              <a:t> [online]. 2011 [cit. 2011-09-02]. Kamarádi. Dostupné z WWW: &lt;http://www.knihovna-vresina.estranky.cz/fotoalbum/</a:t>
            </a:r>
            <a:r>
              <a:rPr lang="cs-CZ" sz="1800" dirty="0" err="1"/>
              <a:t>kamaradi</a:t>
            </a:r>
            <a:r>
              <a:rPr lang="cs-CZ" sz="1800" dirty="0"/>
              <a:t>-knihovny/</a:t>
            </a:r>
            <a:r>
              <a:rPr lang="cs-CZ" sz="1800" dirty="0" err="1"/>
              <a:t>kamaradi</a:t>
            </a:r>
            <a:r>
              <a:rPr lang="cs-CZ" sz="1800" dirty="0"/>
              <a:t>-knihovny/kamaradi-knihovny-3.jpg.html&gt;.</a:t>
            </a:r>
          </a:p>
          <a:p>
            <a:pPr marL="0" indent="0" algn="just">
              <a:buNone/>
            </a:pPr>
            <a:r>
              <a:rPr lang="cs-CZ" sz="1800" dirty="0"/>
              <a:t>ŠTIKOVÁ, Věra. </a:t>
            </a:r>
            <a:r>
              <a:rPr lang="cs-CZ" sz="1800" i="1" dirty="0"/>
              <a:t>METODICKÝ PRŮVODCE UČEBNICÍ PRVOUKA 3</a:t>
            </a:r>
            <a:r>
              <a:rPr lang="cs-CZ" sz="1800" dirty="0"/>
              <a:t>. BRNO : Nová škola, </a:t>
            </a:r>
            <a:r>
              <a:rPr lang="cs-CZ" sz="1800" dirty="0" err="1"/>
              <a:t>s.,r.,o</a:t>
            </a:r>
            <a:r>
              <a:rPr lang="cs-CZ" sz="1800" dirty="0"/>
              <a:t>., 2007. 43 s. ISBN 80-7289-065-4</a:t>
            </a:r>
            <a:r>
              <a:rPr lang="cs-CZ" sz="1800" dirty="0" smtClean="0"/>
              <a:t>.</a:t>
            </a:r>
          </a:p>
          <a:p>
            <a:pPr marL="0" indent="0" algn="just">
              <a:buNone/>
            </a:pPr>
            <a:r>
              <a:rPr lang="cs-CZ" sz="1800" i="1" dirty="0"/>
              <a:t>Google.cz-obrázky</a:t>
            </a:r>
            <a:r>
              <a:rPr lang="cs-CZ" sz="1800" dirty="0"/>
              <a:t> [online]. 2011 [cit. 2011-09-02]. Rodokmeny. Dostupné z WWW: &lt;http://www.esimpsonovi.estranky.cz/fotoalbum/</a:t>
            </a:r>
            <a:r>
              <a:rPr lang="cs-CZ" sz="1800" dirty="0" err="1"/>
              <a:t>simpsonovi</a:t>
            </a:r>
            <a:r>
              <a:rPr lang="cs-CZ" sz="1800"/>
              <a:t>-foto/simpsonovi-rodokmen.jpg.-.html&gt;.</a:t>
            </a:r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algn="just"/>
            <a:endParaRPr lang="cs-CZ" sz="18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647</TotalTime>
  <Words>434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Domov, rodina VY_32_INOVACE_14</vt:lpstr>
      <vt:lpstr>ANOTACE:</vt:lpstr>
      <vt:lpstr>Co je domov?</vt:lpstr>
      <vt:lpstr>Doplň neúplné věty.</vt:lpstr>
      <vt:lpstr>Každý dům nebo byt má jednotlivé místnosti.</vt:lpstr>
      <vt:lpstr>RODINA.</vt:lpstr>
      <vt:lpstr>Doplň věty.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Učitel</cp:lastModifiedBy>
  <cp:revision>88</cp:revision>
  <dcterms:created xsi:type="dcterms:W3CDTF">2011-02-24T13:54:30Z</dcterms:created>
  <dcterms:modified xsi:type="dcterms:W3CDTF">2012-03-17T18:58:37Z</dcterms:modified>
</cp:coreProperties>
</file>