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83" r:id="rId3"/>
    <p:sldId id="272" r:id="rId4"/>
    <p:sldId id="274" r:id="rId5"/>
    <p:sldId id="276" r:id="rId6"/>
    <p:sldId id="277" r:id="rId7"/>
    <p:sldId id="278" r:id="rId8"/>
    <p:sldId id="280" r:id="rId9"/>
    <p:sldId id="281" r:id="rId10"/>
    <p:sldId id="268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23.12.2011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Vánoce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Žáci se seznamují s tradicí Vánoc. Zaměření na tradice a obyčeje v naší zemi. Cílem je propojení znalostí ze života, žáci popisují vlastní zážitky.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7704856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753625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Pečeme cukroví.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53285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881091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Štědrovečerní večeře.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4" y="1340767"/>
            <a:ext cx="7142163" cy="496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490075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</a:rPr>
              <a:t>Vánoční stromeček.</a:t>
            </a:r>
            <a:endParaRPr lang="cs-CZ" sz="4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http://nd04.jxs.cz/768/781/b6ae44b981_70541945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340767"/>
            <a:ext cx="4752528" cy="49835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000164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Ježíšek naděluje dárky dětem  v České republice.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 je to v jiných zemích?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Finsko – Velký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Ukko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Itálie – čarodějnice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Befana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Francie –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Papa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Noël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Madagaskar –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Dadabe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Noely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Sýrie – nejmladší z velbloudů</a:t>
            </a: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           tří králů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17032"/>
            <a:ext cx="2253819" cy="2428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974257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zvyky a tradice.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266429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933056"/>
            <a:ext cx="271567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33056"/>
            <a:ext cx="309634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www.yaxi.cz/system/media/articles/jablicko-rozkrojen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22766"/>
            <a:ext cx="3096344" cy="23222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285135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zvyky a tradice.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799"/>
            <a:ext cx="2520280" cy="1941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5931"/>
            <a:ext cx="252028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Váno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17" y="4075931"/>
            <a:ext cx="2600499" cy="17293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Váno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19658"/>
            <a:ext cx="2454818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20481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Arial" pitchFamily="34" charset="0"/>
                <a:cs typeface="Arial" pitchFamily="34" charset="0"/>
              </a:rPr>
              <a:t>Google.cz-obrázky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Arial" pitchFamily="34" charset="0"/>
                <a:cs typeface="Arial" pitchFamily="34" charset="0"/>
              </a:rPr>
              <a:t> [online]. 2011 [cit. 2011-08-29]. VÁNOČNÍ PŘÁNÍ. Dostupné z WWW: &lt;http://jaajuulkaa.blog.cz/1012/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Arial" pitchFamily="34" charset="0"/>
                <a:cs typeface="Arial" pitchFamily="34" charset="0"/>
              </a:rPr>
              <a:t>vanocni-prani-obrazky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Arial" pitchFamily="34" charset="0"/>
                <a:cs typeface="Arial" pitchFamily="34" charset="0"/>
              </a:rPr>
              <a:t>&gt;.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rol 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Control 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Control 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Control 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Control 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Control 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Control 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Control 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Control 1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Control 1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Control 1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Control 1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Control 1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Control 1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Control 1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Control 1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Control 1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Control 1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Control 2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Control 2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Control 2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Control 2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Control 2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Control 2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Control 2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Control 2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Control 2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Control 2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Control 3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Control 3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Control 3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Control 3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Control 3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Control 3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Control 3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Control 3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" name="Control 3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Control 3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" name="Control 4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Control 4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5" name="Control 4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" name="Control 4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7" name="Control 4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8" name="Control 4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9" name="Control 4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0" name="Control 4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" name="Control 4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2" name="Control 4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Control 5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Control 5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Control 5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Control 5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7" name="Control 5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8" name="Control 5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9" name="Control 5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0" name="Control 5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" name="Control 5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Control 5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Control 6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" name="Control 6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5" name="Control 6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6" name="Control 6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7" name="Control 6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8" name="Control 6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9" name="Rectangle 66"/>
          <p:cNvSpPr>
            <a:spLocks noChangeArrowheads="1"/>
          </p:cNvSpPr>
          <p:nvPr/>
        </p:nvSpPr>
        <p:spPr bwMode="auto">
          <a:xfrm>
            <a:off x="367916" y="1779687"/>
            <a:ext cx="8712968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Google.cz-obrázky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 [online]. 2011 [cit. 2011-08-29]. VÁNOČNÍ PŘÁNÍ. Dostupné z WWW: &lt;http://jaajuulkaa.blog.cz/1012/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vanocni-prani-obrazky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2011-08-29]. VÁNOČNÍ CUKROVÍ. Dostupné z WWW: &lt;http://byznys.lidovky.cz/cesi-lenivi-kupuji-vanocni-cukrovi-na-internetu-a-tradice-pomalu-mizi-1kv-/</a:t>
            </a:r>
            <a:r>
              <a:rPr lang="cs-CZ" dirty="0" err="1"/>
              <a:t>moje-penize.asp?c</a:t>
            </a:r>
            <a:r>
              <a:rPr lang="cs-CZ" dirty="0"/>
              <a:t>=A091109_102754_moje-penize_nev</a:t>
            </a:r>
            <a:r>
              <a:rPr lang="cs-CZ" dirty="0" smtClean="0"/>
              <a:t>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2011-08-29]. štědrovečerní večeře. Dostupné z WWW: &lt;http://tn.nova.cz/</a:t>
            </a:r>
            <a:r>
              <a:rPr lang="cs-CZ" dirty="0" err="1"/>
              <a:t>zpravy</a:t>
            </a:r>
            <a:r>
              <a:rPr lang="cs-CZ" dirty="0"/>
              <a:t>/ekonomika/kde-nakoupite-na-vanocni-veceri-nejlevneji-prehled.html</a:t>
            </a:r>
            <a:r>
              <a:rPr lang="cs-CZ" dirty="0" smtClean="0"/>
              <a:t>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 smtClean="0"/>
              <a:t>Google.cz-obrázky</a:t>
            </a:r>
            <a:r>
              <a:rPr lang="cs-CZ" dirty="0" smtClean="0"/>
              <a:t> </a:t>
            </a:r>
            <a:r>
              <a:rPr lang="cs-CZ" dirty="0"/>
              <a:t>[online]. 2011 [cit. 2011-08-29]. JEŽÍŠEK NADĚLUJE DÁRKY. Dostupné z WWW: &lt;http://www.prokrasnetelo.cz/</a:t>
            </a:r>
            <a:r>
              <a:rPr lang="cs-CZ" dirty="0" err="1"/>
              <a:t>clanky</a:t>
            </a:r>
            <a:r>
              <a:rPr lang="cs-CZ" dirty="0"/>
              <a:t>/</a:t>
            </a:r>
            <a:r>
              <a:rPr lang="cs-CZ" dirty="0" err="1"/>
              <a:t>jezisek</a:t>
            </a:r>
            <a:r>
              <a:rPr lang="cs-CZ" dirty="0"/>
              <a:t>-</a:t>
            </a:r>
            <a:r>
              <a:rPr lang="cs-CZ" dirty="0" err="1"/>
              <a:t>santa</a:t>
            </a:r>
            <a:r>
              <a:rPr lang="cs-CZ" dirty="0"/>
              <a:t>-a-ti-</a:t>
            </a:r>
            <a:r>
              <a:rPr lang="cs-CZ" dirty="0" err="1"/>
              <a:t>dalsi</a:t>
            </a:r>
            <a:r>
              <a:rPr lang="cs-CZ" dirty="0"/>
              <a:t>/?</a:t>
            </a:r>
            <a:r>
              <a:rPr lang="cs-CZ" dirty="0" err="1"/>
              <a:t>discussion</a:t>
            </a:r>
            <a:r>
              <a:rPr lang="cs-CZ" dirty="0"/>
              <a:t>-comment=62573</a:t>
            </a:r>
            <a:r>
              <a:rPr lang="cs-CZ" dirty="0" smtClean="0"/>
              <a:t>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s-CZ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s-CZ" dirty="0"/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s-CZ" dirty="0"/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s-CZ" dirty="0"/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Control 6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1" name="Control 6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2" name="Control 6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3" name="Control 7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4" name="Control 7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5" name="Control 7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6" name="Control 7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7" name="Control 7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8" name="Control 7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9" name="Control 7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0" name="Control 7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" name="Control 7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" name="Control 7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" name="Control 8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4" name="Control 8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5" name="Control 8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6" name="Control 8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7" name="Control 8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8" name="Control 8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9" name="Control 8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0" name="Control 8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1" name="Control 8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" name="Control 8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3" name="Control 9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4" name="Control 9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" name="Control 9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6" name="Control 9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7" name="Control 9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8" name="Control 9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9" name="Control 9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0" name="Control 9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1" name="Control 9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" name="Control 9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" name="Control 10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" name="Control 10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" name="Control 10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" name="Control 10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7" name="Control 10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8" name="Control 10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9" name="Control 10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0" name="Control 10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1" name="Control 10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2" name="Control 10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3" name="Control 11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4" name="Control 11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5" name="Control 11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6" name="Control 11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7" name="Control 11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8" name="Control 11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9" name="Control 11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0" name="Control 11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1" name="Control 11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" name="Control 11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3" name="Control 12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4" name="Control 12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5" name="Control 12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6" name="Control 12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7" name="Control 12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8" name="Control 12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9" name="Control 12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0" name="Control 12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1" name="Control 12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2" name="Control 12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" name="Control 13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548680"/>
            <a:ext cx="806489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2011-08-29]. VÁNOČNÍ TRADICE. Dostupné z WWW: &lt;http://hela.webgarden.cz/</a:t>
            </a:r>
            <a:r>
              <a:rPr lang="cs-CZ" dirty="0" err="1"/>
              <a:t>vanocni</a:t>
            </a:r>
            <a:r>
              <a:rPr lang="cs-CZ" dirty="0"/>
              <a:t>-zvyky-a-</a:t>
            </a:r>
            <a:r>
              <a:rPr lang="cs-CZ" dirty="0" err="1"/>
              <a:t>povery</a:t>
            </a:r>
            <a:r>
              <a:rPr lang="cs-CZ" dirty="0"/>
              <a:t>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2011-08-29]. VÁNOČNÍ TRADICE. Dostupné z WWW: &lt;http://braunoviny.bbraun.cz/</a:t>
            </a:r>
            <a:r>
              <a:rPr lang="cs-CZ" dirty="0" err="1"/>
              <a:t>clanky</a:t>
            </a:r>
            <a:r>
              <a:rPr lang="cs-CZ" dirty="0"/>
              <a:t>/tradice-</a:t>
            </a:r>
            <a:r>
              <a:rPr lang="cs-CZ" dirty="0" err="1"/>
              <a:t>vanoc</a:t>
            </a:r>
            <a:r>
              <a:rPr lang="cs-CZ" dirty="0"/>
              <a:t>/&gt;.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2011-08-29]. VÁNOČNÍ TRADICE. Dostupné z WWW: &lt;http://casopiskacatko.blog.cz/0912&gt;.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2011-08-29]. VÁNOČNÍ ZVYKY. Dostupné z WWW: &lt;http://ajkywebik.blog.cz/0812/</a:t>
            </a:r>
            <a:r>
              <a:rPr lang="cs-CZ" dirty="0" err="1"/>
              <a:t>ceske</a:t>
            </a:r>
            <a:r>
              <a:rPr lang="cs-CZ" dirty="0"/>
              <a:t>-</a:t>
            </a:r>
            <a:r>
              <a:rPr lang="cs-CZ" dirty="0" err="1"/>
              <a:t>vanocni</a:t>
            </a:r>
            <a:r>
              <a:rPr lang="cs-CZ" dirty="0"/>
              <a:t>-zvyky&gt;.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2011 [cit. 2011-09-02]. Vánoční stromeček. Dostupné z WWW: &lt;http://vanoce-kapr-vanoce.blog.cz/1010/</a:t>
            </a:r>
            <a:r>
              <a:rPr lang="cs-CZ" dirty="0" err="1"/>
              <a:t>stromecek</a:t>
            </a:r>
            <a:r>
              <a:rPr lang="cs-CZ" dirty="0"/>
              <a:t>-a-</a:t>
            </a:r>
            <a:r>
              <a:rPr lang="cs-CZ" dirty="0" err="1"/>
              <a:t>darky</a:t>
            </a:r>
            <a:r>
              <a:rPr lang="cs-CZ" dirty="0"/>
              <a:t>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i="1" dirty="0"/>
              <a:t>Google.cz-obrázky</a:t>
            </a:r>
            <a:r>
              <a:rPr lang="cs-CZ" dirty="0"/>
              <a:t> [online]. 2009 [cit. 2011-09-02]. VÁNOČNÍ TRADICE. Dostupné z WWW: &lt;http://www.yaxi.cz/</a:t>
            </a:r>
            <a:r>
              <a:rPr lang="cs-CZ" dirty="0" err="1"/>
              <a:t>clanek</a:t>
            </a:r>
            <a:r>
              <a:rPr lang="cs-CZ" dirty="0"/>
              <a:t>/</a:t>
            </a:r>
            <a:r>
              <a:rPr lang="cs-CZ" dirty="0" err="1"/>
              <a:t>vanocni</a:t>
            </a:r>
            <a:r>
              <a:rPr lang="cs-CZ" dirty="0"/>
              <a:t>-tradice/&gt;.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1585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</TotalTime>
  <Words>394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Vánoce VY_32_INOVACE_16</vt:lpstr>
      <vt:lpstr>ANOTACE:</vt:lpstr>
      <vt:lpstr>Snímek 3</vt:lpstr>
      <vt:lpstr>Pečeme cukroví.</vt:lpstr>
      <vt:lpstr>Štědrovečerní večeře.</vt:lpstr>
      <vt:lpstr>Vánoční stromeček.</vt:lpstr>
      <vt:lpstr>Ježíšek naděluje dárky dětem  v České republice.</vt:lpstr>
      <vt:lpstr>Vánoční zvyky a tradice.</vt:lpstr>
      <vt:lpstr>Vánoční zvyky a tradice.</vt:lpstr>
      <vt:lpstr>Zdroje: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63</cp:revision>
  <dcterms:created xsi:type="dcterms:W3CDTF">2011-02-24T13:54:30Z</dcterms:created>
  <dcterms:modified xsi:type="dcterms:W3CDTF">2011-12-23T17:27:30Z</dcterms:modified>
</cp:coreProperties>
</file>