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70" r:id="rId3"/>
    <p:sldId id="265" r:id="rId4"/>
    <p:sldId id="257" r:id="rId5"/>
    <p:sldId id="269" r:id="rId6"/>
    <p:sldId id="267" r:id="rId7"/>
    <p:sldId id="266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2E3490-6112-4D60-8FF7-7D19EB94B5FF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CFD8C-8BA0-4DBF-A14F-0479A54AFD3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3349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CBD22-19F2-498A-AA4B-78945784B507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88220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CFC2B-558D-4138-BA9D-118475844547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1220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CF5C-0EC1-415F-A9D7-186078412D86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75608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8D28B-57DD-42C7-84D1-C23D0509EB7D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737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544B-998D-4D8A-AB4F-F313957F3175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948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153AC-71EE-4944-AFDD-F37F5834210F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30087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2A6C-669D-4B11-B68F-024B72E2DC9A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5068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13FD1-DB00-494F-873A-CCBC910AE7B6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11985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E96B-55F8-444E-A8BB-4689767EEC29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69232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7B2C-44F7-494E-8AA3-8F35B865E561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60763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A617-1ED8-4A85-8B3B-C7B49179FECA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460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1AD4D-21D8-41EB-BC31-992AF3E605A1}" type="datetime1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03446-E63E-416A-84F4-0F11F12AB7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3494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Časový řád.</a:t>
            </a:r>
            <a:br>
              <a:rPr lang="cs-CZ" dirty="0" smtClean="0"/>
            </a:br>
            <a:r>
              <a:rPr lang="cs-CZ" smtClean="0"/>
              <a:t>VY_32_INOVACE_18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Sada 8</a:t>
            </a:r>
          </a:p>
          <a:p>
            <a:r>
              <a:rPr lang="cs-CZ" dirty="0" smtClean="0"/>
              <a:t>Lidé a čas</a:t>
            </a:r>
          </a:p>
          <a:p>
            <a:r>
              <a:rPr lang="cs-CZ" dirty="0" smtClean="0"/>
              <a:t>Autor: Jana </a:t>
            </a:r>
            <a:r>
              <a:rPr lang="cs-CZ" dirty="0" err="1" smtClean="0"/>
              <a:t>Nikrmajerová</a:t>
            </a:r>
            <a:endParaRPr lang="cs-CZ" dirty="0" smtClean="0"/>
          </a:p>
          <a:p>
            <a:r>
              <a:rPr lang="cs-CZ" dirty="0" smtClean="0"/>
              <a:t>ZŠ a MŠ Dešná</a:t>
            </a:r>
            <a:endParaRPr lang="cs-CZ" dirty="0"/>
          </a:p>
        </p:txBody>
      </p:sp>
      <p:pic>
        <p:nvPicPr>
          <p:cNvPr id="1026" name="Picture 2" descr="D:\opvk_hor_zakladni_logolink_bar_cz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860" y="260648"/>
            <a:ext cx="5407152" cy="1045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75388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Zaměření  na představu o čase – dny, měsíce, roční období, převody jednotek času. Materiál určený pro podporu výuky doplněný pracovními listy.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Měření času.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Lidé začali měřit čas na dny, noci, roční období, měsíce, roky.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96952"/>
            <a:ext cx="482453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260699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5"/>
            <a:ext cx="734481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22644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Vyhledejte názvy šesti časových úseků.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4400" dirty="0" smtClean="0">
                <a:solidFill>
                  <a:schemeClr val="accent3">
                    <a:lumMod val="50000"/>
                  </a:schemeClr>
                </a:solidFill>
              </a:rPr>
              <a:t>           </a:t>
            </a:r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  t  r  o   k  d  e  n  </a:t>
            </a:r>
          </a:p>
          <a:p>
            <a:pPr marL="0" indent="0">
              <a:buNone/>
            </a:pPr>
            <a:r>
              <a:rPr lang="cs-CZ" sz="4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            ý  a  d  n  u  k  e</a:t>
            </a:r>
          </a:p>
          <a:p>
            <a:pPr marL="0" indent="0">
              <a:buNone/>
            </a:pPr>
            <a:r>
              <a:rPr lang="cs-CZ" sz="4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            d  m  i  n  u  t  a </a:t>
            </a:r>
          </a:p>
          <a:p>
            <a:pPr marL="0" indent="0">
              <a:buNone/>
            </a:pPr>
            <a:r>
              <a:rPr lang="cs-CZ" sz="4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            e  a  n  i   d  o  h</a:t>
            </a:r>
          </a:p>
          <a:p>
            <a:pPr marL="0" indent="0">
              <a:buNone/>
            </a:pPr>
            <a:r>
              <a:rPr lang="cs-CZ" sz="4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            n  m  ě  s  í  c  s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97401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Sestavte režim běžného dne ve škole.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2">
                    <a:lumMod val="50000"/>
                  </a:schemeClr>
                </a:solidFill>
              </a:rPr>
              <a:t>HODINA               ČINNOST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2">
                    <a:lumMod val="50000"/>
                  </a:schemeClr>
                </a:solidFill>
              </a:rPr>
              <a:t>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2657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PŘEVODY JEDNOTEK ČASU.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4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cs-CZ" sz="14400" dirty="0" smtClean="0">
                <a:solidFill>
                  <a:srgbClr val="FF0000"/>
                </a:solidFill>
              </a:rPr>
              <a:t>               1 hodina = 60 minut</a:t>
            </a:r>
          </a:p>
          <a:p>
            <a:pPr marL="0" indent="0">
              <a:buNone/>
            </a:pPr>
            <a:r>
              <a:rPr lang="cs-CZ" sz="14400" dirty="0">
                <a:solidFill>
                  <a:srgbClr val="FF0000"/>
                </a:solidFill>
              </a:rPr>
              <a:t> </a:t>
            </a:r>
            <a:r>
              <a:rPr lang="cs-CZ" sz="14400" dirty="0" smtClean="0">
                <a:solidFill>
                  <a:srgbClr val="FF0000"/>
                </a:solidFill>
              </a:rPr>
              <a:t>                 1 minuta = 60 sekund</a:t>
            </a:r>
          </a:p>
          <a:p>
            <a:pPr marL="0" indent="0">
              <a:buNone/>
            </a:pPr>
            <a:endParaRPr lang="cs-CZ" sz="14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14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Doplň správně jednotky času:</a:t>
            </a:r>
          </a:p>
          <a:p>
            <a:pPr marL="0" indent="0">
              <a:buNone/>
            </a:pPr>
            <a:endParaRPr lang="cs-CZ" sz="14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14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3 hodiny   =              minut</a:t>
            </a:r>
          </a:p>
          <a:p>
            <a:pPr marL="0" indent="0">
              <a:buNone/>
            </a:pPr>
            <a:endParaRPr lang="cs-CZ" sz="14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14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2 minuty  =              sekund                           </a:t>
            </a:r>
          </a:p>
          <a:p>
            <a:pPr marL="0" indent="0">
              <a:buNone/>
            </a:pPr>
            <a:r>
              <a:rPr lang="cs-CZ" sz="14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</a:p>
          <a:p>
            <a:pPr marL="0" indent="0">
              <a:buNone/>
            </a:pPr>
            <a:r>
              <a:rPr lang="cs-CZ" sz="8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</a:t>
            </a: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39119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Zdroje: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1622/21/7.1.4/2010</a:t>
            </a: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7544" y="1196752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r>
              <a:rPr lang="cs-CZ" dirty="0"/>
              <a:t> 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7544" y="1124744"/>
            <a:ext cx="8496944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cs-CZ" dirty="0">
                <a:solidFill>
                  <a:prstClr val="black"/>
                </a:solidFill>
              </a:rPr>
              <a:t>ŠTIKOVÁ, Věra. </a:t>
            </a:r>
            <a:r>
              <a:rPr lang="cs-CZ" i="1" dirty="0">
                <a:solidFill>
                  <a:prstClr val="black"/>
                </a:solidFill>
              </a:rPr>
              <a:t>METODICKÝ PRŮVODCE UČEBNICÍ PRVOUKA 3</a:t>
            </a:r>
            <a:r>
              <a:rPr lang="cs-CZ" dirty="0">
                <a:solidFill>
                  <a:prstClr val="black"/>
                </a:solidFill>
              </a:rPr>
              <a:t>. BRNO : Nová škola, </a:t>
            </a:r>
            <a:r>
              <a:rPr lang="cs-CZ" dirty="0" err="1">
                <a:solidFill>
                  <a:prstClr val="black"/>
                </a:solidFill>
              </a:rPr>
              <a:t>s.,r.,o</a:t>
            </a:r>
            <a:r>
              <a:rPr lang="cs-CZ" dirty="0">
                <a:solidFill>
                  <a:prstClr val="black"/>
                </a:solidFill>
              </a:rPr>
              <a:t>., 2007. 43 s. ISBN 80-7289-065-4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  <a:p>
            <a:pPr algn="just">
              <a:spcBef>
                <a:spcPct val="20000"/>
              </a:spcBef>
            </a:pPr>
            <a:r>
              <a:rPr lang="cs-CZ" i="1" dirty="0"/>
              <a:t>Google.cz-obrázky</a:t>
            </a:r>
            <a:r>
              <a:rPr lang="cs-CZ" dirty="0"/>
              <a:t> [online]. 2011 [cit. 2011-09-05]. Den a noc. Dostupné z WWW: &lt;http://images.google.cz/</a:t>
            </a:r>
            <a:r>
              <a:rPr lang="cs-CZ" dirty="0" err="1"/>
              <a:t>imgres?q</a:t>
            </a:r>
            <a:r>
              <a:rPr lang="cs-CZ" dirty="0"/>
              <a:t>=</a:t>
            </a:r>
            <a:r>
              <a:rPr lang="cs-CZ" dirty="0" err="1"/>
              <a:t>den+a+noc&amp;hl</a:t>
            </a:r>
            <a:r>
              <a:rPr lang="cs-CZ" dirty="0"/>
              <a:t>=</a:t>
            </a:r>
            <a:r>
              <a:rPr lang="cs-CZ" dirty="0" err="1"/>
              <a:t>cs&amp;gbv</a:t>
            </a:r>
            <a:r>
              <a:rPr lang="cs-CZ" dirty="0"/>
              <a:t>=2&amp;tbm=</a:t>
            </a:r>
            <a:r>
              <a:rPr lang="cs-CZ" dirty="0" err="1"/>
              <a:t>isch&amp;tbnid</a:t>
            </a:r>
            <a:r>
              <a:rPr lang="cs-CZ" dirty="0"/>
              <a:t>=LqLL1Y5vnXX3bM:&amp;</a:t>
            </a:r>
            <a:r>
              <a:rPr lang="cs-CZ" dirty="0" err="1"/>
              <a:t>imgrefurl</a:t>
            </a:r>
            <a:r>
              <a:rPr lang="cs-CZ" dirty="0"/>
              <a:t>=http://kral-samanu-yoh.blog.cz/rubrika/ankety-na-</a:t>
            </a:r>
            <a:r>
              <a:rPr lang="cs-CZ" dirty="0" err="1"/>
              <a:t>hlasky</a:t>
            </a:r>
            <a:r>
              <a:rPr lang="cs-CZ" dirty="0"/>
              <a:t>/2&amp;docid=bdS121RT6o9n0M&amp;w=1280&amp;h=960&amp;ei=saZkTuzeG87Usgb_0bCCCg&amp;zoom=1&amp;iact=</a:t>
            </a:r>
            <a:r>
              <a:rPr lang="cs-CZ" dirty="0" err="1"/>
              <a:t>hc&amp;vpx</a:t>
            </a:r>
            <a:r>
              <a:rPr lang="cs-CZ" dirty="0"/>
              <a:t>=276&amp;vpy=85&amp;dur=16&amp;hovh=194&amp;hovw=259&amp;tx=111&amp;ty=137&amp;page=1&amp;tbnh=126&amp;tbnw=171&amp;start=0&amp;ndsp=22&amp;ved=1t:429,r:1,s:0&amp;biw=1366&amp;bih=557</a:t>
            </a:r>
            <a:r>
              <a:rPr lang="cs-CZ" dirty="0" smtClean="0"/>
              <a:t>&gt;.</a:t>
            </a:r>
          </a:p>
          <a:p>
            <a:pPr algn="just">
              <a:spcBef>
                <a:spcPct val="20000"/>
              </a:spcBef>
            </a:pPr>
            <a:r>
              <a:rPr lang="cs-CZ" i="1" dirty="0"/>
              <a:t>Google.cz-obrázky</a:t>
            </a:r>
            <a:r>
              <a:rPr lang="cs-CZ" dirty="0"/>
              <a:t> [online]. 2011 [cit. 2011-09-05]. Roční období. Dostupné z WWW: &lt;http://www.maxikovy-hracky.cz/</a:t>
            </a:r>
            <a:r>
              <a:rPr lang="cs-CZ" dirty="0" err="1"/>
              <a:t>images</a:t>
            </a:r>
            <a:r>
              <a:rPr lang="cs-CZ" dirty="0"/>
              <a:t>/</a:t>
            </a:r>
            <a:r>
              <a:rPr lang="cs-CZ" dirty="0" err="1"/>
              <a:t>prods</a:t>
            </a:r>
            <a:r>
              <a:rPr lang="cs-CZ" dirty="0"/>
              <a:t>/1143_1.jpg&gt;.</a:t>
            </a:r>
          </a:p>
          <a:p>
            <a:pPr algn="just">
              <a:spcBef>
                <a:spcPct val="20000"/>
              </a:spcBef>
            </a:pPr>
            <a:endParaRPr lang="cs-CZ" dirty="0"/>
          </a:p>
          <a:p>
            <a:pPr lvl="0" algn="just">
              <a:spcBef>
                <a:spcPct val="20000"/>
              </a:spcBef>
            </a:pP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94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199</Words>
  <Application>Microsoft Office PowerPoint</Application>
  <PresentationFormat>Předvádění na obrazovce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Časový řád. VY_32_INOVACE_18</vt:lpstr>
      <vt:lpstr>ANOTACE:</vt:lpstr>
      <vt:lpstr>Měření času.</vt:lpstr>
      <vt:lpstr>Snímek 4</vt:lpstr>
      <vt:lpstr>Vyhledejte názvy šesti časových úseků.</vt:lpstr>
      <vt:lpstr>Sestavte režim běžného dne ve škole.</vt:lpstr>
      <vt:lpstr>PŘEVODY JEDNOTEK ČASU.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nb2</dc:creator>
  <cp:lastModifiedBy>Guest</cp:lastModifiedBy>
  <cp:revision>56</cp:revision>
  <dcterms:created xsi:type="dcterms:W3CDTF">2011-02-24T13:54:30Z</dcterms:created>
  <dcterms:modified xsi:type="dcterms:W3CDTF">2012-01-01T17:37:30Z</dcterms:modified>
</cp:coreProperties>
</file>