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74" r:id="rId3"/>
    <p:sldId id="265" r:id="rId4"/>
    <p:sldId id="270" r:id="rId5"/>
    <p:sldId id="273" r:id="rId6"/>
    <p:sldId id="272" r:id="rId7"/>
    <p:sldId id="271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74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2E3490-6112-4D60-8FF7-7D19EB94B5FF}" type="datetimeFigureOut">
              <a:rPr lang="cs-CZ" smtClean="0"/>
              <a:pPr/>
              <a:t>23.12.2011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FCFD8C-8BA0-4DBF-A14F-0479A54AFD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33491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CBD22-19F2-498A-AA4B-78945784B507}" type="datetime1">
              <a:rPr lang="cs-CZ" smtClean="0"/>
              <a:pPr/>
              <a:t>23.12.2011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88220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FC2B-558D-4138-BA9D-118475844547}" type="datetime1">
              <a:rPr lang="cs-CZ" smtClean="0"/>
              <a:pPr/>
              <a:t>23.12.2011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1220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DCF5C-0EC1-415F-A9D7-186078412D86}" type="datetime1">
              <a:rPr lang="cs-CZ" smtClean="0"/>
              <a:pPr/>
              <a:t>23.12.2011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75608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8D28B-57DD-42C7-84D1-C23D0509EB7D}" type="datetime1">
              <a:rPr lang="cs-CZ" smtClean="0"/>
              <a:pPr/>
              <a:t>23.12.2011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8737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A544B-998D-4D8A-AB4F-F313957F3175}" type="datetime1">
              <a:rPr lang="cs-CZ" smtClean="0"/>
              <a:pPr/>
              <a:t>23.12.2011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9484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53AC-71EE-4944-AFDD-F37F5834210F}" type="datetime1">
              <a:rPr lang="cs-CZ" smtClean="0"/>
              <a:pPr/>
              <a:t>23.12.2011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30087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E2A6C-669D-4B11-B68F-024B72E2DC9A}" type="datetime1">
              <a:rPr lang="cs-CZ" smtClean="0"/>
              <a:pPr/>
              <a:t>23.12.2011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5068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13FD1-DB00-494F-873A-CCBC910AE7B6}" type="datetime1">
              <a:rPr lang="cs-CZ" smtClean="0"/>
              <a:pPr/>
              <a:t>23.12.2011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11985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EE96B-55F8-444E-A8BB-4689767EEC29}" type="datetime1">
              <a:rPr lang="cs-CZ" smtClean="0"/>
              <a:pPr/>
              <a:t>23.12.2011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69232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17B2C-44F7-494E-8AA3-8F35B865E561}" type="datetime1">
              <a:rPr lang="cs-CZ" smtClean="0"/>
              <a:pPr/>
              <a:t>23.12.2011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60763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0A617-1ED8-4A85-8B3B-C7B49179FECA}" type="datetime1">
              <a:rPr lang="cs-CZ" smtClean="0"/>
              <a:pPr/>
              <a:t>23.12.2011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4607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1AD4D-21D8-41EB-BC31-992AF3E605A1}" type="datetime1">
              <a:rPr lang="cs-CZ" smtClean="0"/>
              <a:pPr/>
              <a:t>23.12.2011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34941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POTRAVNÍ ŘĚTĚZCE</a:t>
            </a:r>
            <a:br>
              <a:rPr lang="cs-CZ" dirty="0" smtClean="0"/>
            </a:br>
            <a:r>
              <a:rPr lang="cs-CZ" dirty="0" smtClean="0"/>
              <a:t>VY_32_INOVACE_03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Sada </a:t>
            </a:r>
            <a:r>
              <a:rPr lang="cs-CZ" dirty="0"/>
              <a:t>8</a:t>
            </a:r>
            <a:endParaRPr lang="cs-CZ" dirty="0" smtClean="0"/>
          </a:p>
          <a:p>
            <a:r>
              <a:rPr lang="cs-CZ" dirty="0" smtClean="0"/>
              <a:t>Rozmanitost přírody</a:t>
            </a:r>
          </a:p>
          <a:p>
            <a:r>
              <a:rPr lang="cs-CZ" dirty="0" smtClean="0"/>
              <a:t>Autor: Jana </a:t>
            </a:r>
            <a:r>
              <a:rPr lang="cs-CZ" dirty="0" err="1" smtClean="0"/>
              <a:t>Nikrmajerová</a:t>
            </a:r>
            <a:endParaRPr lang="cs-CZ" dirty="0" smtClean="0"/>
          </a:p>
          <a:p>
            <a:r>
              <a:rPr lang="cs-CZ" dirty="0" smtClean="0"/>
              <a:t>ZŠ a MŠ Dešná</a:t>
            </a:r>
            <a:endParaRPr lang="cs-CZ" dirty="0"/>
          </a:p>
        </p:txBody>
      </p:sp>
      <p:pic>
        <p:nvPicPr>
          <p:cNvPr id="1026" name="Picture 2" descr="D:\opvk_hor_zakladni_logolink_bar_cz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60" y="260648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753883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Doprovodný materiál k učivu „Rovnováha v přírodě“, doplněný pracovními listy. Žáci se seznamují se vzájemnými vztahy mezi organizmy a podmínkami života.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Vysvětlení pojmu.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     Potravní řetězec je požírání v živočišné říši, neboť živočichové potřebují bílkoviny, cukry, tuky atd., a to získávají buď  z živočichů nebo z rostlin.</a:t>
            </a:r>
          </a:p>
          <a:p>
            <a:pPr algn="just"/>
            <a:endParaRPr lang="cs-CZ" dirty="0"/>
          </a:p>
        </p:txBody>
      </p:sp>
      <p:pic>
        <p:nvPicPr>
          <p:cNvPr id="5" name="Picture 2" descr="http://www.priroda.cz/clanky/foto/nahledy/veverka1_velikost_x17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933056"/>
            <a:ext cx="2736304" cy="20162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babyweb.cz/Upload/fotobanka/m63335844855299115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933056"/>
            <a:ext cx="2520279" cy="217294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326069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žralok – tuňák – ryby – červi</a:t>
            </a:r>
          </a:p>
          <a:p>
            <a:endParaRPr lang="cs-CZ" dirty="0" smtClean="0">
              <a:solidFill>
                <a:schemeClr val="accent2"/>
              </a:solidFill>
            </a:endParaRPr>
          </a:p>
          <a:p>
            <a:r>
              <a:rPr lang="cs-CZ" dirty="0">
                <a:solidFill>
                  <a:schemeClr val="accent2"/>
                </a:solidFill>
              </a:rPr>
              <a:t>č</a:t>
            </a:r>
            <a:r>
              <a:rPr lang="cs-CZ" dirty="0" smtClean="0">
                <a:solidFill>
                  <a:schemeClr val="accent2"/>
                </a:solidFill>
              </a:rPr>
              <a:t>lověk – kráva – tráva</a:t>
            </a:r>
          </a:p>
          <a:p>
            <a:endParaRPr lang="cs-CZ" dirty="0" smtClean="0">
              <a:solidFill>
                <a:schemeClr val="accent2"/>
              </a:solidFill>
            </a:endParaRPr>
          </a:p>
          <a:p>
            <a:r>
              <a:rPr lang="cs-CZ" dirty="0">
                <a:solidFill>
                  <a:schemeClr val="accent2"/>
                </a:solidFill>
              </a:rPr>
              <a:t>l</a:t>
            </a:r>
            <a:r>
              <a:rPr lang="cs-CZ" dirty="0" smtClean="0">
                <a:solidFill>
                  <a:schemeClr val="accent2"/>
                </a:solidFill>
              </a:rPr>
              <a:t>iška – ježek – mravenec – mšice</a:t>
            </a:r>
          </a:p>
          <a:p>
            <a:endParaRPr lang="cs-CZ" dirty="0" smtClean="0">
              <a:solidFill>
                <a:schemeClr val="accent2"/>
              </a:solidFill>
            </a:endParaRPr>
          </a:p>
          <a:p>
            <a:r>
              <a:rPr lang="cs-CZ" dirty="0" smtClean="0">
                <a:solidFill>
                  <a:schemeClr val="accent2"/>
                </a:solidFill>
              </a:rPr>
              <a:t>vlk – kočka divoká – myš - obilí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07007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Vysvětli jednotlivé obrázky.</a:t>
            </a:r>
            <a:endParaRPr lang="cs-CZ" sz="4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1"/>
            <a:ext cx="4032448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Zástupný symbol pro obsah 9"/>
          <p:cNvPicPr>
            <a:picLocks noGrp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644008" y="1484785"/>
            <a:ext cx="4104456" cy="367240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348542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 daného obrázku tvoř potravní řetězce.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8064896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075724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Co se stane se šnekem?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6912768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176999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Zdroje: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95536" y="1772816"/>
            <a:ext cx="77768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196752"/>
            <a:ext cx="885698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Seznam.cz [online]. 2010 [cit. 2011-04-19]. Potravní řetězec. Dostupné z WWW: &lt;http://cs.wikiversity.org/wiki/Potravn%C3%AD_%C5%99et%C4%9Bzec&gt;.</a:t>
            </a:r>
          </a:p>
          <a:p>
            <a:r>
              <a:rPr lang="cs-CZ" dirty="0"/>
              <a:t>Google.cz [online]. 2011 [cit. 2011-04-19]. Obrázky-potravní řetězec. Dostupné z WWW: &lt;http://www.e-zabava.net/</a:t>
            </a:r>
            <a:r>
              <a:rPr lang="cs-CZ" dirty="0" err="1"/>
              <a:t>obrazky</a:t>
            </a:r>
            <a:r>
              <a:rPr lang="cs-CZ" dirty="0"/>
              <a:t>/</a:t>
            </a:r>
            <a:r>
              <a:rPr lang="cs-CZ" dirty="0" err="1"/>
              <a:t>komixy</a:t>
            </a:r>
            <a:r>
              <a:rPr lang="cs-CZ" dirty="0"/>
              <a:t>/1115-snek-potravni-retezec/&gt;.</a:t>
            </a:r>
          </a:p>
          <a:p>
            <a:r>
              <a:rPr lang="cs-CZ" dirty="0"/>
              <a:t>Google.cz [online]. 2011 [cit. 2011-04-19]. Obrázky-přijímání potravy živočichy. Dostupné z WWW: &lt;http://www.babyweb.cz/</a:t>
            </a:r>
            <a:r>
              <a:rPr lang="cs-CZ" dirty="0" err="1"/>
              <a:t>Clanky</a:t>
            </a:r>
            <a:r>
              <a:rPr lang="cs-CZ" dirty="0"/>
              <a:t>/a2096-Prijem-potravy-a-jeho-vliv-na-rozvoj-reci.aspx&gt;.</a:t>
            </a:r>
          </a:p>
          <a:p>
            <a:r>
              <a:rPr lang="cs-CZ" dirty="0"/>
              <a:t>Google.cz [online]. 2011 [cit. 2011-04-19]. Obrázky-přijímání potravy živočichy. Dostupné z WWW: &lt;http://www.priroda.cz/</a:t>
            </a:r>
            <a:r>
              <a:rPr lang="cs-CZ" dirty="0" err="1"/>
              <a:t>clanky.php?detail</a:t>
            </a:r>
            <a:r>
              <a:rPr lang="cs-CZ" dirty="0"/>
              <a:t>=1132&gt;.</a:t>
            </a:r>
          </a:p>
          <a:p>
            <a:r>
              <a:rPr lang="cs-CZ" dirty="0"/>
              <a:t>Google.cz [online]. 2011 [cit. 2011-04-19]. Obrázky-potravní řetězec. Dostupné z WWW: &lt;http://4.bp.blogspot.com/-3dcKfbOl0Yo/TYIBH5EABjI/</a:t>
            </a:r>
            <a:r>
              <a:rPr lang="cs-CZ" dirty="0" err="1"/>
              <a:t>AAAAAAAAHEs</a:t>
            </a:r>
            <a:r>
              <a:rPr lang="cs-CZ" dirty="0"/>
              <a:t>/</a:t>
            </a:r>
            <a:r>
              <a:rPr lang="cs-CZ" dirty="0" err="1"/>
              <a:t>rKwtadHalJQ</a:t>
            </a:r>
            <a:r>
              <a:rPr lang="cs-CZ" dirty="0"/>
              <a:t>/s1600/foodchain.JPG&gt;.</a:t>
            </a:r>
          </a:p>
          <a:p>
            <a:r>
              <a:rPr lang="cs-CZ" dirty="0"/>
              <a:t>Google.cz [online]. 2011 [cit. 2011-04-19]. Obrázky-potravní řetězec. Dostupné z WWW: &lt;Google.cz [online]. 2011 [cit. 2011-04-19]. Obrázky-potravní řetězec. Dostupné z WWW: .&gt;</a:t>
            </a:r>
          </a:p>
        </p:txBody>
      </p:sp>
    </p:spTree>
    <p:extLst>
      <p:ext uri="{BB962C8B-B14F-4D97-AF65-F5344CB8AC3E}">
        <p14:creationId xmlns="" xmlns:p14="http://schemas.microsoft.com/office/powerpoint/2010/main" val="154944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371</TotalTime>
  <Words>306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POTRAVNÍ ŘĚTĚZCE VY_32_INOVACE_03</vt:lpstr>
      <vt:lpstr>ANOTACE:</vt:lpstr>
      <vt:lpstr>Vysvětlení pojmu.</vt:lpstr>
      <vt:lpstr>Příklady:</vt:lpstr>
      <vt:lpstr>Vysvětli jednotlivé obrázky.</vt:lpstr>
      <vt:lpstr>Z daného obrázku tvoř potravní řetězce.</vt:lpstr>
      <vt:lpstr>Co se stane se šnekem?</vt:lpstr>
      <vt:lpstr>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Zdenek</cp:lastModifiedBy>
  <cp:revision>55</cp:revision>
  <dcterms:created xsi:type="dcterms:W3CDTF">2011-02-24T13:54:30Z</dcterms:created>
  <dcterms:modified xsi:type="dcterms:W3CDTF">2011-12-23T18:00:12Z</dcterms:modified>
</cp:coreProperties>
</file>