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63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72886-4111-47BD-BC44-6348EE90888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1106F-E232-46A2-8648-CF75DBA96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480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72886-4111-47BD-BC44-6348EE90888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1106F-E232-46A2-8648-CF75DBA96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27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72886-4111-47BD-BC44-6348EE90888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1106F-E232-46A2-8648-CF75DBA96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625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72886-4111-47BD-BC44-6348EE90888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1106F-E232-46A2-8648-CF75DBA96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435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72886-4111-47BD-BC44-6348EE90888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1106F-E232-46A2-8648-CF75DBA96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871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72886-4111-47BD-BC44-6348EE90888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1106F-E232-46A2-8648-CF75DBA96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709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72886-4111-47BD-BC44-6348EE90888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1106F-E232-46A2-8648-CF75DBA96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710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72886-4111-47BD-BC44-6348EE90888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1106F-E232-46A2-8648-CF75DBA96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63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72886-4111-47BD-BC44-6348EE90888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1106F-E232-46A2-8648-CF75DBA96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88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72886-4111-47BD-BC44-6348EE90888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1106F-E232-46A2-8648-CF75DBA96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671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72886-4111-47BD-BC44-6348EE90888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1106F-E232-46A2-8648-CF75DBA96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302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72886-4111-47BD-BC44-6348EE90888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1106F-E232-46A2-8648-CF75DBA96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05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0.wmf"/><Relationship Id="rId7" Type="http://schemas.openxmlformats.org/officeDocument/2006/relationships/image" Target="../media/image1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2.png"/><Relationship Id="rId10" Type="http://schemas.openxmlformats.org/officeDocument/2006/relationships/image" Target="../media/image7.png"/><Relationship Id="rId4" Type="http://schemas.openxmlformats.org/officeDocument/2006/relationships/image" Target="../media/image11.png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9.png"/><Relationship Id="rId9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99592" y="4725144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VY_32_INOVACE_XVII_2_07_Když jsem k vám chodíval přes ty lesy – nácvik písně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 </a:t>
            </a:r>
            <a:r>
              <a:rPr lang="cs-CZ" dirty="0" smtClean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07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20688"/>
            <a:ext cx="7070265" cy="142068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66093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404664"/>
            <a:ext cx="8085584" cy="612068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Nácvik písně Když jsem k vám chodíval přes ty lesy.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se naučí zpívat píseň Když jsem k vám chodíval přes ty lesy.</a:t>
            </a:r>
            <a:endParaRPr lang="cs-CZ" sz="2000" dirty="0"/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lidová píseň, zpěv </a:t>
            </a:r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30 minut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Metodické zhodnocení a popis práce s digitálním učebním materiálem:  </a:t>
            </a:r>
            <a:r>
              <a:rPr lang="cs-CZ" sz="2000" dirty="0" smtClean="0"/>
              <a:t>Píseň je nacvičovaná po jednotlivých slokách. Nácvik písně může být rozdělen i do několika navazujících vyučovacích jednotek. Žáci se učí zpívat píseň nápodobou. Prezentace je vytvořena tak, že se píseň zobrazuje po částech. Na písni zopakujeme poznatky z hudební teorie.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89333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6265" y="764704"/>
            <a:ext cx="813690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Když jsem k vám chodíval přes ty lesy</a:t>
            </a:r>
          </a:p>
          <a:p>
            <a:pPr algn="ctr"/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Píseň zazpívá učitel.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Přečtení slov.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Rozhovor o písni – lidová píseň z Hradecka, smutná, o ztracené lásce.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Nácvik písně nápodobou – učitel zazpívá část písně a žáci po něm opakují. Píseň je postupně zpívána po větších celcích. Tímto způsobem se žáci naučí celou sloku (celou píseň).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Nácvik lze rozdělit do několika na sebe navazujících vyučovacích hodin.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Zazpívání celé písně, opakování.</a:t>
            </a:r>
          </a:p>
          <a:p>
            <a:pPr algn="ctr"/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430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6264" y="764704"/>
            <a:ext cx="840621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Když jsem k vám chodíval přes ty lesy</a:t>
            </a:r>
          </a:p>
          <a:p>
            <a:pPr algn="ctr"/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Pokud je třeba, vyznačíme v notách nádechy.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této písni je možné vysvětlit či zopakovat hudební teorii (repetice, předznamenání, malá písňová forma, valčík).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Píseň můžeme doprovodit na jednoduché nástroje (dřevěné hůlky, malý bubínek, triangl atp.) a nacvičit k ní jednoduchý tanec.</a:t>
            </a:r>
          </a:p>
          <a:p>
            <a:pPr algn="ctr"/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0888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332656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Když jsem k vám chodíval přes ty lesy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44586" y="113354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Česká z Hradecka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775" r="61807" b="37930"/>
          <a:stretch/>
        </p:blipFill>
        <p:spPr bwMode="auto">
          <a:xfrm>
            <a:off x="295275" y="3725839"/>
            <a:ext cx="3266791" cy="232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75" y="1423045"/>
            <a:ext cx="8524875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75" y="2872800"/>
            <a:ext cx="3686175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" name="obrázek 1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14" t="29102" r="54877" b="59789"/>
          <a:stretch/>
        </p:blipFill>
        <p:spPr bwMode="auto">
          <a:xfrm>
            <a:off x="3755078" y="2708920"/>
            <a:ext cx="5091474" cy="120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35" b="62849"/>
          <a:stretch/>
        </p:blipFill>
        <p:spPr bwMode="auto">
          <a:xfrm>
            <a:off x="295275" y="2598051"/>
            <a:ext cx="8553450" cy="267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9167" y="3460998"/>
            <a:ext cx="41529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57851"/>
            <a:ext cx="8553450" cy="226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C:\Users\PacaltovaZ\AppData\Local\Microsoft\Windows\Temporary Internet Files\Content.IE5\GS4KVL3T\MC9003907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054247"/>
            <a:ext cx="3168352" cy="1791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751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PacaltovaZ\AppData\Local\Microsoft\Windows\Temporary Internet Files\Content.IE5\POOJJKY8\MP9004100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653632"/>
            <a:ext cx="3167295" cy="2110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acaltovaZ\AppData\Local\Microsoft\Windows\Temporary Internet Files\Content.IE5\AK57VJFN\MC9002962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817880"/>
            <a:ext cx="2016224" cy="178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8220075" cy="103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783" y="2204864"/>
            <a:ext cx="3438525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1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14" t="29102" r="54877" b="59789"/>
          <a:stretch/>
        </p:blipFill>
        <p:spPr bwMode="auto">
          <a:xfrm>
            <a:off x="3646572" y="2016279"/>
            <a:ext cx="4876341" cy="115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16832"/>
            <a:ext cx="6686550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996952"/>
            <a:ext cx="1676400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518" y="2812879"/>
            <a:ext cx="4032000" cy="368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40" y="3332297"/>
            <a:ext cx="8244000" cy="2184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7210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PacaltovaZ\AppData\Local\Microsoft\Windows\Temporary Internet Files\Content.IE5\AK57VJFN\MC900416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53136"/>
            <a:ext cx="1463675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2" b="69702"/>
          <a:stretch/>
        </p:blipFill>
        <p:spPr bwMode="auto">
          <a:xfrm>
            <a:off x="467544" y="610453"/>
            <a:ext cx="8481442" cy="1327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7442" r="58237" b="41045"/>
          <a:stretch/>
        </p:blipFill>
        <p:spPr bwMode="auto">
          <a:xfrm>
            <a:off x="467544" y="2251005"/>
            <a:ext cx="3572193" cy="942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955" r="66375" b="34212"/>
          <a:stretch/>
        </p:blipFill>
        <p:spPr bwMode="auto">
          <a:xfrm>
            <a:off x="467544" y="3193575"/>
            <a:ext cx="2876157" cy="299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98" r="842" b="62558"/>
          <a:stretch/>
        </p:blipFill>
        <p:spPr bwMode="auto">
          <a:xfrm>
            <a:off x="467544" y="1937982"/>
            <a:ext cx="8481442" cy="313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14" t="29102" r="54877" b="59789"/>
          <a:stretch/>
        </p:blipFill>
        <p:spPr bwMode="auto">
          <a:xfrm>
            <a:off x="3800114" y="2060848"/>
            <a:ext cx="4876341" cy="115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16838"/>
            <a:ext cx="4032000" cy="368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56" y="3476313"/>
            <a:ext cx="8244000" cy="2184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4274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581" y="700683"/>
            <a:ext cx="8143875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2360"/>
            <a:ext cx="3343275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282" y="2708772"/>
            <a:ext cx="1733550" cy="21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1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14" t="29102" r="54877" b="59789"/>
          <a:stretch/>
        </p:blipFill>
        <p:spPr bwMode="auto">
          <a:xfrm>
            <a:off x="3731702" y="1742609"/>
            <a:ext cx="4948052" cy="1168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1" y="2542641"/>
            <a:ext cx="4134183" cy="368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116" y="1639547"/>
            <a:ext cx="65913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40968"/>
            <a:ext cx="8124825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5" descr="C:\Users\PacaltovaZ\AppData\Local\Microsoft\Windows\Temporary Internet Files\Content.IE5\GS4KVL3T\MC9003907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766" y="4797152"/>
            <a:ext cx="3168352" cy="1791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944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3553" y="576618"/>
            <a:ext cx="8229600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600" b="1" dirty="0" smtClean="0"/>
              <a:t>Zdroje</a:t>
            </a:r>
          </a:p>
          <a:p>
            <a:pPr marL="0" indent="0">
              <a:spcBef>
                <a:spcPts val="0"/>
              </a:spcBef>
              <a:buNone/>
            </a:pPr>
            <a:endParaRPr lang="cs-CZ" sz="26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600" dirty="0" smtClean="0"/>
              <a:t>Úprava lidové písně v programu Capella</a:t>
            </a:r>
          </a:p>
          <a:p>
            <a:pPr marL="0" indent="0">
              <a:spcBef>
                <a:spcPts val="0"/>
              </a:spcBef>
              <a:buNone/>
            </a:pPr>
            <a:endParaRPr lang="cs-CZ" sz="2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600" dirty="0" smtClean="0"/>
              <a:t>Otevřená galerie Microsoft Office</a:t>
            </a:r>
          </a:p>
          <a:p>
            <a:pPr marL="0" indent="0">
              <a:spcBef>
                <a:spcPts val="0"/>
              </a:spcBef>
              <a:buNone/>
            </a:pPr>
            <a:endParaRPr lang="cs-CZ" sz="2600" dirty="0" smtClean="0"/>
          </a:p>
          <a:p>
            <a:pPr>
              <a:spcBef>
                <a:spcPts val="0"/>
              </a:spcBef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290723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5503</TotalTime>
  <Words>233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36</cp:revision>
  <dcterms:created xsi:type="dcterms:W3CDTF">2013-08-10T16:09:02Z</dcterms:created>
  <dcterms:modified xsi:type="dcterms:W3CDTF">2013-11-10T15:04:04Z</dcterms:modified>
</cp:coreProperties>
</file>