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19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6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48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40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53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45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19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92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8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77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58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FE572-8243-4B42-906E-0FCA35D36F61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F283C-64E4-4937-B93F-5019CD56E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86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472514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VY_32_INOVACE_XVII_2_08_Když jsem k vám chodíval přes ty lesy – instrumentální doprovod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08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868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10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04664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Nácvik instrumentálního doprovodu k písni Když jsem k vám chodíval přes ty lesy.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doprovází píseň Když jsem k vám chodíval přes ty lesy na jednoduchý hudební nástroj. Žák dodržuje rytmické hodnoty not        a pomlk.</a:t>
            </a:r>
            <a:endParaRPr lang="cs-CZ" sz="2000" dirty="0"/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lidová píseň, </a:t>
            </a:r>
            <a:r>
              <a:rPr lang="cs-CZ" sz="2000" smtClean="0"/>
              <a:t>instrumentální doprovod</a:t>
            </a:r>
            <a:endParaRPr lang="cs-CZ" sz="2000" dirty="0" smtClean="0"/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25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</a:t>
            </a:r>
            <a:r>
              <a:rPr lang="cs-CZ" sz="2000" dirty="0" smtClean="0"/>
              <a:t>Žáci nacvičují doprovod k písni po jednotlivých nástrojích. Následně je zahrán doprovod na všechny nástroje najednou.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35535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2840" y="404664"/>
            <a:ext cx="8229600" cy="52174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Když jsem k vám chodíval přes ty lesy</a:t>
            </a:r>
          </a:p>
          <a:p>
            <a:r>
              <a:rPr lang="cs-CZ" dirty="0"/>
              <a:t>Ž</a:t>
            </a:r>
            <a:r>
              <a:rPr lang="cs-CZ" dirty="0" smtClean="0"/>
              <a:t>áci hromadně nacvičují doprovod k písni      po jednotlivých nástrojích (dřívka, bubínek, drhlo). Na koho nevyjde nástroj, tleská, vyťukává tužkou do lavice atp. Žáci se v hraní na nástroj prostřídají.</a:t>
            </a:r>
          </a:p>
          <a:p>
            <a:r>
              <a:rPr lang="cs-CZ" dirty="0" smtClean="0"/>
              <a:t>Po nacvičení všech rytmů jsou mezi žáky rozděleny nástroje a hrají se všechny rytmy dohromady. Žáci se mohou v hraní vystřídat po každé sloce.  </a:t>
            </a:r>
            <a:endParaRPr lang="cs-CZ" dirty="0"/>
          </a:p>
        </p:txBody>
      </p:sp>
      <p:pic>
        <p:nvPicPr>
          <p:cNvPr id="4" name="Picture 5" descr="C:\Users\PacaltovaZ\AppData\Local\Microsoft\Windows\Temporary Internet Files\Content.IE5\GS4KVL3T\MC90039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013176"/>
            <a:ext cx="3168352" cy="179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58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5217443"/>
          </a:xfrm>
        </p:spPr>
        <p:txBody>
          <a:bodyPr/>
          <a:lstStyle/>
          <a:p>
            <a:r>
              <a:rPr lang="cs-CZ" dirty="0" smtClean="0"/>
              <a:t>Výběr nástrojů záleží na vybavenosti dané třídy (školy). </a:t>
            </a:r>
          </a:p>
          <a:p>
            <a:r>
              <a:rPr lang="cs-CZ" dirty="0" smtClean="0"/>
              <a:t>Tento velmi jednoduchý rytmický doprovod je možné hrát například na bubínek, dřívka          a drhlo. </a:t>
            </a:r>
          </a:p>
          <a:p>
            <a:r>
              <a:rPr lang="cs-CZ" dirty="0" smtClean="0"/>
              <a:t>Pokud někdo z žáků hraje na nějaký melodický nástroj (např. zobcovou flétnu), využijeme jeho dovedností. Je také možné dotvořit jednoduchý doprovod na nástroje melodické (xylofon, metalofon atp.).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774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111" b="24132"/>
          <a:stretch/>
        </p:blipFill>
        <p:spPr bwMode="auto">
          <a:xfrm>
            <a:off x="179512" y="1041045"/>
            <a:ext cx="8708895" cy="5432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669892" y="191683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Když jsem k vám </a:t>
            </a:r>
            <a:r>
              <a:rPr lang="cs-CZ" dirty="0" err="1" smtClean="0"/>
              <a:t>cho</a:t>
            </a:r>
            <a:r>
              <a:rPr lang="cs-CZ" dirty="0" smtClean="0"/>
              <a:t> – </a:t>
            </a:r>
            <a:r>
              <a:rPr lang="cs-CZ" dirty="0" err="1" smtClean="0"/>
              <a:t>dí</a:t>
            </a:r>
            <a:r>
              <a:rPr lang="cs-CZ" dirty="0" smtClean="0"/>
              <a:t> - val      přes  ty      </a:t>
            </a:r>
            <a:r>
              <a:rPr lang="cs-CZ" dirty="0" err="1" smtClean="0"/>
              <a:t>le</a:t>
            </a:r>
            <a:r>
              <a:rPr lang="cs-CZ" dirty="0" smtClean="0"/>
              <a:t>    -    </a:t>
            </a:r>
            <a:r>
              <a:rPr lang="cs-CZ" dirty="0" err="1" smtClean="0"/>
              <a:t>sy</a:t>
            </a:r>
            <a:r>
              <a:rPr lang="cs-CZ" dirty="0" smtClean="0"/>
              <a:t>,            ach       ou     - 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 </a:t>
            </a:r>
            <a:r>
              <a:rPr lang="cs-CZ" dirty="0" err="1" smtClean="0"/>
              <a:t>bý</a:t>
            </a:r>
            <a:r>
              <a:rPr lang="cs-CZ" dirty="0" smtClean="0"/>
              <a:t>  -  </a:t>
            </a:r>
            <a:r>
              <a:rPr lang="cs-CZ" dirty="0" err="1" smtClean="0"/>
              <a:t>va</a:t>
            </a:r>
            <a:r>
              <a:rPr lang="cs-CZ" dirty="0" smtClean="0"/>
              <a:t>  -  las       má – mi – </a:t>
            </a:r>
            <a:r>
              <a:rPr lang="cs-CZ" dirty="0" err="1" smtClean="0"/>
              <a:t>lá</a:t>
            </a:r>
            <a:r>
              <a:rPr lang="cs-CZ" dirty="0" smtClean="0"/>
              <a:t>       ve -  se  -  lej   -    </a:t>
            </a:r>
            <a:r>
              <a:rPr lang="cs-CZ" dirty="0" err="1" smtClean="0"/>
              <a:t>ší</a:t>
            </a:r>
            <a:r>
              <a:rPr lang="cs-CZ" dirty="0" smtClean="0"/>
              <a:t>,             ach       ou     –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9892" y="328498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řes ty      </a:t>
            </a:r>
            <a:r>
              <a:rPr lang="cs-CZ" dirty="0" err="1" smtClean="0"/>
              <a:t>le</a:t>
            </a:r>
            <a:r>
              <a:rPr lang="cs-CZ" dirty="0" smtClean="0"/>
              <a:t>  -  </a:t>
            </a:r>
            <a:r>
              <a:rPr lang="cs-CZ" dirty="0" err="1" smtClean="0"/>
              <a:t>sy</a:t>
            </a:r>
            <a:r>
              <a:rPr lang="cs-CZ" dirty="0" smtClean="0"/>
              <a:t>,                  R: A – </a:t>
            </a:r>
            <a:r>
              <a:rPr lang="cs-CZ" dirty="0" err="1" smtClean="0"/>
              <a:t>le</a:t>
            </a:r>
            <a:r>
              <a:rPr lang="cs-CZ" dirty="0" smtClean="0"/>
              <a:t>    teď     jsi                    hol – </a:t>
            </a:r>
            <a:r>
              <a:rPr lang="cs-CZ" dirty="0" err="1" smtClean="0"/>
              <a:t>ka</a:t>
            </a:r>
            <a:r>
              <a:rPr lang="cs-CZ" dirty="0" smtClean="0"/>
              <a:t>  </a:t>
            </a:r>
            <a:r>
              <a:rPr lang="cs-CZ" dirty="0" err="1" smtClean="0"/>
              <a:t>ble</a:t>
            </a:r>
            <a:r>
              <a:rPr lang="cs-CZ" dirty="0" smtClean="0"/>
              <a:t>  -  dá,</a:t>
            </a:r>
          </a:p>
          <a:p>
            <a:r>
              <a:rPr lang="cs-CZ" dirty="0" smtClean="0"/>
              <a:t>  ve – se – lej  -  </a:t>
            </a:r>
            <a:r>
              <a:rPr lang="cs-CZ" dirty="0" err="1" smtClean="0"/>
              <a:t>ší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8313" y="4739743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nad  se     ti           </a:t>
            </a:r>
            <a:r>
              <a:rPr lang="cs-CZ" dirty="0" err="1" smtClean="0"/>
              <a:t>sr</a:t>
            </a:r>
            <a:r>
              <a:rPr lang="cs-CZ" dirty="0" smtClean="0"/>
              <a:t> – </a:t>
            </a:r>
            <a:r>
              <a:rPr lang="cs-CZ" dirty="0" err="1" smtClean="0"/>
              <a:t>dé</a:t>
            </a:r>
            <a:r>
              <a:rPr lang="cs-CZ" dirty="0" smtClean="0"/>
              <a:t>  -  </a:t>
            </a:r>
            <a:r>
              <a:rPr lang="cs-CZ" dirty="0" err="1" smtClean="0"/>
              <a:t>čko</a:t>
            </a:r>
            <a:r>
              <a:rPr lang="cs-CZ" dirty="0" smtClean="0"/>
              <a:t>       vy – </a:t>
            </a:r>
            <a:r>
              <a:rPr lang="cs-CZ" dirty="0" err="1" smtClean="0"/>
              <a:t>spat</a:t>
            </a:r>
            <a:r>
              <a:rPr lang="cs-CZ" dirty="0" smtClean="0"/>
              <a:t> ne   -    dá,            ach        ou     - 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6119696"/>
            <a:ext cx="309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vy – </a:t>
            </a:r>
            <a:r>
              <a:rPr lang="cs-CZ" dirty="0" err="1" smtClean="0"/>
              <a:t>spat</a:t>
            </a:r>
            <a:r>
              <a:rPr lang="cs-CZ" dirty="0" smtClean="0"/>
              <a:t> ne   -    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59" b="21695"/>
          <a:stretch/>
        </p:blipFill>
        <p:spPr bwMode="auto">
          <a:xfrm>
            <a:off x="258772" y="844544"/>
            <a:ext cx="8631470" cy="5607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6431" y="184482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Když jsem k vám </a:t>
            </a:r>
            <a:r>
              <a:rPr lang="cs-CZ" dirty="0" err="1" smtClean="0"/>
              <a:t>cho</a:t>
            </a:r>
            <a:r>
              <a:rPr lang="cs-CZ" dirty="0" smtClean="0"/>
              <a:t> – </a:t>
            </a:r>
            <a:r>
              <a:rPr lang="cs-CZ" dirty="0" err="1" smtClean="0"/>
              <a:t>dí</a:t>
            </a:r>
            <a:r>
              <a:rPr lang="cs-CZ" dirty="0" smtClean="0"/>
              <a:t> - val      přes   ty     </a:t>
            </a:r>
            <a:r>
              <a:rPr lang="cs-CZ" dirty="0" err="1" smtClean="0"/>
              <a:t>le</a:t>
            </a:r>
            <a:r>
              <a:rPr lang="cs-CZ" dirty="0" smtClean="0"/>
              <a:t>    -    </a:t>
            </a:r>
            <a:r>
              <a:rPr lang="cs-CZ" dirty="0" err="1" smtClean="0"/>
              <a:t>sy</a:t>
            </a:r>
            <a:r>
              <a:rPr lang="cs-CZ" dirty="0" smtClean="0"/>
              <a:t>,            ach       ou    -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 </a:t>
            </a:r>
            <a:r>
              <a:rPr lang="cs-CZ" dirty="0" err="1" smtClean="0"/>
              <a:t>bý</a:t>
            </a:r>
            <a:r>
              <a:rPr lang="cs-CZ" dirty="0" smtClean="0"/>
              <a:t>   -  </a:t>
            </a:r>
            <a:r>
              <a:rPr lang="cs-CZ" dirty="0" err="1" smtClean="0"/>
              <a:t>va</a:t>
            </a:r>
            <a:r>
              <a:rPr lang="cs-CZ" dirty="0" smtClean="0"/>
              <a:t>  -  las      má – mi – </a:t>
            </a:r>
            <a:r>
              <a:rPr lang="cs-CZ" dirty="0" err="1" smtClean="0"/>
              <a:t>lá</a:t>
            </a:r>
            <a:r>
              <a:rPr lang="cs-CZ" dirty="0" smtClean="0"/>
              <a:t>      ve  -   se  - lej   -    </a:t>
            </a:r>
            <a:r>
              <a:rPr lang="cs-CZ" dirty="0" err="1" smtClean="0"/>
              <a:t>ší</a:t>
            </a:r>
            <a:r>
              <a:rPr lang="cs-CZ" dirty="0" smtClean="0"/>
              <a:t>,             ach       ou    –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313" y="3325003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Přes  ty     </a:t>
            </a:r>
            <a:r>
              <a:rPr lang="cs-CZ" dirty="0" err="1" smtClean="0"/>
              <a:t>le</a:t>
            </a:r>
            <a:r>
              <a:rPr lang="cs-CZ" dirty="0" smtClean="0"/>
              <a:t>   -  </a:t>
            </a:r>
            <a:r>
              <a:rPr lang="cs-CZ" dirty="0" err="1" smtClean="0"/>
              <a:t>sy</a:t>
            </a:r>
            <a:r>
              <a:rPr lang="cs-CZ" dirty="0" smtClean="0"/>
              <a:t>,                  R: A – </a:t>
            </a:r>
            <a:r>
              <a:rPr lang="cs-CZ" dirty="0" err="1" smtClean="0"/>
              <a:t>le</a:t>
            </a:r>
            <a:r>
              <a:rPr lang="cs-CZ" dirty="0" smtClean="0"/>
              <a:t>   teď     jsi                    hol – </a:t>
            </a:r>
            <a:r>
              <a:rPr lang="cs-CZ" dirty="0" err="1" smtClean="0"/>
              <a:t>ka</a:t>
            </a:r>
            <a:r>
              <a:rPr lang="cs-CZ" dirty="0" smtClean="0"/>
              <a:t>  </a:t>
            </a:r>
            <a:r>
              <a:rPr lang="cs-CZ" dirty="0" err="1" smtClean="0"/>
              <a:t>ble</a:t>
            </a:r>
            <a:r>
              <a:rPr lang="cs-CZ" dirty="0" smtClean="0"/>
              <a:t>   - dá,</a:t>
            </a:r>
          </a:p>
          <a:p>
            <a:r>
              <a:rPr lang="cs-CZ" dirty="0" smtClean="0"/>
              <a:t>  ve – se – lej  -  </a:t>
            </a:r>
            <a:r>
              <a:rPr lang="cs-CZ" dirty="0" err="1" smtClean="0"/>
              <a:t>ší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313" y="4753597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nad  se     ti           </a:t>
            </a:r>
            <a:r>
              <a:rPr lang="cs-CZ" dirty="0" err="1" smtClean="0"/>
              <a:t>sr</a:t>
            </a:r>
            <a:r>
              <a:rPr lang="cs-CZ" dirty="0" smtClean="0"/>
              <a:t> – </a:t>
            </a:r>
            <a:r>
              <a:rPr lang="cs-CZ" dirty="0" err="1" smtClean="0"/>
              <a:t>dé</a:t>
            </a:r>
            <a:r>
              <a:rPr lang="cs-CZ" dirty="0" smtClean="0"/>
              <a:t>  -  </a:t>
            </a:r>
            <a:r>
              <a:rPr lang="cs-CZ" dirty="0" err="1" smtClean="0"/>
              <a:t>čko</a:t>
            </a:r>
            <a:r>
              <a:rPr lang="cs-CZ" dirty="0" smtClean="0"/>
              <a:t>       vy – </a:t>
            </a:r>
            <a:r>
              <a:rPr lang="cs-CZ" dirty="0" err="1" smtClean="0"/>
              <a:t>spat</a:t>
            </a:r>
            <a:r>
              <a:rPr lang="cs-CZ" dirty="0" smtClean="0"/>
              <a:t>  ne   -   dá,            ach        ou     - 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9200" y="6119696"/>
            <a:ext cx="309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vy – </a:t>
            </a:r>
            <a:r>
              <a:rPr lang="cs-CZ" dirty="0" err="1" smtClean="0"/>
              <a:t>spat</a:t>
            </a:r>
            <a:r>
              <a:rPr lang="cs-CZ" dirty="0" smtClean="0"/>
              <a:t>   ne   -  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14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3" r="30520" b="27924"/>
          <a:stretch/>
        </p:blipFill>
        <p:spPr bwMode="auto">
          <a:xfrm>
            <a:off x="271026" y="1295242"/>
            <a:ext cx="8420175" cy="5135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79882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Když jsem k vám </a:t>
            </a:r>
            <a:r>
              <a:rPr lang="cs-CZ" dirty="0" err="1" smtClean="0"/>
              <a:t>cho</a:t>
            </a:r>
            <a:r>
              <a:rPr lang="cs-CZ" dirty="0" smtClean="0"/>
              <a:t> – </a:t>
            </a:r>
            <a:r>
              <a:rPr lang="cs-CZ" dirty="0" err="1" smtClean="0"/>
              <a:t>dí</a:t>
            </a:r>
            <a:r>
              <a:rPr lang="cs-CZ" dirty="0" smtClean="0"/>
              <a:t> - val      přes   ty     </a:t>
            </a:r>
            <a:r>
              <a:rPr lang="cs-CZ" dirty="0" err="1" smtClean="0"/>
              <a:t>le</a:t>
            </a:r>
            <a:r>
              <a:rPr lang="cs-CZ" dirty="0" smtClean="0"/>
              <a:t>  -   </a:t>
            </a:r>
            <a:r>
              <a:rPr lang="cs-CZ" dirty="0" err="1" smtClean="0"/>
              <a:t>sy</a:t>
            </a:r>
            <a:r>
              <a:rPr lang="cs-CZ" dirty="0" smtClean="0"/>
              <a:t>,            ach       ou    -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 </a:t>
            </a:r>
            <a:r>
              <a:rPr lang="cs-CZ" dirty="0" err="1" smtClean="0"/>
              <a:t>bý</a:t>
            </a:r>
            <a:r>
              <a:rPr lang="cs-CZ" dirty="0" smtClean="0"/>
              <a:t>   -  </a:t>
            </a:r>
            <a:r>
              <a:rPr lang="cs-CZ" dirty="0" err="1" smtClean="0"/>
              <a:t>va</a:t>
            </a:r>
            <a:r>
              <a:rPr lang="cs-CZ" dirty="0" smtClean="0"/>
              <a:t>  -  las      má – mi – </a:t>
            </a:r>
            <a:r>
              <a:rPr lang="cs-CZ" dirty="0" err="1" smtClean="0"/>
              <a:t>lá</a:t>
            </a:r>
            <a:r>
              <a:rPr lang="cs-CZ" dirty="0" smtClean="0"/>
              <a:t>      ve  -   se  - lej -   </a:t>
            </a:r>
            <a:r>
              <a:rPr lang="cs-CZ" dirty="0" err="1" smtClean="0"/>
              <a:t>ší</a:t>
            </a:r>
            <a:r>
              <a:rPr lang="cs-CZ" dirty="0" smtClean="0"/>
              <a:t>,             ach       ou    –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19084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řes ty      </a:t>
            </a:r>
            <a:r>
              <a:rPr lang="cs-CZ" dirty="0" err="1" smtClean="0"/>
              <a:t>le</a:t>
            </a:r>
            <a:r>
              <a:rPr lang="cs-CZ" dirty="0" smtClean="0"/>
              <a:t>   -  </a:t>
            </a:r>
            <a:r>
              <a:rPr lang="cs-CZ" dirty="0" err="1" smtClean="0"/>
              <a:t>sy</a:t>
            </a:r>
            <a:r>
              <a:rPr lang="cs-CZ" dirty="0" smtClean="0"/>
              <a:t>,               R: A – </a:t>
            </a:r>
            <a:r>
              <a:rPr lang="cs-CZ" dirty="0" err="1" smtClean="0"/>
              <a:t>le</a:t>
            </a:r>
            <a:r>
              <a:rPr lang="cs-CZ" dirty="0" smtClean="0"/>
              <a:t>   teď     jsi                  hol – </a:t>
            </a:r>
            <a:r>
              <a:rPr lang="cs-CZ" dirty="0" err="1" smtClean="0"/>
              <a:t>ka</a:t>
            </a:r>
            <a:r>
              <a:rPr lang="cs-CZ" dirty="0" smtClean="0"/>
              <a:t>  </a:t>
            </a:r>
            <a:r>
              <a:rPr lang="cs-CZ" dirty="0" err="1" smtClean="0"/>
              <a:t>ble</a:t>
            </a:r>
            <a:r>
              <a:rPr lang="cs-CZ" dirty="0" smtClean="0"/>
              <a:t>   - dá,</a:t>
            </a:r>
          </a:p>
          <a:p>
            <a:r>
              <a:rPr lang="cs-CZ" dirty="0" smtClean="0"/>
              <a:t>  ve – se – lej  -  </a:t>
            </a:r>
            <a:r>
              <a:rPr lang="cs-CZ" dirty="0" err="1" smtClean="0"/>
              <a:t>ší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2514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nad   se     ti           </a:t>
            </a:r>
            <a:r>
              <a:rPr lang="cs-CZ" dirty="0" err="1" smtClean="0"/>
              <a:t>sr</a:t>
            </a:r>
            <a:r>
              <a:rPr lang="cs-CZ" dirty="0" smtClean="0"/>
              <a:t> – </a:t>
            </a:r>
            <a:r>
              <a:rPr lang="cs-CZ" dirty="0" err="1" smtClean="0"/>
              <a:t>dé</a:t>
            </a:r>
            <a:r>
              <a:rPr lang="cs-CZ" dirty="0" smtClean="0"/>
              <a:t>  -  </a:t>
            </a:r>
            <a:r>
              <a:rPr lang="cs-CZ" dirty="0" err="1" smtClean="0"/>
              <a:t>čko</a:t>
            </a:r>
            <a:r>
              <a:rPr lang="cs-CZ" dirty="0" smtClean="0"/>
              <a:t>     vy – </a:t>
            </a:r>
            <a:r>
              <a:rPr lang="cs-CZ" dirty="0" err="1" smtClean="0"/>
              <a:t>spat</a:t>
            </a:r>
            <a:r>
              <a:rPr lang="cs-CZ" dirty="0" smtClean="0"/>
              <a:t> ne   -    dá,          ach        ou     - 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6119696"/>
            <a:ext cx="309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vy – </a:t>
            </a:r>
            <a:r>
              <a:rPr lang="cs-CZ" dirty="0" err="1" smtClean="0"/>
              <a:t>spat</a:t>
            </a:r>
            <a:r>
              <a:rPr lang="cs-CZ" dirty="0" smtClean="0"/>
              <a:t>   ne   -  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9780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630" b="62595"/>
          <a:stretch/>
        </p:blipFill>
        <p:spPr bwMode="auto">
          <a:xfrm>
            <a:off x="280894" y="3502929"/>
            <a:ext cx="8049475" cy="2678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520" b="62595"/>
          <a:stretch/>
        </p:blipFill>
        <p:spPr bwMode="auto">
          <a:xfrm>
            <a:off x="280894" y="177677"/>
            <a:ext cx="8301581" cy="2678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509" y="285621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Když jsem k vám </a:t>
            </a:r>
            <a:r>
              <a:rPr lang="cs-CZ" dirty="0" err="1" smtClean="0"/>
              <a:t>cho</a:t>
            </a:r>
            <a:r>
              <a:rPr lang="cs-CZ" dirty="0" smtClean="0"/>
              <a:t> – </a:t>
            </a:r>
            <a:r>
              <a:rPr lang="cs-CZ" dirty="0" err="1" smtClean="0"/>
              <a:t>dí</a:t>
            </a:r>
            <a:r>
              <a:rPr lang="cs-CZ" dirty="0" smtClean="0"/>
              <a:t> - val      přes   ty     </a:t>
            </a:r>
            <a:r>
              <a:rPr lang="cs-CZ" dirty="0" err="1" smtClean="0"/>
              <a:t>le</a:t>
            </a:r>
            <a:r>
              <a:rPr lang="cs-CZ" dirty="0" smtClean="0"/>
              <a:t>  -   </a:t>
            </a:r>
            <a:r>
              <a:rPr lang="cs-CZ" dirty="0" err="1" smtClean="0"/>
              <a:t>sy</a:t>
            </a:r>
            <a:r>
              <a:rPr lang="cs-CZ" dirty="0" smtClean="0"/>
              <a:t>,            ach       ou    -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 </a:t>
            </a:r>
            <a:r>
              <a:rPr lang="cs-CZ" dirty="0" err="1" smtClean="0"/>
              <a:t>bý</a:t>
            </a:r>
            <a:r>
              <a:rPr lang="cs-CZ" dirty="0" smtClean="0"/>
              <a:t>   -  </a:t>
            </a:r>
            <a:r>
              <a:rPr lang="cs-CZ" dirty="0" err="1" smtClean="0"/>
              <a:t>va</a:t>
            </a:r>
            <a:r>
              <a:rPr lang="cs-CZ" dirty="0" smtClean="0"/>
              <a:t>  -  las      má – mi – </a:t>
            </a:r>
            <a:r>
              <a:rPr lang="cs-CZ" dirty="0" err="1" smtClean="0"/>
              <a:t>lá</a:t>
            </a:r>
            <a:r>
              <a:rPr lang="cs-CZ" dirty="0" smtClean="0"/>
              <a:t>      ve  -   se  - lej -   </a:t>
            </a:r>
            <a:r>
              <a:rPr lang="cs-CZ" dirty="0" err="1" smtClean="0"/>
              <a:t>ší</a:t>
            </a:r>
            <a:r>
              <a:rPr lang="cs-CZ" dirty="0" smtClean="0"/>
              <a:t>,            ach       ou    –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9587" y="594928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řes ty      </a:t>
            </a:r>
            <a:r>
              <a:rPr lang="cs-CZ" dirty="0" err="1" smtClean="0"/>
              <a:t>le</a:t>
            </a:r>
            <a:r>
              <a:rPr lang="cs-CZ" dirty="0" smtClean="0"/>
              <a:t>   -  </a:t>
            </a:r>
            <a:r>
              <a:rPr lang="cs-CZ" dirty="0" err="1" smtClean="0"/>
              <a:t>sy</a:t>
            </a:r>
            <a:r>
              <a:rPr lang="cs-CZ" dirty="0" smtClean="0"/>
              <a:t>,             R: A – </a:t>
            </a:r>
            <a:r>
              <a:rPr lang="cs-CZ" dirty="0" err="1" smtClean="0"/>
              <a:t>le</a:t>
            </a:r>
            <a:r>
              <a:rPr lang="cs-CZ" dirty="0" smtClean="0"/>
              <a:t>   teď     jsi               hol – </a:t>
            </a:r>
            <a:r>
              <a:rPr lang="cs-CZ" dirty="0" err="1" smtClean="0"/>
              <a:t>ka</a:t>
            </a:r>
            <a:r>
              <a:rPr lang="cs-CZ" dirty="0" smtClean="0"/>
              <a:t>  </a:t>
            </a:r>
            <a:r>
              <a:rPr lang="cs-CZ" dirty="0" err="1" smtClean="0"/>
              <a:t>ble</a:t>
            </a:r>
            <a:r>
              <a:rPr lang="cs-CZ" dirty="0" smtClean="0"/>
              <a:t>   - dá,</a:t>
            </a:r>
          </a:p>
          <a:p>
            <a:r>
              <a:rPr lang="cs-CZ" dirty="0" smtClean="0"/>
              <a:t>  ve – se – lej  -  </a:t>
            </a:r>
            <a:r>
              <a:rPr lang="cs-CZ" dirty="0" err="1" smtClean="0"/>
              <a:t>ší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82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253" b="65033"/>
          <a:stretch/>
        </p:blipFill>
        <p:spPr bwMode="auto">
          <a:xfrm>
            <a:off x="300398" y="404664"/>
            <a:ext cx="7855557" cy="250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93"/>
          <a:stretch/>
        </p:blipFill>
        <p:spPr bwMode="auto">
          <a:xfrm>
            <a:off x="284343" y="3326647"/>
            <a:ext cx="7699097" cy="272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7655" y="290861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nad   se     ti        </a:t>
            </a:r>
            <a:r>
              <a:rPr lang="cs-CZ" dirty="0" err="1" smtClean="0"/>
              <a:t>sr</a:t>
            </a:r>
            <a:r>
              <a:rPr lang="cs-CZ" dirty="0" smtClean="0"/>
              <a:t> – </a:t>
            </a:r>
            <a:r>
              <a:rPr lang="cs-CZ" dirty="0" err="1" smtClean="0"/>
              <a:t>dé</a:t>
            </a:r>
            <a:r>
              <a:rPr lang="cs-CZ" dirty="0" smtClean="0"/>
              <a:t>  -  </a:t>
            </a:r>
            <a:r>
              <a:rPr lang="cs-CZ" dirty="0" err="1" smtClean="0"/>
              <a:t>čko</a:t>
            </a:r>
            <a:r>
              <a:rPr lang="cs-CZ" dirty="0" smtClean="0"/>
              <a:t>    vy – </a:t>
            </a:r>
            <a:r>
              <a:rPr lang="cs-CZ" dirty="0" err="1" smtClean="0"/>
              <a:t>spat</a:t>
            </a:r>
            <a:r>
              <a:rPr lang="cs-CZ" dirty="0" smtClean="0"/>
              <a:t> ne   -   dá,         ach       ou     -     </a:t>
            </a:r>
            <a:r>
              <a:rPr lang="cs-CZ" dirty="0" err="1" smtClean="0"/>
              <a:t>vej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4062" y="5836460"/>
            <a:ext cx="309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vy – </a:t>
            </a:r>
            <a:r>
              <a:rPr lang="cs-CZ" dirty="0" err="1" smtClean="0"/>
              <a:t>spat</a:t>
            </a:r>
            <a:r>
              <a:rPr lang="cs-CZ" dirty="0" smtClean="0"/>
              <a:t>   ne   -  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64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                                                           </a:t>
            </a:r>
            <a:r>
              <a:rPr lang="cs-CZ" dirty="0"/>
              <a:t>Úprava lidové písně v programu </a:t>
            </a:r>
            <a:r>
              <a:rPr lang="cs-CZ" dirty="0" smtClean="0"/>
              <a:t>Capella      Vlastní tvorba autorky v programu Capella   Otevřená galerie Microsoft Office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14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1911</TotalTime>
  <Words>626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23</cp:revision>
  <dcterms:created xsi:type="dcterms:W3CDTF">2013-08-10T20:42:04Z</dcterms:created>
  <dcterms:modified xsi:type="dcterms:W3CDTF">2013-11-10T15:15:18Z</dcterms:modified>
</cp:coreProperties>
</file>