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1" r:id="rId3"/>
    <p:sldId id="265" r:id="rId4"/>
    <p:sldId id="257" r:id="rId5"/>
    <p:sldId id="269" r:id="rId6"/>
    <p:sldId id="270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Místo, kde žijeme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VY_32_INOVACE_06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8</a:t>
            </a:r>
          </a:p>
          <a:p>
            <a:r>
              <a:rPr lang="cs-CZ" dirty="0" smtClean="0"/>
              <a:t>Místo, kde žijeme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Orientace v 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tvořený pracovními listy.</a:t>
            </a:r>
          </a:p>
          <a:p>
            <a:pPr algn="just">
              <a:buNone/>
            </a:pPr>
            <a:r>
              <a:rPr lang="cs-CZ" dirty="0" smtClean="0"/>
              <a:t>   Vyhledávání a spojování výrazů na téma Obec – rozdíl mezi město/venkov, adresa, dopravní prostředky, mapa České republiky (hlavní město).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Povídej, v čem se liší život lidí ve městě a na vesnici.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4040188" cy="63976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město</a:t>
            </a:r>
            <a:endParaRPr lang="cs-CZ" sz="3200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4294967295"/>
          </p:nvPr>
        </p:nvSpPr>
        <p:spPr>
          <a:xfrm>
            <a:off x="5102225" y="1535113"/>
            <a:ext cx="4041775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venkov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54599"/>
            <a:ext cx="4248472" cy="3866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Obrázek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9512" y="2154598"/>
            <a:ext cx="4464496" cy="386668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2606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Podtrhni červeně, co jsou prostředky hromadné dopravy.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autobus                 kolo            kočárek </a:t>
            </a:r>
          </a:p>
          <a:p>
            <a:r>
              <a:rPr lang="cs-CZ" sz="3600" dirty="0" smtClean="0"/>
              <a:t>    tramvaj                  loď             kolotoč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auto              vlak            sanitka</a:t>
            </a:r>
          </a:p>
          <a:p>
            <a:r>
              <a:rPr lang="cs-CZ" sz="3600" dirty="0" smtClean="0"/>
              <a:t>   trolejbus       koloběžka       letadlo</a:t>
            </a:r>
          </a:p>
          <a:p>
            <a:endParaRPr lang="cs-CZ" sz="3600" dirty="0"/>
          </a:p>
          <a:p>
            <a:pPr algn="just"/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Zeleně podtrhni prostředky, které znečišťují  životní prostředí méně.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3600" dirty="0" smtClean="0"/>
          </a:p>
          <a:p>
            <a:endParaRPr lang="cs-CZ" sz="3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22644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 se jmenuje náš národní strom? Doplň chybějící písmena.  </a:t>
            </a:r>
            <a:r>
              <a:rPr lang="cs-CZ" dirty="0" smtClean="0">
                <a:solidFill>
                  <a:srgbClr val="FF0000"/>
                </a:solidFill>
              </a:rPr>
              <a:t>L - - 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0848"/>
            <a:ext cx="2736304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60848"/>
            <a:ext cx="2592288" cy="3024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7992888" cy="4983117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Obdélník 3"/>
          <p:cNvSpPr/>
          <p:nvPr/>
        </p:nvSpPr>
        <p:spPr>
          <a:xfrm>
            <a:off x="4183572" y="188640"/>
            <a:ext cx="4526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Naší </a:t>
            </a:r>
            <a:r>
              <a:rPr lang="cs-CZ" sz="2800" dirty="0"/>
              <a:t>vlastí je </a:t>
            </a:r>
            <a:r>
              <a:rPr lang="cs-CZ" sz="2800" dirty="0">
                <a:solidFill>
                  <a:srgbClr val="FF0000"/>
                </a:solidFill>
              </a:rPr>
              <a:t>Česká republika.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8742" y="5733256"/>
            <a:ext cx="8418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Najdi na mapě naše hlavní město a přibližně místo svého bydliště. </a:t>
            </a:r>
          </a:p>
        </p:txBody>
      </p:sp>
    </p:spTree>
    <p:extLst>
      <p:ext uri="{BB962C8B-B14F-4D97-AF65-F5344CB8AC3E}">
        <p14:creationId xmlns="" xmlns:p14="http://schemas.microsoft.com/office/powerpoint/2010/main" val="64243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Umíš napsat svou adresu?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Moje adresa: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_____________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__________________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__________________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__________________</a:t>
            </a:r>
          </a:p>
          <a:p>
            <a:pPr marL="0" indent="0">
              <a:buNone/>
            </a:pPr>
            <a:endParaRPr lang="cs-CZ" sz="32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---  ---  ---    ---  --- </a:t>
            </a:r>
            <a:endParaRPr lang="cs-CZ" sz="32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388843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391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76871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2477" y="1052736"/>
            <a:ext cx="8964488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DANIHELKOVÁ, Hany, et al. PRVOUKA pro 1.ročník základního školství. Olomouc : </a:t>
            </a:r>
            <a:r>
              <a:rPr lang="cs-CZ" sz="2000" dirty="0" err="1"/>
              <a:t>PRODOS,s.,r.,o</a:t>
            </a:r>
            <a:r>
              <a:rPr lang="cs-CZ" sz="2000" dirty="0"/>
              <a:t>., 1997. 63 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Google.cz [online]. 2010 [cit. 2011-05-10]. Obrázky-venkov. Dostupné z WWW: &lt;http://www.svet-bydleni.cz/bydleni-1/trend-stehovani-z-mest-na-venkov.aspx&gt;.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Google.cz [online]. 2011 [cit. 2011-05-10]. Obrázky-strom lípa. Dostupné z WWW: &lt;http://www.ordinace.cz/</a:t>
            </a:r>
            <a:r>
              <a:rPr lang="cs-CZ" sz="2000" dirty="0" err="1"/>
              <a:t>clanek</a:t>
            </a:r>
            <a:r>
              <a:rPr lang="cs-CZ" sz="2000" dirty="0"/>
              <a:t>/</a:t>
            </a:r>
            <a:r>
              <a:rPr lang="cs-CZ" sz="2000" dirty="0" err="1"/>
              <a:t>lipa-srdcita-lipa-velkolista</a:t>
            </a:r>
            <a:r>
              <a:rPr lang="cs-CZ" sz="2000" dirty="0"/>
              <a:t>/&gt;.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Google.cz [online]. 2011 [cit. 2011-05-10]. Obrázky-strom lípa. Dostupné z WWW: &lt;http://mmily.blog.cz/0803/</a:t>
            </a:r>
            <a:r>
              <a:rPr lang="cs-CZ" sz="2000" dirty="0" err="1"/>
              <a:t>pamatne</a:t>
            </a:r>
            <a:r>
              <a:rPr lang="cs-CZ" sz="2000" dirty="0"/>
              <a:t>-stromy&gt;.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Google.cz [online]. 2006 [cit. 2011-05-10]. OBRÁZKY- POŠTOVNÍ OBÁLKA S ADRESÁTEM(VZOR). Dostupné z WWW: &lt;http://projekty.sosptu.cz/</a:t>
            </a:r>
            <a:r>
              <a:rPr lang="cs-CZ" sz="2000" dirty="0" err="1"/>
              <a:t>obk</a:t>
            </a:r>
            <a:r>
              <a:rPr lang="cs-CZ" sz="2000" dirty="0"/>
              <a:t>/adresy.html&gt;.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Google.cz [online]. 2008 [cit. 2011-05-10]. OBRÁZKY-MAPA ČESKÉ REPUBLIKY. Dostupné z WWW: &lt;http://www.karpaty.net/</a:t>
            </a:r>
            <a:r>
              <a:rPr lang="cs-CZ" sz="2000" dirty="0" err="1"/>
              <a:t>morava</a:t>
            </a:r>
            <a:r>
              <a:rPr lang="cs-CZ" sz="2000" dirty="0"/>
              <a:t>/morava.htm&gt;.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Google.cz [online]. 2007 [cit. 2011-05-10]. Obrázky měst. Dostupné z WWW: &lt;http://www.spvd.cz/?p=</a:t>
            </a:r>
            <a:r>
              <a:rPr lang="cs-CZ" sz="2000" dirty="0" err="1"/>
              <a:t>cz</a:t>
            </a:r>
            <a:r>
              <a:rPr lang="cs-CZ" sz="2000" dirty="0"/>
              <a:t>/</a:t>
            </a:r>
            <a:r>
              <a:rPr lang="cs-CZ" sz="2000" dirty="0" err="1"/>
              <a:t>zlin</a:t>
            </a:r>
            <a:r>
              <a:rPr lang="cs-CZ" sz="2000" dirty="0"/>
              <a:t>/</a:t>
            </a:r>
            <a:r>
              <a:rPr lang="cs-CZ" sz="2000" dirty="0" err="1"/>
              <a:t>zlin.html&amp;m</a:t>
            </a:r>
            <a:r>
              <a:rPr lang="cs-CZ" sz="2000" dirty="0"/>
              <a:t>=</a:t>
            </a:r>
            <a:r>
              <a:rPr lang="cs-CZ" sz="2000" dirty="0" err="1"/>
              <a:t>cz</a:t>
            </a:r>
            <a:r>
              <a:rPr lang="cs-CZ" sz="2000" dirty="0"/>
              <a:t>/</a:t>
            </a:r>
            <a:r>
              <a:rPr lang="cs-CZ" sz="2000" dirty="0" err="1"/>
              <a:t>zlin</a:t>
            </a:r>
            <a:r>
              <a:rPr lang="cs-CZ" sz="2000" dirty="0"/>
              <a:t>/menu_zlin.html&gt;.</a:t>
            </a:r>
          </a:p>
        </p:txBody>
      </p:sp>
    </p:spTree>
    <p:extLst>
      <p:ext uri="{BB962C8B-B14F-4D97-AF65-F5344CB8AC3E}">
        <p14:creationId xmlns=""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</TotalTime>
  <Words>354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Místo, kde žijeme VY_32_INOVACE_06</vt:lpstr>
      <vt:lpstr>ANOTACE:</vt:lpstr>
      <vt:lpstr>Povídej, v čem se liší život lidí ve městě a na vesnici.</vt:lpstr>
      <vt:lpstr>Podtrhni červeně, co jsou prostředky hromadné dopravy.</vt:lpstr>
      <vt:lpstr>Jak se jmenuje náš národní strom? Doplň chybějící písmena.  L - - A</vt:lpstr>
      <vt:lpstr>Snímek 6</vt:lpstr>
      <vt:lpstr>Umíš napsat svou adresu?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Zdenek</cp:lastModifiedBy>
  <cp:revision>64</cp:revision>
  <dcterms:created xsi:type="dcterms:W3CDTF">2011-02-24T13:54:30Z</dcterms:created>
  <dcterms:modified xsi:type="dcterms:W3CDTF">2011-12-30T16:00:54Z</dcterms:modified>
</cp:coreProperties>
</file>