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5" r:id="rId3"/>
    <p:sldId id="265" r:id="rId4"/>
    <p:sldId id="270" r:id="rId5"/>
    <p:sldId id="273" r:id="rId6"/>
    <p:sldId id="272" r:id="rId7"/>
    <p:sldId id="271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2E3490-6112-4D60-8FF7-7D19EB94B5FF}" type="datetimeFigureOut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FCFD8C-8BA0-4DBF-A14F-0479A54AFD3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34918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FCFD8C-8BA0-4DBF-A14F-0479A54AFD3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33987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9CBD22-19F2-498A-AA4B-78945784B50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8220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FC2B-558D-4138-BA9D-118475844547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12202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5DCF5C-0EC1-415F-A9D7-186078412D8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56089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58D28B-57DD-42C7-84D1-C23D0509EB7D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7372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A544B-998D-4D8A-AB4F-F313957F3175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94840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153AC-71EE-4944-AFDD-F37F5834210F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00875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E2A6C-669D-4B11-B68F-024B72E2DC9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0682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13FD1-DB00-494F-873A-CCBC910AE7B6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19851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CEE96B-55F8-444E-A8BB-4689767EEC29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232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417B2C-44F7-494E-8AA3-8F35B865E56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0763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D0A617-1ED8-4A85-8B3B-C7B49179FECA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60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81AD4D-21D8-41EB-BC31-992AF3E605A1}" type="datetime1">
              <a:rPr lang="cs-CZ" smtClean="0"/>
              <a:pPr/>
              <a:t>30.12.2011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03446-E63E-416A-84F4-0F11F12AB7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4941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STAVBA TĚLA ČLOVĚKA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VY_32_INOVACE_08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Sada </a:t>
            </a:r>
            <a:r>
              <a:rPr lang="cs-CZ" dirty="0"/>
              <a:t>8</a:t>
            </a:r>
            <a:endParaRPr lang="cs-CZ" dirty="0" smtClean="0"/>
          </a:p>
          <a:p>
            <a:r>
              <a:rPr lang="cs-CZ" dirty="0" smtClean="0"/>
              <a:t>Člověk a jeho zdraví</a:t>
            </a:r>
          </a:p>
          <a:p>
            <a:r>
              <a:rPr lang="cs-CZ" dirty="0" smtClean="0"/>
              <a:t>Autor: Jana </a:t>
            </a:r>
            <a:r>
              <a:rPr lang="cs-CZ" dirty="0" err="1" smtClean="0"/>
              <a:t>Nikrmajerová</a:t>
            </a:r>
            <a:endParaRPr lang="cs-CZ" dirty="0" smtClean="0"/>
          </a:p>
          <a:p>
            <a:r>
              <a:rPr lang="cs-CZ" dirty="0" smtClean="0"/>
              <a:t>ZŠ a MŠ Dešná</a:t>
            </a:r>
            <a:endParaRPr lang="cs-CZ" dirty="0"/>
          </a:p>
        </p:txBody>
      </p:sp>
      <p:pic>
        <p:nvPicPr>
          <p:cNvPr id="1026" name="Picture 2" descr="D:\opvk_hor_zakladni_logolink_bar_cz (2)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6860" y="260648"/>
            <a:ext cx="5407152" cy="1045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7538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Doplňování, obrázky s textem k osvojení vědomostí týkající se učiva „Lidské tělo“. Materiál lze použít i k procvičování daného učiva.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Popiš jednotlivé části těla.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3"/>
            <a:ext cx="4032448" cy="4535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260699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Kostra – je oporou lidského těla. 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</p:txBody>
      </p:sp>
      <p:sp>
        <p:nvSpPr>
          <p:cNvPr id="15" name="Zástupný symbol pro obsah 1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K obrázku přiřaď jednotlivé části kostry.</a:t>
            </a:r>
          </a:p>
          <a:p>
            <a:pPr marL="0" indent="0" algn="just">
              <a:buNone/>
            </a:pPr>
            <a:endParaRPr lang="cs-CZ" sz="3200" dirty="0">
              <a:solidFill>
                <a:schemeClr val="bg2">
                  <a:lumMod val="10000"/>
                </a:schemeClr>
              </a:solidFill>
            </a:endParaRP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lebka     zuby    pánev</a:t>
            </a:r>
          </a:p>
          <a:p>
            <a:pPr marL="0" indent="0" algn="just">
              <a:buNone/>
            </a:pPr>
            <a:r>
              <a:rPr lang="cs-CZ" sz="3200" dirty="0">
                <a:solidFill>
                  <a:schemeClr val="bg2">
                    <a:lumMod val="10000"/>
                  </a:schemeClr>
                </a:solidFill>
              </a:rPr>
              <a:t>k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ostra hrudníku (žebra)</a:t>
            </a:r>
          </a:p>
          <a:p>
            <a:pPr marL="0" indent="0" algn="just">
              <a:buNone/>
            </a:pPr>
            <a:r>
              <a:rPr lang="cs-CZ" sz="3200" dirty="0">
                <a:solidFill>
                  <a:schemeClr val="bg2">
                    <a:lumMod val="10000"/>
                  </a:schemeClr>
                </a:solidFill>
              </a:rPr>
              <a:t>p</a:t>
            </a: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áteř (obratle)   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kostra dolních končetin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chemeClr val="bg2">
                    <a:lumMod val="10000"/>
                  </a:schemeClr>
                </a:solidFill>
              </a:rPr>
              <a:t>kostra horních končetin</a:t>
            </a:r>
          </a:p>
          <a:p>
            <a:pPr marL="0" indent="0" algn="just">
              <a:buNone/>
            </a:pP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412776"/>
            <a:ext cx="2016224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12776"/>
            <a:ext cx="2304256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070076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chemeClr val="bg2">
                    <a:lumMod val="10000"/>
                  </a:schemeClr>
                </a:solidFill>
              </a:rPr>
              <a:t>Vnitřní orgány těla</a:t>
            </a:r>
            <a:endParaRPr lang="cs-CZ">
              <a:solidFill>
                <a:schemeClr val="bg2">
                  <a:lumMod val="1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84784"/>
            <a:ext cx="4320480" cy="4248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48542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tabLst>
                <a:tab pos="1076325" algn="l"/>
              </a:tabLst>
            </a:pP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Ke každé větě  doplň vhodný orgán lidského těla.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Zpracovává potravu.           ……………………</a:t>
            </a:r>
          </a:p>
          <a:p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Umožňují dýchání.              ……………………</a:t>
            </a:r>
          </a:p>
          <a:p>
            <a:pPr algn="just"/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Odstraňují škodlivé odpadní látky a tekutiny z krve a v podobě moči je vylučují močovou trubicí.  …………………….</a:t>
            </a:r>
          </a:p>
          <a:p>
            <a:pPr algn="just"/>
            <a:r>
              <a:rPr lang="cs-CZ" sz="3600" dirty="0" smtClean="0">
                <a:solidFill>
                  <a:schemeClr val="accent6">
                    <a:lumMod val="50000"/>
                  </a:schemeClr>
                </a:solidFill>
              </a:rPr>
              <a:t>Po zpracování potravy se zde živiny vstřebávají do krve a nestrávené zbytky odchází z těla ven.              …………………….</a:t>
            </a:r>
            <a:endParaRPr lang="cs-CZ" sz="36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572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TEPNY a ŽÍLY.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3200" dirty="0" smtClean="0">
                <a:solidFill>
                  <a:schemeClr val="tx2">
                    <a:lumMod val="50000"/>
                  </a:schemeClr>
                </a:solidFill>
              </a:rPr>
              <a:t>Žíly přivádějí krev k srdci.</a:t>
            </a:r>
          </a:p>
          <a:p>
            <a:pPr marL="0" indent="0" algn="just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Tepny rozvádějí  krev ze srdce do těla.</a:t>
            </a:r>
          </a:p>
          <a:p>
            <a:pPr marL="0" indent="0" algn="just">
              <a:buNone/>
            </a:pPr>
            <a:endParaRPr lang="cs-CZ" sz="3200" dirty="0" smtClean="0">
              <a:solidFill>
                <a:srgbClr val="FF0000"/>
              </a:solidFill>
            </a:endParaRPr>
          </a:p>
          <a:p>
            <a:pPr marL="0" indent="0" algn="just">
              <a:buNone/>
            </a:pPr>
            <a:r>
              <a:rPr lang="cs-CZ" sz="3200" dirty="0" smtClean="0"/>
              <a:t>Mozek řídí činnost vnitřních ústrojí celého těla.</a:t>
            </a:r>
            <a:endParaRPr lang="cs-CZ" sz="32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5" y="1484784"/>
            <a:ext cx="4248473" cy="46805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6999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Zdroje: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IT ve skole 1622/21/7.1.4/2010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95536" y="1772816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052736"/>
            <a:ext cx="89644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Google.cz [online]. 2011 [cit. 2011-05-23]. Obrázky-části těla. Dostupné z WWW: &lt;http://www.ego4u.com/en/</a:t>
            </a:r>
            <a:r>
              <a:rPr lang="cs-CZ" dirty="0" err="1"/>
              <a:t>cram</a:t>
            </a:r>
            <a:r>
              <a:rPr lang="cs-CZ" dirty="0"/>
              <a:t>-up/</a:t>
            </a:r>
            <a:r>
              <a:rPr lang="cs-CZ" dirty="0" err="1"/>
              <a:t>vocabulary</a:t>
            </a:r>
            <a:r>
              <a:rPr lang="cs-CZ" dirty="0"/>
              <a:t>/body-</a:t>
            </a:r>
            <a:r>
              <a:rPr lang="cs-CZ" dirty="0" err="1"/>
              <a:t>parts</a:t>
            </a:r>
            <a:r>
              <a:rPr lang="cs-CZ" dirty="0"/>
              <a:t>/exercises?03&gt;.</a:t>
            </a:r>
          </a:p>
          <a:p>
            <a:pPr algn="just"/>
            <a:r>
              <a:rPr lang="cs-CZ" dirty="0"/>
              <a:t>Google.cz [online]. 2011 [cit. 2011-05-23]. Obrázky-vnitřní orgány člověka. Dostupné z WWW: &lt;http://apteke.net/</a:t>
            </a:r>
            <a:r>
              <a:rPr lang="cs-CZ" dirty="0" err="1"/>
              <a:t>article</a:t>
            </a:r>
            <a:r>
              <a:rPr lang="cs-CZ" dirty="0"/>
              <a:t>/</a:t>
            </a:r>
            <a:r>
              <a:rPr lang="cs-CZ" dirty="0" err="1"/>
              <a:t>raspolozhenie-vnutrennix-organov-cheloveka</a:t>
            </a:r>
            <a:r>
              <a:rPr lang="cs-CZ" dirty="0"/>
              <a:t>-%E2%80%93-zanimatelnaya-geometriya.html&gt;.</a:t>
            </a:r>
          </a:p>
          <a:p>
            <a:pPr algn="just"/>
            <a:r>
              <a:rPr lang="cs-CZ" dirty="0"/>
              <a:t>Google.cz [online]. 2011 [cit. 2011-05-23]. Obrázky-kostra člověka. Dostupné z WWW: &lt;http://www.konexmedik.sk/obchod/</a:t>
            </a:r>
            <a:r>
              <a:rPr lang="cs-CZ" dirty="0" err="1"/>
              <a:t>index.php?kat</a:t>
            </a:r>
            <a:r>
              <a:rPr lang="cs-CZ" dirty="0"/>
              <a:t>=9</a:t>
            </a:r>
            <a:r>
              <a:rPr lang="cs-CZ" dirty="0" smtClean="0"/>
              <a:t>&gt;.</a:t>
            </a:r>
          </a:p>
          <a:p>
            <a:pPr algn="just"/>
            <a:r>
              <a:rPr lang="cs-CZ" dirty="0"/>
              <a:t>ŠTIKOVÁ, Věra. PRVOUKA 3 pro 3.ročník základní školy. Brno : Nová škola, </a:t>
            </a:r>
            <a:r>
              <a:rPr lang="cs-CZ" dirty="0" err="1"/>
              <a:t>s.,r.,o</a:t>
            </a:r>
            <a:r>
              <a:rPr lang="cs-CZ" dirty="0"/>
              <a:t>., 2002. 75 s. </a:t>
            </a:r>
            <a:r>
              <a:rPr lang="cs-CZ"/>
              <a:t>ISBN 80-7289-044-1.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4944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455</TotalTime>
  <Words>297</Words>
  <Application>Microsoft Office PowerPoint</Application>
  <PresentationFormat>Předvádění na obrazovce (4:3)</PresentationFormat>
  <Paragraphs>45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STAVBA TĚLA ČLOVĚKA VY_32_INOVACE_08</vt:lpstr>
      <vt:lpstr>ANOTACE:</vt:lpstr>
      <vt:lpstr>Popiš jednotlivé části těla.</vt:lpstr>
      <vt:lpstr>Kostra – je oporou lidského těla. </vt:lpstr>
      <vt:lpstr>Vnitřní orgány těla</vt:lpstr>
      <vt:lpstr>Ke každé větě  doplň vhodný orgán lidského těla.</vt:lpstr>
      <vt:lpstr>TEPNY a ŽÍLY.</vt:lpstr>
      <vt:lpstr>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Zdenek</cp:lastModifiedBy>
  <cp:revision>74</cp:revision>
  <dcterms:created xsi:type="dcterms:W3CDTF">2011-02-24T13:54:30Z</dcterms:created>
  <dcterms:modified xsi:type="dcterms:W3CDTF">2011-12-30T16:15:20Z</dcterms:modified>
</cp:coreProperties>
</file>