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828" r:id="rId1"/>
  </p:sldMasterIdLst>
  <p:notesMasterIdLst>
    <p:notesMasterId r:id="rId12"/>
  </p:notesMasterIdLst>
  <p:sldIdLst>
    <p:sldId id="256" r:id="rId2"/>
    <p:sldId id="257" r:id="rId3"/>
    <p:sldId id="260" r:id="rId4"/>
    <p:sldId id="305" r:id="rId5"/>
    <p:sldId id="300" r:id="rId6"/>
    <p:sldId id="302" r:id="rId7"/>
    <p:sldId id="307" r:id="rId8"/>
    <p:sldId id="280" r:id="rId9"/>
    <p:sldId id="306" r:id="rId10"/>
    <p:sldId id="272" r:id="rId11"/>
  </p:sldIdLst>
  <p:sldSz cx="10080625" cy="7559675"/>
  <p:notesSz cx="7559675" cy="10691813"/>
  <p:defaultTextStyle>
    <a:defPPr>
      <a:defRPr lang="en-GB"/>
    </a:defPPr>
    <a:lvl1pPr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742719" indent="-285662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1142643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599702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2056760" indent="-228529" algn="l" defTabSz="449123" rtl="0" fontAlgn="base" hangingPunct="0">
      <a:lnSpc>
        <a:spcPct val="93000"/>
      </a:lnSpc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6" charset="0"/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5289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2347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199405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6462" algn="l" defTabSz="914115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8000"/>
    <a:srgbClr val="6B3305"/>
    <a:srgbClr val="006600"/>
    <a:srgbClr val="5F5F5F"/>
    <a:srgbClr val="0033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840" y="216"/>
      </p:cViewPr>
      <p:guideLst>
        <p:guide orient="horz" pos="2161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752" y="-72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2362" cy="3698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</p:sp>
      <p:sp>
        <p:nvSpPr>
          <p:cNvPr id="2050" name="Rectangle 2"/>
          <p:cNvSpPr>
            <a:spLocks noGrp="1" noChangeArrowheads="1"/>
          </p:cNvSpPr>
          <p:nvPr>
            <p:ph type="body"/>
          </p:nvPr>
        </p:nvSpPr>
        <p:spPr bwMode="auto">
          <a:xfrm>
            <a:off x="1169988" y="5086350"/>
            <a:ext cx="5224462" cy="410527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smtClean="0"/>
          </a:p>
        </p:txBody>
      </p:sp>
    </p:spTree>
    <p:extLst>
      <p:ext uri="{BB962C8B-B14F-4D97-AF65-F5344CB8AC3E}">
        <p14:creationId xmlns:p14="http://schemas.microsoft.com/office/powerpoint/2010/main" val="164863777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719" indent="-285662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2643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599702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6760" indent="-228529" algn="l" defTabSz="44912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6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5289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347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405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462" algn="l" defTabSz="914115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1"/>
          <p:cNvSpPr txBox="1">
            <a:spLocks noGrp="1" noRot="1" noChangeAspect="1" noChangeArrowheads="1"/>
          </p:cNvSpPr>
          <p:nvPr>
            <p:ph type="sldImg"/>
          </p:nvPr>
        </p:nvSpPr>
        <p:spPr bwMode="auto">
          <a:xfrm>
            <a:off x="1312863" y="1027113"/>
            <a:ext cx="4933950" cy="3700462"/>
          </a:xfrm>
          <a:prstGeom prst="rect">
            <a:avLst/>
          </a:prstGeo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0" name="Rectangle 2"/>
          <p:cNvSpPr txBox="1">
            <a:spLocks noGrp="1" noChangeArrowheads="1"/>
          </p:cNvSpPr>
          <p:nvPr>
            <p:ph type="body" idx="1"/>
          </p:nvPr>
        </p:nvSpPr>
        <p:spPr bwMode="auto">
          <a:xfrm>
            <a:off x="1169988" y="5086350"/>
            <a:ext cx="5226050" cy="4106863"/>
          </a:xfrm>
          <a:prstGeom prst="rect">
            <a:avLst/>
          </a:prstGeom>
          <a:noFill/>
          <a:ln>
            <a:round/>
            <a:headEnd/>
            <a:tailEnd/>
          </a:ln>
        </p:spPr>
        <p:txBody>
          <a:bodyPr wrap="none" anchor="ctr"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baseline="0" dirty="0" smtClean="0"/>
              <a:t>.</a:t>
            </a:r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Odkrývání</a:t>
            </a:r>
            <a:r>
              <a:rPr lang="cs-CZ" baseline="0" dirty="0" smtClean="0"/>
              <a:t> na přeskáčku, stačí klikat na plochu. Nejdřív žáci pojmenují všechny ptáky na fotografiích.</a:t>
            </a: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Spojovací šipky se objevují po kliknutí – mezi slovy jsou i další slovní druhy!</a:t>
            </a:r>
            <a:endParaRPr lang="cs-CZ"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možné vytisknout i jako pracovní list,</a:t>
            </a:r>
            <a:r>
              <a:rPr lang="cs-CZ" baseline="0" dirty="0" smtClean="0"/>
              <a:t> zadat za domácí úkol, řešit ve skupinách…</a:t>
            </a:r>
            <a:endParaRPr lang="cs-CZ"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6047" y="2348402"/>
            <a:ext cx="8568531" cy="162043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2094" y="4283818"/>
            <a:ext cx="7056438" cy="1931917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5038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00773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51160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01546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519335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02320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52706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03093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4857794"/>
            <a:ext cx="8568531" cy="1501435"/>
          </a:xfrm>
        </p:spPr>
        <p:txBody>
          <a:bodyPr anchor="t"/>
          <a:lstStyle>
            <a:lvl1pPr algn="l">
              <a:defRPr sz="44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96300" y="3204116"/>
            <a:ext cx="8568531" cy="1653678"/>
          </a:xfrm>
        </p:spPr>
        <p:txBody>
          <a:bodyPr anchor="b"/>
          <a:lstStyle>
            <a:lvl1pPr marL="0" indent="0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503868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1007734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511602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 marL="2015468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  <a:lvl6pPr marL="2519335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6pPr>
            <a:lvl7pPr marL="3023201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7pPr>
            <a:lvl8pPr marL="3527069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8pPr>
            <a:lvl9pPr marL="4030936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54788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640603" y="1944167"/>
            <a:ext cx="4917805" cy="5500013"/>
          </a:xfrm>
        </p:spPr>
        <p:txBody>
          <a:bodyPr/>
          <a:lstStyle>
            <a:lvl1pPr>
              <a:defRPr sz="3100"/>
            </a:lvl1pPr>
            <a:lvl2pPr>
              <a:defRPr sz="26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692179"/>
            <a:ext cx="4454027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04031" y="2397397"/>
            <a:ext cx="4454027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5120818" y="1692179"/>
            <a:ext cx="4455776" cy="705219"/>
          </a:xfrm>
        </p:spPr>
        <p:txBody>
          <a:bodyPr anchor="b"/>
          <a:lstStyle>
            <a:lvl1pPr marL="0" indent="0">
              <a:buNone/>
              <a:defRPr sz="2600" b="1"/>
            </a:lvl1pPr>
            <a:lvl2pPr marL="503868" indent="0">
              <a:buNone/>
              <a:defRPr sz="2200" b="1"/>
            </a:lvl2pPr>
            <a:lvl3pPr marL="1007734" indent="0">
              <a:buNone/>
              <a:defRPr sz="2000" b="1"/>
            </a:lvl3pPr>
            <a:lvl4pPr marL="1511602" indent="0">
              <a:buNone/>
              <a:defRPr sz="1800" b="1"/>
            </a:lvl4pPr>
            <a:lvl5pPr marL="2015468" indent="0">
              <a:buNone/>
              <a:defRPr sz="1800" b="1"/>
            </a:lvl5pPr>
            <a:lvl6pPr marL="2519335" indent="0">
              <a:buNone/>
              <a:defRPr sz="1800" b="1"/>
            </a:lvl6pPr>
            <a:lvl7pPr marL="3023201" indent="0">
              <a:buNone/>
              <a:defRPr sz="1800" b="1"/>
            </a:lvl7pPr>
            <a:lvl8pPr marL="3527069" indent="0">
              <a:buNone/>
              <a:defRPr sz="1800" b="1"/>
            </a:lvl8pPr>
            <a:lvl9pPr marL="4030936" indent="0">
              <a:buNone/>
              <a:defRPr sz="18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5120818" y="2397397"/>
            <a:ext cx="4455776" cy="43555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4034" y="300987"/>
            <a:ext cx="3316456" cy="1280945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41247" y="300990"/>
            <a:ext cx="5635349" cy="6451973"/>
          </a:xfrm>
        </p:spPr>
        <p:txBody>
          <a:bodyPr/>
          <a:lstStyle>
            <a:lvl1pPr>
              <a:defRPr sz="3500"/>
            </a:lvl1pPr>
            <a:lvl2pPr>
              <a:defRPr sz="3100"/>
            </a:lvl2pPr>
            <a:lvl3pPr>
              <a:defRPr sz="2600"/>
            </a:lvl3pPr>
            <a:lvl4pPr>
              <a:defRPr sz="2200"/>
            </a:lvl4pPr>
            <a:lvl5pPr>
              <a:defRPr sz="2200"/>
            </a:lvl5pPr>
            <a:lvl6pPr>
              <a:defRPr sz="2200"/>
            </a:lvl6pPr>
            <a:lvl7pPr>
              <a:defRPr sz="2200"/>
            </a:lvl7pPr>
            <a:lvl8pPr>
              <a:defRPr sz="2200"/>
            </a:lvl8pPr>
            <a:lvl9pPr>
              <a:defRPr sz="22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04034" y="1581935"/>
            <a:ext cx="3316456" cy="5171028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5873" y="5291772"/>
            <a:ext cx="6048375" cy="624724"/>
          </a:xfrm>
        </p:spPr>
        <p:txBody>
          <a:bodyPr anchor="b"/>
          <a:lstStyle>
            <a:lvl1pPr algn="l">
              <a:defRPr sz="22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975873" y="675471"/>
            <a:ext cx="6048375" cy="4535805"/>
          </a:xfrm>
        </p:spPr>
        <p:txBody>
          <a:bodyPr/>
          <a:lstStyle>
            <a:lvl1pPr marL="0" indent="0">
              <a:buNone/>
              <a:defRPr sz="3500"/>
            </a:lvl1pPr>
            <a:lvl2pPr marL="503868" indent="0">
              <a:buNone/>
              <a:defRPr sz="3100"/>
            </a:lvl2pPr>
            <a:lvl3pPr marL="1007734" indent="0">
              <a:buNone/>
              <a:defRPr sz="2600"/>
            </a:lvl3pPr>
            <a:lvl4pPr marL="1511602" indent="0">
              <a:buNone/>
              <a:defRPr sz="2200"/>
            </a:lvl4pPr>
            <a:lvl5pPr marL="2015468" indent="0">
              <a:buNone/>
              <a:defRPr sz="2200"/>
            </a:lvl5pPr>
            <a:lvl6pPr marL="2519335" indent="0">
              <a:buNone/>
              <a:defRPr sz="2200"/>
            </a:lvl6pPr>
            <a:lvl7pPr marL="3023201" indent="0">
              <a:buNone/>
              <a:defRPr sz="2200"/>
            </a:lvl7pPr>
            <a:lvl8pPr marL="3527069" indent="0">
              <a:buNone/>
              <a:defRPr sz="2200"/>
            </a:lvl8pPr>
            <a:lvl9pPr marL="4030936" indent="0">
              <a:buNone/>
              <a:defRPr sz="22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975873" y="5916496"/>
            <a:ext cx="6048375" cy="887211"/>
          </a:xfrm>
        </p:spPr>
        <p:txBody>
          <a:bodyPr/>
          <a:lstStyle>
            <a:lvl1pPr marL="0" indent="0">
              <a:buNone/>
              <a:defRPr sz="1500"/>
            </a:lvl1pPr>
            <a:lvl2pPr marL="503868" indent="0">
              <a:buNone/>
              <a:defRPr sz="1300"/>
            </a:lvl2pPr>
            <a:lvl3pPr marL="1007734" indent="0">
              <a:buNone/>
              <a:defRPr sz="1100"/>
            </a:lvl3pPr>
            <a:lvl4pPr marL="1511602" indent="0">
              <a:buNone/>
              <a:defRPr sz="1000"/>
            </a:lvl4pPr>
            <a:lvl5pPr marL="2015468" indent="0">
              <a:buNone/>
              <a:defRPr sz="1000"/>
            </a:lvl5pPr>
            <a:lvl6pPr marL="2519335" indent="0">
              <a:buNone/>
              <a:defRPr sz="1000"/>
            </a:lvl6pPr>
            <a:lvl7pPr marL="3023201" indent="0">
              <a:buNone/>
              <a:defRPr sz="1000"/>
            </a:lvl7pPr>
            <a:lvl8pPr marL="3527069" indent="0">
              <a:buNone/>
              <a:defRPr sz="1000"/>
            </a:lvl8pPr>
            <a:lvl9pPr marL="4030936" indent="0">
              <a:buNone/>
              <a:defRPr sz="1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057499" y="334236"/>
            <a:ext cx="2500906" cy="7109944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54785" y="334236"/>
            <a:ext cx="7334704" cy="7109944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1000">
              <a:srgbClr val="006600"/>
            </a:gs>
            <a:gs pos="69000">
              <a:srgbClr val="9CB86E"/>
            </a:gs>
            <a:gs pos="100000">
              <a:srgbClr val="156B13"/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1259946"/>
          </a:xfrm>
          <a:prstGeom prst="rect">
            <a:avLst/>
          </a:prstGeom>
        </p:spPr>
        <p:txBody>
          <a:bodyPr vert="horz" lIns="100772" tIns="50387" rIns="100772" bIns="50387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04031" y="1763927"/>
            <a:ext cx="9072563" cy="4989036"/>
          </a:xfrm>
          <a:prstGeom prst="rect">
            <a:avLst/>
          </a:prstGeom>
        </p:spPr>
        <p:txBody>
          <a:bodyPr vert="horz" lIns="100772" tIns="50387" rIns="100772" bIns="50387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504031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l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56266C-A932-4797-A742-7BB4CAE8A728}" type="datetimeFigureOut">
              <a:rPr lang="cs-CZ" smtClean="0"/>
              <a:pPr/>
              <a:t>14.1.2013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444214" y="7006701"/>
            <a:ext cx="3192198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ct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224448" y="7006701"/>
            <a:ext cx="2352146" cy="402483"/>
          </a:xfrm>
          <a:prstGeom prst="rect">
            <a:avLst/>
          </a:prstGeom>
        </p:spPr>
        <p:txBody>
          <a:bodyPr vert="horz" lIns="100772" tIns="50387" rIns="100772" bIns="50387" rtlCol="0" anchor="ctr"/>
          <a:lstStyle>
            <a:lvl1pPr algn="r">
              <a:defRPr sz="13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82976-A30C-47ED-A100-942F72716B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defTabSz="1007734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77900" indent="-377900" algn="l" defTabSz="1007734" rtl="0" eaLnBrk="1" latinLnBrk="0" hangingPunct="1">
        <a:spcBef>
          <a:spcPct val="20000"/>
        </a:spcBef>
        <a:buFont typeface="Arial" pitchFamily="34" charset="0"/>
        <a:buChar char="•"/>
        <a:defRPr sz="3500" kern="1200">
          <a:solidFill>
            <a:schemeClr val="tx1"/>
          </a:solidFill>
          <a:latin typeface="+mn-lt"/>
          <a:ea typeface="+mn-ea"/>
          <a:cs typeface="+mn-cs"/>
        </a:defRPr>
      </a:lvl1pPr>
      <a:lvl2pPr marL="818784" indent="-314916" algn="l" defTabSz="1007734" rtl="0" eaLnBrk="1" latinLnBrk="0" hangingPunct="1">
        <a:spcBef>
          <a:spcPct val="20000"/>
        </a:spcBef>
        <a:buFont typeface="Arial" pitchFamily="34" charset="0"/>
        <a:buChar char="–"/>
        <a:defRPr sz="3100" kern="1200">
          <a:solidFill>
            <a:schemeClr val="tx1"/>
          </a:solidFill>
          <a:latin typeface="+mn-lt"/>
          <a:ea typeface="+mn-ea"/>
          <a:cs typeface="+mn-cs"/>
        </a:defRPr>
      </a:lvl2pPr>
      <a:lvl3pPr marL="12596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600" kern="1200">
          <a:solidFill>
            <a:schemeClr val="tx1"/>
          </a:solidFill>
          <a:latin typeface="+mn-lt"/>
          <a:ea typeface="+mn-ea"/>
          <a:cs typeface="+mn-cs"/>
        </a:defRPr>
      </a:lvl3pPr>
      <a:lvl4pPr marL="1763534" indent="-251934" algn="l" defTabSz="1007734" rtl="0" eaLnBrk="1" latinLnBrk="0" hangingPunct="1">
        <a:spcBef>
          <a:spcPct val="20000"/>
        </a:spcBef>
        <a:buFont typeface="Arial" pitchFamily="34" charset="0"/>
        <a:buChar char="–"/>
        <a:defRPr sz="2200" kern="1200">
          <a:solidFill>
            <a:schemeClr val="tx1"/>
          </a:solidFill>
          <a:latin typeface="+mn-lt"/>
          <a:ea typeface="+mn-ea"/>
          <a:cs typeface="+mn-cs"/>
        </a:defRPr>
      </a:lvl4pPr>
      <a:lvl5pPr marL="2267402" indent="-251934" algn="l" defTabSz="1007734" rtl="0" eaLnBrk="1" latinLnBrk="0" hangingPunct="1">
        <a:spcBef>
          <a:spcPct val="20000"/>
        </a:spcBef>
        <a:buFont typeface="Arial" pitchFamily="34" charset="0"/>
        <a:buChar char="»"/>
        <a:defRPr sz="2200" kern="1200">
          <a:solidFill>
            <a:schemeClr val="tx1"/>
          </a:solidFill>
          <a:latin typeface="+mn-lt"/>
          <a:ea typeface="+mn-ea"/>
          <a:cs typeface="+mn-cs"/>
        </a:defRPr>
      </a:lvl5pPr>
      <a:lvl6pPr marL="2771269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6pPr>
      <a:lvl7pPr marL="3275136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7pPr>
      <a:lvl8pPr marL="3779003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8pPr>
      <a:lvl9pPr marL="4282870" indent="-251934" algn="l" defTabSz="1007734" rtl="0" eaLnBrk="1" latinLnBrk="0" hangingPunct="1">
        <a:spcBef>
          <a:spcPct val="20000"/>
        </a:spcBef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38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7734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511602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15468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9335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3023201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527069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4030936" algn="l" defTabSz="1007734" rtl="0" eaLnBrk="1" latinLnBrk="0" hangingPunct="1"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gif"/><Relationship Id="rId5" Type="http://schemas.openxmlformats.org/officeDocument/2006/relationships/image" Target="../media/image4.gif"/><Relationship Id="rId4" Type="http://schemas.openxmlformats.org/officeDocument/2006/relationships/image" Target="../media/image3.w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image" Target="../media/image12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32000" y="899517"/>
            <a:ext cx="5751513" cy="1408113"/>
          </a:xfrm>
          <a:prstGeom prst="rect">
            <a:avLst/>
          </a:prstGeom>
          <a:noFill/>
          <a:ln w="19050">
            <a:solidFill>
              <a:srgbClr val="008000"/>
            </a:solidFill>
            <a:round/>
            <a:headEnd/>
            <a:tailEnd/>
          </a:ln>
          <a:effectLst/>
        </p:spPr>
      </p:pic>
      <p:graphicFrame>
        <p:nvGraphicFramePr>
          <p:cNvPr id="3075" name="Group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4477398"/>
              </p:ext>
            </p:extLst>
          </p:nvPr>
        </p:nvGraphicFramePr>
        <p:xfrm>
          <a:off x="935856" y="2627709"/>
          <a:ext cx="8496944" cy="4262737"/>
        </p:xfrm>
        <a:graphic>
          <a:graphicData uri="http://schemas.openxmlformats.org/drawingml/2006/table">
            <a:tbl>
              <a:tblPr/>
              <a:tblGrid>
                <a:gridCol w="4154063"/>
                <a:gridCol w="4342881"/>
              </a:tblGrid>
              <a:tr h="36114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 školy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Plavská škola</a:t>
                      </a: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6114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Autor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Mgr. Jana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Kneřová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029449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Název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VY_32_INOVACE_18_ČJ_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Spojky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1860898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Téma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Číslo projektu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Anotace</a:t>
                      </a: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ea typeface="MS Gothic" charset="0"/>
                          <a:cs typeface="Arial" pitchFamily="34" charset="0"/>
                        </a:rPr>
                        <a:t>ČJ 3 - Slovní druhy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r>
                        <a:rPr kumimoji="0"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CZ.1.07/1.4.00/21.1135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Seznámení se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základními spojkami</a:t>
                      </a: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. </a:t>
                      </a: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Žáci vyhledávají spojky, tvoří věty se spojkami. </a:t>
                      </a: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lang="cs-CZ" sz="1800" kern="12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Mezipředmětové </a:t>
                      </a: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vztahy – prvouka.</a:t>
                      </a:r>
                      <a:endParaRPr lang="cs-CZ" sz="1800" kern="1200" baseline="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r>
                        <a:rPr kumimoji="0" lang="cs-CZ" sz="1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DUM obsahuje animace.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0000"/>
                        </a:solidFill>
                        <a:effectLst/>
                        <a:latin typeface="Arial" pitchFamily="34" charset="0"/>
                        <a:ea typeface="MS Gothic" charset="0"/>
                        <a:cs typeface="Arial" pitchFamily="34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  <a:tr h="347806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0">
                        <a:lnSpc>
                          <a:spcPct val="81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rgbClr val="000000"/>
                        </a:buClr>
                        <a:buSzPct val="100000"/>
                        <a:buFont typeface="Times New Roman" pitchFamily="16" charset="0"/>
                        <a:buNone/>
                        <a:tabLst>
                          <a:tab pos="723900" algn="l"/>
                          <a:tab pos="1447800" algn="l"/>
                          <a:tab pos="2171700" algn="l"/>
                          <a:tab pos="2895600" algn="l"/>
                          <a:tab pos="3619500" algn="l"/>
                          <a:tab pos="4343400" algn="l"/>
                          <a:tab pos="5067300" algn="l"/>
                        </a:tabLst>
                      </a:pPr>
                      <a:endParaRPr kumimoji="0" lang="cs-CZ" sz="17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ea typeface="MS Gothic" charset="0"/>
                        <a:cs typeface="MS Gothic" charset="0"/>
                      </a:endParaRPr>
                    </a:p>
                  </a:txBody>
                  <a:tcPr marL="90000" marR="90000" marT="64584" marB="46800" horzOverflow="overflow">
                    <a:lnL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6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0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Documents and Settings\Alena T\Local Settings\Temporary Internet Files\Content.IE5\BEOPWMS8\MC900440406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824288" y="179437"/>
            <a:ext cx="4687416" cy="4687416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" name="Picture 2" descr="C:\Documents and Settings\Alena T\Local Settings\Temporary Internet Files\Content.IE5\SDLE6Y7K\MC90041561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9792" y="3923853"/>
            <a:ext cx="3580037" cy="349030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6" name="Obdélník 5"/>
          <p:cNvSpPr/>
          <p:nvPr/>
        </p:nvSpPr>
        <p:spPr>
          <a:xfrm>
            <a:off x="287784" y="971525"/>
            <a:ext cx="9649072" cy="352711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>
            <a:spAutoFit/>
          </a:bodyPr>
          <a:lstStyle/>
          <a:p>
            <a:endParaRPr lang="cs-CZ" sz="12000" b="1" cap="none" spc="0" dirty="0" smtClean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</a:endParaRPr>
          </a:p>
          <a:p>
            <a:r>
              <a:rPr lang="cs-CZ" sz="12000" b="1" cap="none" spc="0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C00000"/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     SPOJKY</a:t>
            </a:r>
          </a:p>
        </p:txBody>
      </p:sp>
      <p:pic>
        <p:nvPicPr>
          <p:cNvPr id="5" name="Obrázek 4" descr="metronom.GIF"/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 flipH="1">
            <a:off x="8280672" y="5724053"/>
            <a:ext cx="1080120" cy="135015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3075" name="Picture 3" descr="C:\Documents and Settings\Alena T\Local Settings\Temporary Internet Files\Content.IE5\SDLE6Y7K\MM910001143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75816" y="323453"/>
            <a:ext cx="2376264" cy="237626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748908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Předložky jsou slovíčka, která spojují:</a:t>
            </a:r>
            <a:endParaRPr lang="cs-CZ" sz="5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575816" y="4859957"/>
            <a:ext cx="2646878" cy="112274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6B33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  <a:cs typeface="Arial" pitchFamily="34" charset="0"/>
              </a:rPr>
              <a:t>věty:</a:t>
            </a:r>
            <a:endParaRPr lang="cs-CZ" sz="7200" b="1" dirty="0">
              <a:solidFill>
                <a:srgbClr val="6B33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  <a:cs typeface="Arial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935856" y="3779837"/>
            <a:ext cx="4971682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Sněhurka </a:t>
            </a:r>
            <a:r>
              <a:rPr lang="cs-CZ" sz="6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trpaslíci</a:t>
            </a:r>
            <a:endParaRPr lang="cs-CZ" sz="3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8" name="TextovéPole 21"/>
          <p:cNvSpPr txBox="1"/>
          <p:nvPr/>
        </p:nvSpPr>
        <p:spPr>
          <a:xfrm>
            <a:off x="503808" y="2267669"/>
            <a:ext cx="3168352" cy="1122743"/>
          </a:xfrm>
          <a:prstGeom prst="rect">
            <a:avLst/>
          </a:prstGeom>
          <a:solidFill>
            <a:schemeClr val="bg1">
              <a:lumMod val="85000"/>
            </a:schemeClr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>
            <a:defPPr>
              <a:defRPr lang="en-GB"/>
            </a:defPPr>
            <a:lvl1pPr algn="l" defTabSz="449123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1pPr>
            <a:lvl2pPr marL="742719" indent="-285662" algn="l" defTabSz="449123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2pPr>
            <a:lvl3pPr marL="1142643" indent="-228529" algn="l" defTabSz="449123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3pPr>
            <a:lvl4pPr marL="1599702" indent="-228529" algn="l" defTabSz="449123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4pPr>
            <a:lvl5pPr marL="2056760" indent="-228529" algn="l" defTabSz="449123" rtl="0" fontAlgn="base" hangingPunct="0">
              <a:lnSpc>
                <a:spcPct val="93000"/>
              </a:lnSpc>
              <a:spcBef>
                <a:spcPct val="0"/>
              </a:spcBef>
              <a:spcAft>
                <a:spcPct val="0"/>
              </a:spcAft>
              <a:buClr>
                <a:srgbClr val="000000"/>
              </a:buClr>
              <a:buSzPct val="100000"/>
              <a:buFont typeface="Times New Roman" pitchFamily="16" charset="0"/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5pPr>
            <a:lvl6pPr marL="2285289" algn="l" defTabSz="914115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6pPr>
            <a:lvl7pPr marL="2742347" algn="l" defTabSz="914115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7pPr>
            <a:lvl8pPr marL="3199405" algn="l" defTabSz="914115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8pPr>
            <a:lvl9pPr marL="3656462" algn="l" defTabSz="914115" rtl="0" eaLnBrk="1" latinLnBrk="0" hangingPunct="1">
              <a:defRPr kern="1200">
                <a:solidFill>
                  <a:schemeClr val="tx1"/>
                </a:solidFill>
                <a:latin typeface="Arial" charset="0"/>
                <a:ea typeface="+mn-ea"/>
                <a:cs typeface="+mn-cs"/>
              </a:defRPr>
            </a:lvl9pPr>
          </a:lstStyle>
          <a:p>
            <a:r>
              <a:rPr lang="cs-CZ" sz="7200" b="1" dirty="0" smtClean="0">
                <a:solidFill>
                  <a:srgbClr val="6B33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slova:</a:t>
            </a:r>
            <a:r>
              <a:rPr lang="cs-CZ" sz="7200" b="1" dirty="0" smtClean="0">
                <a:solidFill>
                  <a:srgbClr val="6B330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7200" b="1" dirty="0">
              <a:solidFill>
                <a:srgbClr val="6B330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C:\Documents and Settings\Alena T\Local Settings\Temporary Internet Files\Content.IE5\SDLE6Y7K\MC90041561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72160" y="2195661"/>
            <a:ext cx="1920004" cy="187188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9" name="TextovéPole 8"/>
          <p:cNvSpPr txBox="1"/>
          <p:nvPr/>
        </p:nvSpPr>
        <p:spPr>
          <a:xfrm>
            <a:off x="4248224" y="4283893"/>
            <a:ext cx="5611986" cy="9510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Jablko </a:t>
            </a:r>
            <a:r>
              <a:rPr lang="cs-CZ" sz="6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nebo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banán?</a:t>
            </a:r>
            <a:endParaRPr lang="cs-CZ" sz="3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pic>
        <p:nvPicPr>
          <p:cNvPr id="1028" name="Picture 4" descr="C:\Documents and Settings\Alena T\Local Settings\Temporary Internet Files\Content.IE5\BEOPWMS8\MC900436895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7704608" y="2699717"/>
            <a:ext cx="1865362" cy="186536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1" name="Picture 7" descr="C:\Documents and Settings\Alena T\Local Settings\Temporary Internet Files\Content.IE5\SDLE6Y7K\MC900441708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40512" y="2267669"/>
            <a:ext cx="1591072" cy="1591072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4" name="TextovéPole 13"/>
          <p:cNvSpPr txBox="1"/>
          <p:nvPr/>
        </p:nvSpPr>
        <p:spPr>
          <a:xfrm>
            <a:off x="647824" y="6084093"/>
            <a:ext cx="7407669" cy="14089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Maminka šla ven, </a:t>
            </a:r>
          </a:p>
          <a:p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                       </a:t>
            </a:r>
            <a:r>
              <a:rPr lang="cs-CZ" sz="60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aby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nakoupila.</a:t>
            </a:r>
            <a:endParaRPr lang="cs-CZ" sz="3200" dirty="0">
              <a:solidFill>
                <a:srgbClr val="FFC000"/>
              </a:solidFill>
              <a:latin typeface="Arial Black" pitchFamily="34" charset="0"/>
            </a:endParaRPr>
          </a:p>
        </p:txBody>
      </p:sp>
      <p:grpSp>
        <p:nvGrpSpPr>
          <p:cNvPr id="1038" name="Group 14"/>
          <p:cNvGrpSpPr>
            <a:grpSpLocks noChangeAspect="1"/>
          </p:cNvGrpSpPr>
          <p:nvPr/>
        </p:nvGrpSpPr>
        <p:grpSpPr bwMode="auto">
          <a:xfrm>
            <a:off x="7993063" y="5189538"/>
            <a:ext cx="1784350" cy="2035175"/>
            <a:chOff x="5035" y="3269"/>
            <a:chExt cx="1124" cy="1282"/>
          </a:xfrm>
        </p:grpSpPr>
        <p:sp>
          <p:nvSpPr>
            <p:cNvPr id="1037" name="AutoShape 13"/>
            <p:cNvSpPr>
              <a:spLocks noChangeAspect="1" noChangeArrowheads="1" noTextEdit="1"/>
            </p:cNvSpPr>
            <p:nvPr/>
          </p:nvSpPr>
          <p:spPr bwMode="auto">
            <a:xfrm>
              <a:off x="5035" y="3269"/>
              <a:ext cx="1124" cy="1282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  <a:ln w="28575">
              <a:solidFill>
                <a:srgbClr val="FFC000"/>
              </a:solidFill>
              <a:miter lim="800000"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39" name="Freeform 15"/>
            <p:cNvSpPr>
              <a:spLocks/>
            </p:cNvSpPr>
            <p:nvPr/>
          </p:nvSpPr>
          <p:spPr bwMode="auto">
            <a:xfrm>
              <a:off x="5534" y="4265"/>
              <a:ext cx="90" cy="204"/>
            </a:xfrm>
            <a:custGeom>
              <a:avLst/>
              <a:gdLst/>
              <a:ahLst/>
              <a:cxnLst>
                <a:cxn ang="0">
                  <a:pos x="19" y="9"/>
                </a:cxn>
                <a:cxn ang="0">
                  <a:pos x="22" y="18"/>
                </a:cxn>
                <a:cxn ang="0">
                  <a:pos x="25" y="27"/>
                </a:cxn>
                <a:cxn ang="0">
                  <a:pos x="29" y="39"/>
                </a:cxn>
                <a:cxn ang="0">
                  <a:pos x="34" y="52"/>
                </a:cxn>
                <a:cxn ang="0">
                  <a:pos x="38" y="64"/>
                </a:cxn>
                <a:cxn ang="0">
                  <a:pos x="45" y="78"/>
                </a:cxn>
                <a:cxn ang="0">
                  <a:pos x="50" y="92"/>
                </a:cxn>
                <a:cxn ang="0">
                  <a:pos x="55" y="105"/>
                </a:cxn>
                <a:cxn ang="0">
                  <a:pos x="61" y="119"/>
                </a:cxn>
                <a:cxn ang="0">
                  <a:pos x="66" y="133"/>
                </a:cxn>
                <a:cxn ang="0">
                  <a:pos x="72" y="145"/>
                </a:cxn>
                <a:cxn ang="0">
                  <a:pos x="76" y="157"/>
                </a:cxn>
                <a:cxn ang="0">
                  <a:pos x="80" y="168"/>
                </a:cxn>
                <a:cxn ang="0">
                  <a:pos x="85" y="179"/>
                </a:cxn>
                <a:cxn ang="0">
                  <a:pos x="88" y="186"/>
                </a:cxn>
                <a:cxn ang="0">
                  <a:pos x="90" y="194"/>
                </a:cxn>
                <a:cxn ang="0">
                  <a:pos x="90" y="196"/>
                </a:cxn>
                <a:cxn ang="0">
                  <a:pos x="89" y="198"/>
                </a:cxn>
                <a:cxn ang="0">
                  <a:pos x="88" y="201"/>
                </a:cxn>
                <a:cxn ang="0">
                  <a:pos x="85" y="203"/>
                </a:cxn>
                <a:cxn ang="0">
                  <a:pos x="80" y="203"/>
                </a:cxn>
                <a:cxn ang="0">
                  <a:pos x="77" y="204"/>
                </a:cxn>
                <a:cxn ang="0">
                  <a:pos x="74" y="203"/>
                </a:cxn>
                <a:cxn ang="0">
                  <a:pos x="73" y="202"/>
                </a:cxn>
                <a:cxn ang="0">
                  <a:pos x="68" y="194"/>
                </a:cxn>
                <a:cxn ang="0">
                  <a:pos x="64" y="186"/>
                </a:cxn>
                <a:cxn ang="0">
                  <a:pos x="60" y="177"/>
                </a:cxn>
                <a:cxn ang="0">
                  <a:pos x="55" y="165"/>
                </a:cxn>
                <a:cxn ang="0">
                  <a:pos x="50" y="154"/>
                </a:cxn>
                <a:cxn ang="0">
                  <a:pos x="46" y="141"/>
                </a:cxn>
                <a:cxn ang="0">
                  <a:pos x="40" y="127"/>
                </a:cxn>
                <a:cxn ang="0">
                  <a:pos x="36" y="113"/>
                </a:cxn>
                <a:cxn ang="0">
                  <a:pos x="31" y="99"/>
                </a:cxn>
                <a:cxn ang="0">
                  <a:pos x="25" y="85"/>
                </a:cxn>
                <a:cxn ang="0">
                  <a:pos x="21" y="70"/>
                </a:cxn>
                <a:cxn ang="0">
                  <a:pos x="15" y="57"/>
                </a:cxn>
                <a:cxn ang="0">
                  <a:pos x="12" y="44"/>
                </a:cxn>
                <a:cxn ang="0">
                  <a:pos x="7" y="32"/>
                </a:cxn>
                <a:cxn ang="0">
                  <a:pos x="4" y="21"/>
                </a:cxn>
                <a:cxn ang="0">
                  <a:pos x="1" y="11"/>
                </a:cxn>
                <a:cxn ang="0">
                  <a:pos x="0" y="9"/>
                </a:cxn>
                <a:cxn ang="0">
                  <a:pos x="0" y="7"/>
                </a:cxn>
                <a:cxn ang="0">
                  <a:pos x="1" y="5"/>
                </a:cxn>
                <a:cxn ang="0">
                  <a:pos x="1" y="4"/>
                </a:cxn>
                <a:cxn ang="0">
                  <a:pos x="4" y="1"/>
                </a:cxn>
                <a:cxn ang="0">
                  <a:pos x="8" y="0"/>
                </a:cxn>
                <a:cxn ang="0">
                  <a:pos x="12" y="0"/>
                </a:cxn>
                <a:cxn ang="0">
                  <a:pos x="15" y="3"/>
                </a:cxn>
                <a:cxn ang="0">
                  <a:pos x="15" y="4"/>
                </a:cxn>
                <a:cxn ang="0">
                  <a:pos x="18" y="5"/>
                </a:cxn>
                <a:cxn ang="0">
                  <a:pos x="19" y="7"/>
                </a:cxn>
                <a:cxn ang="0">
                  <a:pos x="19" y="9"/>
                </a:cxn>
                <a:cxn ang="0">
                  <a:pos x="19" y="9"/>
                </a:cxn>
              </a:cxnLst>
              <a:rect l="0" t="0" r="r" b="b"/>
              <a:pathLst>
                <a:path w="90" h="204">
                  <a:moveTo>
                    <a:pt x="19" y="9"/>
                  </a:moveTo>
                  <a:lnTo>
                    <a:pt x="22" y="18"/>
                  </a:lnTo>
                  <a:lnTo>
                    <a:pt x="25" y="27"/>
                  </a:lnTo>
                  <a:lnTo>
                    <a:pt x="29" y="39"/>
                  </a:lnTo>
                  <a:lnTo>
                    <a:pt x="34" y="52"/>
                  </a:lnTo>
                  <a:lnTo>
                    <a:pt x="38" y="64"/>
                  </a:lnTo>
                  <a:lnTo>
                    <a:pt x="45" y="78"/>
                  </a:lnTo>
                  <a:lnTo>
                    <a:pt x="50" y="92"/>
                  </a:lnTo>
                  <a:lnTo>
                    <a:pt x="55" y="105"/>
                  </a:lnTo>
                  <a:lnTo>
                    <a:pt x="61" y="119"/>
                  </a:lnTo>
                  <a:lnTo>
                    <a:pt x="66" y="133"/>
                  </a:lnTo>
                  <a:lnTo>
                    <a:pt x="72" y="145"/>
                  </a:lnTo>
                  <a:lnTo>
                    <a:pt x="76" y="157"/>
                  </a:lnTo>
                  <a:lnTo>
                    <a:pt x="80" y="168"/>
                  </a:lnTo>
                  <a:lnTo>
                    <a:pt x="85" y="179"/>
                  </a:lnTo>
                  <a:lnTo>
                    <a:pt x="88" y="186"/>
                  </a:lnTo>
                  <a:lnTo>
                    <a:pt x="90" y="194"/>
                  </a:lnTo>
                  <a:lnTo>
                    <a:pt x="90" y="196"/>
                  </a:lnTo>
                  <a:lnTo>
                    <a:pt x="89" y="198"/>
                  </a:lnTo>
                  <a:lnTo>
                    <a:pt x="88" y="201"/>
                  </a:lnTo>
                  <a:lnTo>
                    <a:pt x="85" y="203"/>
                  </a:lnTo>
                  <a:lnTo>
                    <a:pt x="80" y="203"/>
                  </a:lnTo>
                  <a:lnTo>
                    <a:pt x="77" y="204"/>
                  </a:lnTo>
                  <a:lnTo>
                    <a:pt x="74" y="203"/>
                  </a:lnTo>
                  <a:lnTo>
                    <a:pt x="73" y="202"/>
                  </a:lnTo>
                  <a:lnTo>
                    <a:pt x="68" y="194"/>
                  </a:lnTo>
                  <a:lnTo>
                    <a:pt x="64" y="186"/>
                  </a:lnTo>
                  <a:lnTo>
                    <a:pt x="60" y="177"/>
                  </a:lnTo>
                  <a:lnTo>
                    <a:pt x="55" y="165"/>
                  </a:lnTo>
                  <a:lnTo>
                    <a:pt x="50" y="154"/>
                  </a:lnTo>
                  <a:lnTo>
                    <a:pt x="46" y="141"/>
                  </a:lnTo>
                  <a:lnTo>
                    <a:pt x="40" y="127"/>
                  </a:lnTo>
                  <a:lnTo>
                    <a:pt x="36" y="113"/>
                  </a:lnTo>
                  <a:lnTo>
                    <a:pt x="31" y="99"/>
                  </a:lnTo>
                  <a:lnTo>
                    <a:pt x="25" y="85"/>
                  </a:lnTo>
                  <a:lnTo>
                    <a:pt x="21" y="70"/>
                  </a:lnTo>
                  <a:lnTo>
                    <a:pt x="15" y="57"/>
                  </a:lnTo>
                  <a:lnTo>
                    <a:pt x="12" y="44"/>
                  </a:lnTo>
                  <a:lnTo>
                    <a:pt x="7" y="32"/>
                  </a:lnTo>
                  <a:lnTo>
                    <a:pt x="4" y="21"/>
                  </a:lnTo>
                  <a:lnTo>
                    <a:pt x="1" y="11"/>
                  </a:lnTo>
                  <a:lnTo>
                    <a:pt x="0" y="9"/>
                  </a:lnTo>
                  <a:lnTo>
                    <a:pt x="0" y="7"/>
                  </a:lnTo>
                  <a:lnTo>
                    <a:pt x="1" y="5"/>
                  </a:lnTo>
                  <a:lnTo>
                    <a:pt x="1" y="4"/>
                  </a:lnTo>
                  <a:lnTo>
                    <a:pt x="4" y="1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8" y="5"/>
                  </a:lnTo>
                  <a:lnTo>
                    <a:pt x="19" y="7"/>
                  </a:lnTo>
                  <a:lnTo>
                    <a:pt x="19" y="9"/>
                  </a:lnTo>
                  <a:lnTo>
                    <a:pt x="19" y="9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0" name="Freeform 16"/>
            <p:cNvSpPr>
              <a:spLocks/>
            </p:cNvSpPr>
            <p:nvPr/>
          </p:nvSpPr>
          <p:spPr bwMode="auto">
            <a:xfrm>
              <a:off x="5511" y="4265"/>
              <a:ext cx="51" cy="156"/>
            </a:xfrm>
            <a:custGeom>
              <a:avLst/>
              <a:gdLst/>
              <a:ahLst/>
              <a:cxnLst>
                <a:cxn ang="0">
                  <a:pos x="21" y="8"/>
                </a:cxn>
                <a:cxn ang="0">
                  <a:pos x="22" y="18"/>
                </a:cxn>
                <a:cxn ang="0">
                  <a:pos x="24" y="27"/>
                </a:cxn>
                <a:cxn ang="0">
                  <a:pos x="27" y="37"/>
                </a:cxn>
                <a:cxn ang="0">
                  <a:pos x="29" y="47"/>
                </a:cxn>
                <a:cxn ang="0">
                  <a:pos x="30" y="54"/>
                </a:cxn>
                <a:cxn ang="0">
                  <a:pos x="32" y="63"/>
                </a:cxn>
                <a:cxn ang="0">
                  <a:pos x="34" y="72"/>
                </a:cxn>
                <a:cxn ang="0">
                  <a:pos x="35" y="79"/>
                </a:cxn>
                <a:cxn ang="0">
                  <a:pos x="36" y="87"/>
                </a:cxn>
                <a:cxn ang="0">
                  <a:pos x="38" y="96"/>
                </a:cxn>
                <a:cxn ang="0">
                  <a:pos x="41" y="104"/>
                </a:cxn>
                <a:cxn ang="0">
                  <a:pos x="42" y="113"/>
                </a:cxn>
                <a:cxn ang="0">
                  <a:pos x="44" y="122"/>
                </a:cxn>
                <a:cxn ang="0">
                  <a:pos x="46" y="130"/>
                </a:cxn>
                <a:cxn ang="0">
                  <a:pos x="48" y="140"/>
                </a:cxn>
                <a:cxn ang="0">
                  <a:pos x="51" y="151"/>
                </a:cxn>
                <a:cxn ang="0">
                  <a:pos x="51" y="153"/>
                </a:cxn>
                <a:cxn ang="0">
                  <a:pos x="50" y="154"/>
                </a:cxn>
                <a:cxn ang="0">
                  <a:pos x="49" y="155"/>
                </a:cxn>
                <a:cxn ang="0">
                  <a:pos x="48" y="156"/>
                </a:cxn>
                <a:cxn ang="0">
                  <a:pos x="46" y="156"/>
                </a:cxn>
                <a:cxn ang="0">
                  <a:pos x="44" y="156"/>
                </a:cxn>
                <a:cxn ang="0">
                  <a:pos x="43" y="155"/>
                </a:cxn>
                <a:cxn ang="0">
                  <a:pos x="42" y="153"/>
                </a:cxn>
                <a:cxn ang="0">
                  <a:pos x="38" y="142"/>
                </a:cxn>
                <a:cxn ang="0">
                  <a:pos x="36" y="133"/>
                </a:cxn>
                <a:cxn ang="0">
                  <a:pos x="34" y="124"/>
                </a:cxn>
                <a:cxn ang="0">
                  <a:pos x="32" y="116"/>
                </a:cxn>
                <a:cxn ang="0">
                  <a:pos x="29" y="107"/>
                </a:cxn>
                <a:cxn ang="0">
                  <a:pos x="27" y="99"/>
                </a:cxn>
                <a:cxn ang="0">
                  <a:pos x="23" y="90"/>
                </a:cxn>
                <a:cxn ang="0">
                  <a:pos x="21" y="84"/>
                </a:cxn>
                <a:cxn ang="0">
                  <a:pos x="18" y="75"/>
                </a:cxn>
                <a:cxn ang="0">
                  <a:pos x="16" y="67"/>
                </a:cxn>
                <a:cxn ang="0">
                  <a:pos x="13" y="59"/>
                </a:cxn>
                <a:cxn ang="0">
                  <a:pos x="10" y="50"/>
                </a:cxn>
                <a:cxn ang="0">
                  <a:pos x="7" y="42"/>
                </a:cxn>
                <a:cxn ang="0">
                  <a:pos x="5" y="33"/>
                </a:cxn>
                <a:cxn ang="0">
                  <a:pos x="3" y="23"/>
                </a:cxn>
                <a:cxn ang="0">
                  <a:pos x="1" y="12"/>
                </a:cxn>
                <a:cxn ang="0">
                  <a:pos x="0" y="10"/>
                </a:cxn>
                <a:cxn ang="0">
                  <a:pos x="1" y="8"/>
                </a:cxn>
                <a:cxn ang="0">
                  <a:pos x="1" y="6"/>
                </a:cxn>
                <a:cxn ang="0">
                  <a:pos x="2" y="4"/>
                </a:cxn>
                <a:cxn ang="0">
                  <a:pos x="4" y="1"/>
                </a:cxn>
                <a:cxn ang="0">
                  <a:pos x="8" y="0"/>
                </a:cxn>
                <a:cxn ang="0">
                  <a:pos x="11" y="0"/>
                </a:cxn>
                <a:cxn ang="0">
                  <a:pos x="16" y="0"/>
                </a:cxn>
                <a:cxn ang="0">
                  <a:pos x="17" y="3"/>
                </a:cxn>
                <a:cxn ang="0">
                  <a:pos x="18" y="4"/>
                </a:cxn>
                <a:cxn ang="0">
                  <a:pos x="19" y="6"/>
                </a:cxn>
                <a:cxn ang="0">
                  <a:pos x="21" y="8"/>
                </a:cxn>
                <a:cxn ang="0">
                  <a:pos x="21" y="8"/>
                </a:cxn>
              </a:cxnLst>
              <a:rect l="0" t="0" r="r" b="b"/>
              <a:pathLst>
                <a:path w="51" h="156">
                  <a:moveTo>
                    <a:pt x="21" y="8"/>
                  </a:moveTo>
                  <a:lnTo>
                    <a:pt x="22" y="18"/>
                  </a:lnTo>
                  <a:lnTo>
                    <a:pt x="24" y="27"/>
                  </a:lnTo>
                  <a:lnTo>
                    <a:pt x="27" y="37"/>
                  </a:lnTo>
                  <a:lnTo>
                    <a:pt x="29" y="47"/>
                  </a:lnTo>
                  <a:lnTo>
                    <a:pt x="30" y="54"/>
                  </a:lnTo>
                  <a:lnTo>
                    <a:pt x="32" y="63"/>
                  </a:lnTo>
                  <a:lnTo>
                    <a:pt x="34" y="72"/>
                  </a:lnTo>
                  <a:lnTo>
                    <a:pt x="35" y="79"/>
                  </a:lnTo>
                  <a:lnTo>
                    <a:pt x="36" y="87"/>
                  </a:lnTo>
                  <a:lnTo>
                    <a:pt x="38" y="96"/>
                  </a:lnTo>
                  <a:lnTo>
                    <a:pt x="41" y="104"/>
                  </a:lnTo>
                  <a:lnTo>
                    <a:pt x="42" y="113"/>
                  </a:lnTo>
                  <a:lnTo>
                    <a:pt x="44" y="122"/>
                  </a:lnTo>
                  <a:lnTo>
                    <a:pt x="46" y="130"/>
                  </a:lnTo>
                  <a:lnTo>
                    <a:pt x="48" y="140"/>
                  </a:lnTo>
                  <a:lnTo>
                    <a:pt x="51" y="151"/>
                  </a:lnTo>
                  <a:lnTo>
                    <a:pt x="51" y="153"/>
                  </a:lnTo>
                  <a:lnTo>
                    <a:pt x="50" y="154"/>
                  </a:lnTo>
                  <a:lnTo>
                    <a:pt x="49" y="155"/>
                  </a:lnTo>
                  <a:lnTo>
                    <a:pt x="48" y="156"/>
                  </a:lnTo>
                  <a:lnTo>
                    <a:pt x="46" y="156"/>
                  </a:lnTo>
                  <a:lnTo>
                    <a:pt x="44" y="156"/>
                  </a:lnTo>
                  <a:lnTo>
                    <a:pt x="43" y="155"/>
                  </a:lnTo>
                  <a:lnTo>
                    <a:pt x="42" y="153"/>
                  </a:lnTo>
                  <a:lnTo>
                    <a:pt x="38" y="142"/>
                  </a:lnTo>
                  <a:lnTo>
                    <a:pt x="36" y="133"/>
                  </a:lnTo>
                  <a:lnTo>
                    <a:pt x="34" y="124"/>
                  </a:lnTo>
                  <a:lnTo>
                    <a:pt x="32" y="116"/>
                  </a:lnTo>
                  <a:lnTo>
                    <a:pt x="29" y="107"/>
                  </a:lnTo>
                  <a:lnTo>
                    <a:pt x="27" y="99"/>
                  </a:lnTo>
                  <a:lnTo>
                    <a:pt x="23" y="90"/>
                  </a:lnTo>
                  <a:lnTo>
                    <a:pt x="21" y="84"/>
                  </a:lnTo>
                  <a:lnTo>
                    <a:pt x="18" y="75"/>
                  </a:lnTo>
                  <a:lnTo>
                    <a:pt x="16" y="67"/>
                  </a:lnTo>
                  <a:lnTo>
                    <a:pt x="13" y="59"/>
                  </a:lnTo>
                  <a:lnTo>
                    <a:pt x="10" y="50"/>
                  </a:lnTo>
                  <a:lnTo>
                    <a:pt x="7" y="42"/>
                  </a:lnTo>
                  <a:lnTo>
                    <a:pt x="5" y="33"/>
                  </a:lnTo>
                  <a:lnTo>
                    <a:pt x="3" y="23"/>
                  </a:lnTo>
                  <a:lnTo>
                    <a:pt x="1" y="12"/>
                  </a:lnTo>
                  <a:lnTo>
                    <a:pt x="0" y="10"/>
                  </a:lnTo>
                  <a:lnTo>
                    <a:pt x="1" y="8"/>
                  </a:lnTo>
                  <a:lnTo>
                    <a:pt x="1" y="6"/>
                  </a:lnTo>
                  <a:lnTo>
                    <a:pt x="2" y="4"/>
                  </a:lnTo>
                  <a:lnTo>
                    <a:pt x="4" y="1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6" y="0"/>
                  </a:lnTo>
                  <a:lnTo>
                    <a:pt x="17" y="3"/>
                  </a:lnTo>
                  <a:lnTo>
                    <a:pt x="18" y="4"/>
                  </a:lnTo>
                  <a:lnTo>
                    <a:pt x="19" y="6"/>
                  </a:lnTo>
                  <a:lnTo>
                    <a:pt x="21" y="8"/>
                  </a:lnTo>
                  <a:lnTo>
                    <a:pt x="21" y="8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1" name="Freeform 17"/>
            <p:cNvSpPr>
              <a:spLocks/>
            </p:cNvSpPr>
            <p:nvPr/>
          </p:nvSpPr>
          <p:spPr bwMode="auto">
            <a:xfrm>
              <a:off x="5163" y="4202"/>
              <a:ext cx="407" cy="69"/>
            </a:xfrm>
            <a:custGeom>
              <a:avLst/>
              <a:gdLst/>
              <a:ahLst/>
              <a:cxnLst>
                <a:cxn ang="0">
                  <a:pos x="28" y="2"/>
                </a:cxn>
                <a:cxn ang="0">
                  <a:pos x="65" y="6"/>
                </a:cxn>
                <a:cxn ang="0">
                  <a:pos x="97" y="9"/>
                </a:cxn>
                <a:cxn ang="0">
                  <a:pos x="124" y="11"/>
                </a:cxn>
                <a:cxn ang="0">
                  <a:pos x="149" y="15"/>
                </a:cxn>
                <a:cxn ang="0">
                  <a:pos x="175" y="17"/>
                </a:cxn>
                <a:cxn ang="0">
                  <a:pos x="206" y="19"/>
                </a:cxn>
                <a:cxn ang="0">
                  <a:pos x="245" y="22"/>
                </a:cxn>
                <a:cxn ang="0">
                  <a:pos x="274" y="24"/>
                </a:cxn>
                <a:cxn ang="0">
                  <a:pos x="290" y="27"/>
                </a:cxn>
                <a:cxn ang="0">
                  <a:pos x="306" y="31"/>
                </a:cxn>
                <a:cxn ang="0">
                  <a:pos x="326" y="35"/>
                </a:cxn>
                <a:cxn ang="0">
                  <a:pos x="343" y="41"/>
                </a:cxn>
                <a:cxn ang="0">
                  <a:pos x="361" y="45"/>
                </a:cxn>
                <a:cxn ang="0">
                  <a:pos x="378" y="49"/>
                </a:cxn>
                <a:cxn ang="0">
                  <a:pos x="393" y="53"/>
                </a:cxn>
                <a:cxn ang="0">
                  <a:pos x="404" y="55"/>
                </a:cxn>
                <a:cxn ang="0">
                  <a:pos x="407" y="59"/>
                </a:cxn>
                <a:cxn ang="0">
                  <a:pos x="405" y="64"/>
                </a:cxn>
                <a:cxn ang="0">
                  <a:pos x="402" y="68"/>
                </a:cxn>
                <a:cxn ang="0">
                  <a:pos x="392" y="68"/>
                </a:cxn>
                <a:cxn ang="0">
                  <a:pos x="375" y="66"/>
                </a:cxn>
                <a:cxn ang="0">
                  <a:pos x="358" y="63"/>
                </a:cxn>
                <a:cxn ang="0">
                  <a:pos x="340" y="61"/>
                </a:cxn>
                <a:cxn ang="0">
                  <a:pos x="323" y="59"/>
                </a:cxn>
                <a:cxn ang="0">
                  <a:pos x="304" y="57"/>
                </a:cxn>
                <a:cxn ang="0">
                  <a:pos x="288" y="55"/>
                </a:cxn>
                <a:cxn ang="0">
                  <a:pos x="272" y="54"/>
                </a:cxn>
                <a:cxn ang="0">
                  <a:pos x="243" y="51"/>
                </a:cxn>
                <a:cxn ang="0">
                  <a:pos x="205" y="46"/>
                </a:cxn>
                <a:cxn ang="0">
                  <a:pos x="176" y="43"/>
                </a:cxn>
                <a:cxn ang="0">
                  <a:pos x="152" y="37"/>
                </a:cxn>
                <a:cxn ang="0">
                  <a:pos x="129" y="33"/>
                </a:cxn>
                <a:cxn ang="0">
                  <a:pos x="105" y="29"/>
                </a:cxn>
                <a:cxn ang="0">
                  <a:pos x="76" y="23"/>
                </a:cxn>
                <a:cxn ang="0">
                  <a:pos x="40" y="19"/>
                </a:cxn>
                <a:cxn ang="0">
                  <a:pos x="15" y="16"/>
                </a:cxn>
                <a:cxn ang="0">
                  <a:pos x="9" y="14"/>
                </a:cxn>
                <a:cxn ang="0">
                  <a:pos x="3" y="9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3" y="0"/>
                </a:cxn>
                <a:cxn ang="0">
                  <a:pos x="5" y="1"/>
                </a:cxn>
              </a:cxnLst>
              <a:rect l="0" t="0" r="r" b="b"/>
              <a:pathLst>
                <a:path w="407" h="69">
                  <a:moveTo>
                    <a:pt x="5" y="1"/>
                  </a:moveTo>
                  <a:lnTo>
                    <a:pt x="28" y="2"/>
                  </a:lnTo>
                  <a:lnTo>
                    <a:pt x="48" y="4"/>
                  </a:lnTo>
                  <a:lnTo>
                    <a:pt x="65" y="6"/>
                  </a:lnTo>
                  <a:lnTo>
                    <a:pt x="82" y="7"/>
                  </a:lnTo>
                  <a:lnTo>
                    <a:pt x="97" y="9"/>
                  </a:lnTo>
                  <a:lnTo>
                    <a:pt x="110" y="10"/>
                  </a:lnTo>
                  <a:lnTo>
                    <a:pt x="124" y="11"/>
                  </a:lnTo>
                  <a:lnTo>
                    <a:pt x="136" y="13"/>
                  </a:lnTo>
                  <a:lnTo>
                    <a:pt x="149" y="15"/>
                  </a:lnTo>
                  <a:lnTo>
                    <a:pt x="162" y="15"/>
                  </a:lnTo>
                  <a:lnTo>
                    <a:pt x="175" y="17"/>
                  </a:lnTo>
                  <a:lnTo>
                    <a:pt x="191" y="18"/>
                  </a:lnTo>
                  <a:lnTo>
                    <a:pt x="206" y="19"/>
                  </a:lnTo>
                  <a:lnTo>
                    <a:pt x="224" y="20"/>
                  </a:lnTo>
                  <a:lnTo>
                    <a:pt x="245" y="22"/>
                  </a:lnTo>
                  <a:lnTo>
                    <a:pt x="269" y="23"/>
                  </a:lnTo>
                  <a:lnTo>
                    <a:pt x="274" y="24"/>
                  </a:lnTo>
                  <a:lnTo>
                    <a:pt x="283" y="27"/>
                  </a:lnTo>
                  <a:lnTo>
                    <a:pt x="290" y="27"/>
                  </a:lnTo>
                  <a:lnTo>
                    <a:pt x="299" y="29"/>
                  </a:lnTo>
                  <a:lnTo>
                    <a:pt x="306" y="31"/>
                  </a:lnTo>
                  <a:lnTo>
                    <a:pt x="316" y="33"/>
                  </a:lnTo>
                  <a:lnTo>
                    <a:pt x="326" y="35"/>
                  </a:lnTo>
                  <a:lnTo>
                    <a:pt x="335" y="37"/>
                  </a:lnTo>
                  <a:lnTo>
                    <a:pt x="343" y="41"/>
                  </a:lnTo>
                  <a:lnTo>
                    <a:pt x="352" y="43"/>
                  </a:lnTo>
                  <a:lnTo>
                    <a:pt x="361" y="45"/>
                  </a:lnTo>
                  <a:lnTo>
                    <a:pt x="369" y="47"/>
                  </a:lnTo>
                  <a:lnTo>
                    <a:pt x="378" y="49"/>
                  </a:lnTo>
                  <a:lnTo>
                    <a:pt x="385" y="51"/>
                  </a:lnTo>
                  <a:lnTo>
                    <a:pt x="393" y="53"/>
                  </a:lnTo>
                  <a:lnTo>
                    <a:pt x="400" y="55"/>
                  </a:lnTo>
                  <a:lnTo>
                    <a:pt x="404" y="55"/>
                  </a:lnTo>
                  <a:lnTo>
                    <a:pt x="405" y="58"/>
                  </a:lnTo>
                  <a:lnTo>
                    <a:pt x="407" y="59"/>
                  </a:lnTo>
                  <a:lnTo>
                    <a:pt x="407" y="62"/>
                  </a:lnTo>
                  <a:lnTo>
                    <a:pt x="405" y="64"/>
                  </a:lnTo>
                  <a:lnTo>
                    <a:pt x="404" y="67"/>
                  </a:lnTo>
                  <a:lnTo>
                    <a:pt x="402" y="68"/>
                  </a:lnTo>
                  <a:lnTo>
                    <a:pt x="398" y="69"/>
                  </a:lnTo>
                  <a:lnTo>
                    <a:pt x="392" y="68"/>
                  </a:lnTo>
                  <a:lnTo>
                    <a:pt x="383" y="67"/>
                  </a:lnTo>
                  <a:lnTo>
                    <a:pt x="375" y="66"/>
                  </a:lnTo>
                  <a:lnTo>
                    <a:pt x="367" y="63"/>
                  </a:lnTo>
                  <a:lnTo>
                    <a:pt x="358" y="63"/>
                  </a:lnTo>
                  <a:lnTo>
                    <a:pt x="350" y="61"/>
                  </a:lnTo>
                  <a:lnTo>
                    <a:pt x="340" y="61"/>
                  </a:lnTo>
                  <a:lnTo>
                    <a:pt x="331" y="60"/>
                  </a:lnTo>
                  <a:lnTo>
                    <a:pt x="323" y="59"/>
                  </a:lnTo>
                  <a:lnTo>
                    <a:pt x="314" y="58"/>
                  </a:lnTo>
                  <a:lnTo>
                    <a:pt x="304" y="57"/>
                  </a:lnTo>
                  <a:lnTo>
                    <a:pt x="297" y="56"/>
                  </a:lnTo>
                  <a:lnTo>
                    <a:pt x="288" y="55"/>
                  </a:lnTo>
                  <a:lnTo>
                    <a:pt x="279" y="55"/>
                  </a:lnTo>
                  <a:lnTo>
                    <a:pt x="272" y="54"/>
                  </a:lnTo>
                  <a:lnTo>
                    <a:pt x="265" y="53"/>
                  </a:lnTo>
                  <a:lnTo>
                    <a:pt x="243" y="51"/>
                  </a:lnTo>
                  <a:lnTo>
                    <a:pt x="222" y="49"/>
                  </a:lnTo>
                  <a:lnTo>
                    <a:pt x="205" y="46"/>
                  </a:lnTo>
                  <a:lnTo>
                    <a:pt x="191" y="45"/>
                  </a:lnTo>
                  <a:lnTo>
                    <a:pt x="176" y="43"/>
                  </a:lnTo>
                  <a:lnTo>
                    <a:pt x="164" y="41"/>
                  </a:lnTo>
                  <a:lnTo>
                    <a:pt x="152" y="37"/>
                  </a:lnTo>
                  <a:lnTo>
                    <a:pt x="141" y="35"/>
                  </a:lnTo>
                  <a:lnTo>
                    <a:pt x="129" y="33"/>
                  </a:lnTo>
                  <a:lnTo>
                    <a:pt x="118" y="31"/>
                  </a:lnTo>
                  <a:lnTo>
                    <a:pt x="105" y="29"/>
                  </a:lnTo>
                  <a:lnTo>
                    <a:pt x="92" y="27"/>
                  </a:lnTo>
                  <a:lnTo>
                    <a:pt x="76" y="23"/>
                  </a:lnTo>
                  <a:lnTo>
                    <a:pt x="59" y="21"/>
                  </a:lnTo>
                  <a:lnTo>
                    <a:pt x="40" y="19"/>
                  </a:lnTo>
                  <a:lnTo>
                    <a:pt x="17" y="17"/>
                  </a:lnTo>
                  <a:lnTo>
                    <a:pt x="15" y="16"/>
                  </a:lnTo>
                  <a:lnTo>
                    <a:pt x="11" y="15"/>
                  </a:lnTo>
                  <a:lnTo>
                    <a:pt x="9" y="14"/>
                  </a:lnTo>
                  <a:lnTo>
                    <a:pt x="7" y="13"/>
                  </a:lnTo>
                  <a:lnTo>
                    <a:pt x="3" y="9"/>
                  </a:lnTo>
                  <a:lnTo>
                    <a:pt x="1" y="7"/>
                  </a:lnTo>
                  <a:lnTo>
                    <a:pt x="0" y="3"/>
                  </a:lnTo>
                  <a:lnTo>
                    <a:pt x="0" y="2"/>
                  </a:lnTo>
                  <a:lnTo>
                    <a:pt x="0" y="1"/>
                  </a:lnTo>
                  <a:lnTo>
                    <a:pt x="1" y="1"/>
                  </a:lnTo>
                  <a:lnTo>
                    <a:pt x="3" y="0"/>
                  </a:lnTo>
                  <a:lnTo>
                    <a:pt x="5" y="1"/>
                  </a:lnTo>
                  <a:lnTo>
                    <a:pt x="5" y="1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2" name="Freeform 18"/>
            <p:cNvSpPr>
              <a:spLocks/>
            </p:cNvSpPr>
            <p:nvPr/>
          </p:nvSpPr>
          <p:spPr bwMode="auto">
            <a:xfrm>
              <a:off x="5174" y="4128"/>
              <a:ext cx="171" cy="128"/>
            </a:xfrm>
            <a:custGeom>
              <a:avLst/>
              <a:gdLst/>
              <a:ahLst/>
              <a:cxnLst>
                <a:cxn ang="0">
                  <a:pos x="18" y="15"/>
                </a:cxn>
                <a:cxn ang="0">
                  <a:pos x="30" y="9"/>
                </a:cxn>
                <a:cxn ang="0">
                  <a:pos x="35" y="5"/>
                </a:cxn>
                <a:cxn ang="0">
                  <a:pos x="37" y="4"/>
                </a:cxn>
                <a:cxn ang="0">
                  <a:pos x="38" y="4"/>
                </a:cxn>
                <a:cxn ang="0">
                  <a:pos x="41" y="4"/>
                </a:cxn>
                <a:cxn ang="0">
                  <a:pos x="47" y="4"/>
                </a:cxn>
                <a:cxn ang="0">
                  <a:pos x="61" y="3"/>
                </a:cxn>
                <a:cxn ang="0">
                  <a:pos x="76" y="2"/>
                </a:cxn>
                <a:cxn ang="0">
                  <a:pos x="87" y="0"/>
                </a:cxn>
                <a:cxn ang="0">
                  <a:pos x="97" y="0"/>
                </a:cxn>
                <a:cxn ang="0">
                  <a:pos x="106" y="1"/>
                </a:cxn>
                <a:cxn ang="0">
                  <a:pos x="116" y="2"/>
                </a:cxn>
                <a:cxn ang="0">
                  <a:pos x="125" y="5"/>
                </a:cxn>
                <a:cxn ang="0">
                  <a:pos x="134" y="11"/>
                </a:cxn>
                <a:cxn ang="0">
                  <a:pos x="144" y="16"/>
                </a:cxn>
                <a:cxn ang="0">
                  <a:pos x="153" y="25"/>
                </a:cxn>
                <a:cxn ang="0">
                  <a:pos x="161" y="34"/>
                </a:cxn>
                <a:cxn ang="0">
                  <a:pos x="167" y="42"/>
                </a:cxn>
                <a:cxn ang="0">
                  <a:pos x="170" y="53"/>
                </a:cxn>
                <a:cxn ang="0">
                  <a:pos x="171" y="64"/>
                </a:cxn>
                <a:cxn ang="0">
                  <a:pos x="171" y="76"/>
                </a:cxn>
                <a:cxn ang="0">
                  <a:pos x="168" y="90"/>
                </a:cxn>
                <a:cxn ang="0">
                  <a:pos x="165" y="105"/>
                </a:cxn>
                <a:cxn ang="0">
                  <a:pos x="161" y="116"/>
                </a:cxn>
                <a:cxn ang="0">
                  <a:pos x="158" y="121"/>
                </a:cxn>
                <a:cxn ang="0">
                  <a:pos x="154" y="127"/>
                </a:cxn>
                <a:cxn ang="0">
                  <a:pos x="146" y="127"/>
                </a:cxn>
                <a:cxn ang="0">
                  <a:pos x="143" y="123"/>
                </a:cxn>
                <a:cxn ang="0">
                  <a:pos x="142" y="118"/>
                </a:cxn>
                <a:cxn ang="0">
                  <a:pos x="142" y="109"/>
                </a:cxn>
                <a:cxn ang="0">
                  <a:pos x="143" y="97"/>
                </a:cxn>
                <a:cxn ang="0">
                  <a:pos x="145" y="87"/>
                </a:cxn>
                <a:cxn ang="0">
                  <a:pos x="145" y="76"/>
                </a:cxn>
                <a:cxn ang="0">
                  <a:pos x="145" y="66"/>
                </a:cxn>
                <a:cxn ang="0">
                  <a:pos x="145" y="56"/>
                </a:cxn>
                <a:cxn ang="0">
                  <a:pos x="142" y="47"/>
                </a:cxn>
                <a:cxn ang="0">
                  <a:pos x="137" y="39"/>
                </a:cxn>
                <a:cxn ang="0">
                  <a:pos x="129" y="32"/>
                </a:cxn>
                <a:cxn ang="0">
                  <a:pos x="119" y="28"/>
                </a:cxn>
                <a:cxn ang="0">
                  <a:pos x="105" y="24"/>
                </a:cxn>
                <a:cxn ang="0">
                  <a:pos x="89" y="22"/>
                </a:cxn>
                <a:cxn ang="0">
                  <a:pos x="72" y="21"/>
                </a:cxn>
                <a:cxn ang="0">
                  <a:pos x="52" y="23"/>
                </a:cxn>
                <a:cxn ang="0">
                  <a:pos x="33" y="26"/>
                </a:cxn>
                <a:cxn ang="0">
                  <a:pos x="13" y="34"/>
                </a:cxn>
                <a:cxn ang="0">
                  <a:pos x="2" y="38"/>
                </a:cxn>
                <a:cxn ang="0">
                  <a:pos x="0" y="36"/>
                </a:cxn>
                <a:cxn ang="0">
                  <a:pos x="2" y="28"/>
                </a:cxn>
                <a:cxn ang="0">
                  <a:pos x="7" y="22"/>
                </a:cxn>
                <a:cxn ang="0">
                  <a:pos x="10" y="19"/>
                </a:cxn>
              </a:cxnLst>
              <a:rect l="0" t="0" r="r" b="b"/>
              <a:pathLst>
                <a:path w="171" h="128">
                  <a:moveTo>
                    <a:pt x="10" y="19"/>
                  </a:moveTo>
                  <a:lnTo>
                    <a:pt x="18" y="15"/>
                  </a:lnTo>
                  <a:lnTo>
                    <a:pt x="24" y="11"/>
                  </a:lnTo>
                  <a:lnTo>
                    <a:pt x="30" y="9"/>
                  </a:lnTo>
                  <a:lnTo>
                    <a:pt x="33" y="8"/>
                  </a:lnTo>
                  <a:lnTo>
                    <a:pt x="35" y="5"/>
                  </a:lnTo>
                  <a:lnTo>
                    <a:pt x="36" y="5"/>
                  </a:lnTo>
                  <a:lnTo>
                    <a:pt x="37" y="4"/>
                  </a:lnTo>
                  <a:lnTo>
                    <a:pt x="38" y="4"/>
                  </a:lnTo>
                  <a:lnTo>
                    <a:pt x="38" y="4"/>
                  </a:lnTo>
                  <a:lnTo>
                    <a:pt x="39" y="4"/>
                  </a:lnTo>
                  <a:lnTo>
                    <a:pt x="41" y="4"/>
                  </a:lnTo>
                  <a:lnTo>
                    <a:pt x="44" y="5"/>
                  </a:lnTo>
                  <a:lnTo>
                    <a:pt x="47" y="4"/>
                  </a:lnTo>
                  <a:lnTo>
                    <a:pt x="52" y="4"/>
                  </a:lnTo>
                  <a:lnTo>
                    <a:pt x="61" y="3"/>
                  </a:lnTo>
                  <a:lnTo>
                    <a:pt x="70" y="2"/>
                  </a:lnTo>
                  <a:lnTo>
                    <a:pt x="76" y="2"/>
                  </a:lnTo>
                  <a:lnTo>
                    <a:pt x="81" y="1"/>
                  </a:lnTo>
                  <a:lnTo>
                    <a:pt x="87" y="0"/>
                  </a:lnTo>
                  <a:lnTo>
                    <a:pt x="92" y="0"/>
                  </a:lnTo>
                  <a:lnTo>
                    <a:pt x="97" y="0"/>
                  </a:lnTo>
                  <a:lnTo>
                    <a:pt x="102" y="0"/>
                  </a:lnTo>
                  <a:lnTo>
                    <a:pt x="106" y="1"/>
                  </a:lnTo>
                  <a:lnTo>
                    <a:pt x="112" y="2"/>
                  </a:lnTo>
                  <a:lnTo>
                    <a:pt x="116" y="2"/>
                  </a:lnTo>
                  <a:lnTo>
                    <a:pt x="120" y="4"/>
                  </a:lnTo>
                  <a:lnTo>
                    <a:pt x="125" y="5"/>
                  </a:lnTo>
                  <a:lnTo>
                    <a:pt x="130" y="8"/>
                  </a:lnTo>
                  <a:lnTo>
                    <a:pt x="134" y="11"/>
                  </a:lnTo>
                  <a:lnTo>
                    <a:pt x="139" y="13"/>
                  </a:lnTo>
                  <a:lnTo>
                    <a:pt x="144" y="16"/>
                  </a:lnTo>
                  <a:lnTo>
                    <a:pt x="147" y="19"/>
                  </a:lnTo>
                  <a:lnTo>
                    <a:pt x="153" y="25"/>
                  </a:lnTo>
                  <a:lnTo>
                    <a:pt x="157" y="28"/>
                  </a:lnTo>
                  <a:lnTo>
                    <a:pt x="161" y="34"/>
                  </a:lnTo>
                  <a:lnTo>
                    <a:pt x="165" y="38"/>
                  </a:lnTo>
                  <a:lnTo>
                    <a:pt x="167" y="42"/>
                  </a:lnTo>
                  <a:lnTo>
                    <a:pt x="169" y="48"/>
                  </a:lnTo>
                  <a:lnTo>
                    <a:pt x="170" y="53"/>
                  </a:lnTo>
                  <a:lnTo>
                    <a:pt x="171" y="58"/>
                  </a:lnTo>
                  <a:lnTo>
                    <a:pt x="171" y="64"/>
                  </a:lnTo>
                  <a:lnTo>
                    <a:pt x="171" y="70"/>
                  </a:lnTo>
                  <a:lnTo>
                    <a:pt x="171" y="76"/>
                  </a:lnTo>
                  <a:lnTo>
                    <a:pt x="170" y="83"/>
                  </a:lnTo>
                  <a:lnTo>
                    <a:pt x="168" y="90"/>
                  </a:lnTo>
                  <a:lnTo>
                    <a:pt x="167" y="97"/>
                  </a:lnTo>
                  <a:lnTo>
                    <a:pt x="165" y="105"/>
                  </a:lnTo>
                  <a:lnTo>
                    <a:pt x="163" y="114"/>
                  </a:lnTo>
                  <a:lnTo>
                    <a:pt x="161" y="116"/>
                  </a:lnTo>
                  <a:lnTo>
                    <a:pt x="159" y="119"/>
                  </a:lnTo>
                  <a:lnTo>
                    <a:pt x="158" y="121"/>
                  </a:lnTo>
                  <a:lnTo>
                    <a:pt x="156" y="123"/>
                  </a:lnTo>
                  <a:lnTo>
                    <a:pt x="154" y="127"/>
                  </a:lnTo>
                  <a:lnTo>
                    <a:pt x="150" y="128"/>
                  </a:lnTo>
                  <a:lnTo>
                    <a:pt x="146" y="127"/>
                  </a:lnTo>
                  <a:lnTo>
                    <a:pt x="144" y="124"/>
                  </a:lnTo>
                  <a:lnTo>
                    <a:pt x="143" y="123"/>
                  </a:lnTo>
                  <a:lnTo>
                    <a:pt x="142" y="120"/>
                  </a:lnTo>
                  <a:lnTo>
                    <a:pt x="142" y="118"/>
                  </a:lnTo>
                  <a:lnTo>
                    <a:pt x="142" y="115"/>
                  </a:lnTo>
                  <a:lnTo>
                    <a:pt x="142" y="109"/>
                  </a:lnTo>
                  <a:lnTo>
                    <a:pt x="143" y="104"/>
                  </a:lnTo>
                  <a:lnTo>
                    <a:pt x="143" y="97"/>
                  </a:lnTo>
                  <a:lnTo>
                    <a:pt x="145" y="92"/>
                  </a:lnTo>
                  <a:lnTo>
                    <a:pt x="145" y="87"/>
                  </a:lnTo>
                  <a:lnTo>
                    <a:pt x="145" y="81"/>
                  </a:lnTo>
                  <a:lnTo>
                    <a:pt x="145" y="76"/>
                  </a:lnTo>
                  <a:lnTo>
                    <a:pt x="146" y="71"/>
                  </a:lnTo>
                  <a:lnTo>
                    <a:pt x="145" y="66"/>
                  </a:lnTo>
                  <a:lnTo>
                    <a:pt x="145" y="59"/>
                  </a:lnTo>
                  <a:lnTo>
                    <a:pt x="145" y="56"/>
                  </a:lnTo>
                  <a:lnTo>
                    <a:pt x="144" y="51"/>
                  </a:lnTo>
                  <a:lnTo>
                    <a:pt x="142" y="47"/>
                  </a:lnTo>
                  <a:lnTo>
                    <a:pt x="139" y="42"/>
                  </a:lnTo>
                  <a:lnTo>
                    <a:pt x="137" y="39"/>
                  </a:lnTo>
                  <a:lnTo>
                    <a:pt x="133" y="36"/>
                  </a:lnTo>
                  <a:lnTo>
                    <a:pt x="129" y="32"/>
                  </a:lnTo>
                  <a:lnTo>
                    <a:pt x="125" y="29"/>
                  </a:lnTo>
                  <a:lnTo>
                    <a:pt x="119" y="28"/>
                  </a:lnTo>
                  <a:lnTo>
                    <a:pt x="113" y="25"/>
                  </a:lnTo>
                  <a:lnTo>
                    <a:pt x="105" y="24"/>
                  </a:lnTo>
                  <a:lnTo>
                    <a:pt x="98" y="23"/>
                  </a:lnTo>
                  <a:lnTo>
                    <a:pt x="89" y="22"/>
                  </a:lnTo>
                  <a:lnTo>
                    <a:pt x="81" y="22"/>
                  </a:lnTo>
                  <a:lnTo>
                    <a:pt x="72" y="21"/>
                  </a:lnTo>
                  <a:lnTo>
                    <a:pt x="62" y="22"/>
                  </a:lnTo>
                  <a:lnTo>
                    <a:pt x="52" y="23"/>
                  </a:lnTo>
                  <a:lnTo>
                    <a:pt x="44" y="25"/>
                  </a:lnTo>
                  <a:lnTo>
                    <a:pt x="33" y="26"/>
                  </a:lnTo>
                  <a:lnTo>
                    <a:pt x="24" y="29"/>
                  </a:lnTo>
                  <a:lnTo>
                    <a:pt x="13" y="34"/>
                  </a:lnTo>
                  <a:lnTo>
                    <a:pt x="5" y="38"/>
                  </a:lnTo>
                  <a:lnTo>
                    <a:pt x="2" y="38"/>
                  </a:lnTo>
                  <a:lnTo>
                    <a:pt x="0" y="37"/>
                  </a:lnTo>
                  <a:lnTo>
                    <a:pt x="0" y="36"/>
                  </a:lnTo>
                  <a:lnTo>
                    <a:pt x="0" y="32"/>
                  </a:lnTo>
                  <a:lnTo>
                    <a:pt x="2" y="28"/>
                  </a:lnTo>
                  <a:lnTo>
                    <a:pt x="4" y="25"/>
                  </a:lnTo>
                  <a:lnTo>
                    <a:pt x="7" y="22"/>
                  </a:lnTo>
                  <a:lnTo>
                    <a:pt x="10" y="19"/>
                  </a:lnTo>
                  <a:lnTo>
                    <a:pt x="10" y="19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3" name="Freeform 19"/>
            <p:cNvSpPr>
              <a:spLocks/>
            </p:cNvSpPr>
            <p:nvPr/>
          </p:nvSpPr>
          <p:spPr bwMode="auto">
            <a:xfrm>
              <a:off x="5112" y="3983"/>
              <a:ext cx="95" cy="236"/>
            </a:xfrm>
            <a:custGeom>
              <a:avLst/>
              <a:gdLst/>
              <a:ahLst/>
              <a:cxnLst>
                <a:cxn ang="0">
                  <a:pos x="24" y="17"/>
                </a:cxn>
                <a:cxn ang="0">
                  <a:pos x="26" y="29"/>
                </a:cxn>
                <a:cxn ang="0">
                  <a:pos x="28" y="40"/>
                </a:cxn>
                <a:cxn ang="0">
                  <a:pos x="33" y="50"/>
                </a:cxn>
                <a:cxn ang="0">
                  <a:pos x="36" y="61"/>
                </a:cxn>
                <a:cxn ang="0">
                  <a:pos x="42" y="70"/>
                </a:cxn>
                <a:cxn ang="0">
                  <a:pos x="45" y="81"/>
                </a:cxn>
                <a:cxn ang="0">
                  <a:pos x="49" y="93"/>
                </a:cxn>
                <a:cxn ang="0">
                  <a:pos x="54" y="109"/>
                </a:cxn>
                <a:cxn ang="0">
                  <a:pos x="60" y="126"/>
                </a:cxn>
                <a:cxn ang="0">
                  <a:pos x="66" y="142"/>
                </a:cxn>
                <a:cxn ang="0">
                  <a:pos x="71" y="156"/>
                </a:cxn>
                <a:cxn ang="0">
                  <a:pos x="78" y="170"/>
                </a:cxn>
                <a:cxn ang="0">
                  <a:pos x="83" y="185"/>
                </a:cxn>
                <a:cxn ang="0">
                  <a:pos x="87" y="201"/>
                </a:cxn>
                <a:cxn ang="0">
                  <a:pos x="92" y="219"/>
                </a:cxn>
                <a:cxn ang="0">
                  <a:pos x="94" y="229"/>
                </a:cxn>
                <a:cxn ang="0">
                  <a:pos x="92" y="230"/>
                </a:cxn>
                <a:cxn ang="0">
                  <a:pos x="86" y="234"/>
                </a:cxn>
                <a:cxn ang="0">
                  <a:pos x="80" y="235"/>
                </a:cxn>
                <a:cxn ang="0">
                  <a:pos x="72" y="236"/>
                </a:cxn>
                <a:cxn ang="0">
                  <a:pos x="66" y="236"/>
                </a:cxn>
                <a:cxn ang="0">
                  <a:pos x="60" y="236"/>
                </a:cxn>
                <a:cxn ang="0">
                  <a:pos x="57" y="234"/>
                </a:cxn>
                <a:cxn ang="0">
                  <a:pos x="54" y="223"/>
                </a:cxn>
                <a:cxn ang="0">
                  <a:pos x="52" y="206"/>
                </a:cxn>
                <a:cxn ang="0">
                  <a:pos x="47" y="190"/>
                </a:cxn>
                <a:cxn ang="0">
                  <a:pos x="45" y="176"/>
                </a:cxn>
                <a:cxn ang="0">
                  <a:pos x="41" y="161"/>
                </a:cxn>
                <a:cxn ang="0">
                  <a:pos x="36" y="147"/>
                </a:cxn>
                <a:cxn ang="0">
                  <a:pos x="34" y="132"/>
                </a:cxn>
                <a:cxn ang="0">
                  <a:pos x="29" y="115"/>
                </a:cxn>
                <a:cxn ang="0">
                  <a:pos x="26" y="98"/>
                </a:cxn>
                <a:cxn ang="0">
                  <a:pos x="22" y="87"/>
                </a:cxn>
                <a:cxn ang="0">
                  <a:pos x="17" y="75"/>
                </a:cxn>
                <a:cxn ang="0">
                  <a:pos x="14" y="64"/>
                </a:cxn>
                <a:cxn ang="0">
                  <a:pos x="11" y="54"/>
                </a:cxn>
                <a:cxn ang="0">
                  <a:pos x="6" y="43"/>
                </a:cxn>
                <a:cxn ang="0">
                  <a:pos x="3" y="31"/>
                </a:cxn>
                <a:cxn ang="0">
                  <a:pos x="1" y="19"/>
                </a:cxn>
                <a:cxn ang="0">
                  <a:pos x="0" y="10"/>
                </a:cxn>
                <a:cxn ang="0">
                  <a:pos x="2" y="5"/>
                </a:cxn>
                <a:cxn ang="0">
                  <a:pos x="4" y="3"/>
                </a:cxn>
                <a:cxn ang="0">
                  <a:pos x="8" y="0"/>
                </a:cxn>
                <a:cxn ang="0">
                  <a:pos x="12" y="0"/>
                </a:cxn>
                <a:cxn ang="0">
                  <a:pos x="16" y="1"/>
                </a:cxn>
                <a:cxn ang="0">
                  <a:pos x="19" y="3"/>
                </a:cxn>
                <a:cxn ang="0">
                  <a:pos x="22" y="8"/>
                </a:cxn>
                <a:cxn ang="0">
                  <a:pos x="22" y="11"/>
                </a:cxn>
              </a:cxnLst>
              <a:rect l="0" t="0" r="r" b="b"/>
              <a:pathLst>
                <a:path w="95" h="236">
                  <a:moveTo>
                    <a:pt x="22" y="11"/>
                  </a:moveTo>
                  <a:lnTo>
                    <a:pt x="24" y="17"/>
                  </a:lnTo>
                  <a:lnTo>
                    <a:pt x="25" y="23"/>
                  </a:lnTo>
                  <a:lnTo>
                    <a:pt x="26" y="29"/>
                  </a:lnTo>
                  <a:lnTo>
                    <a:pt x="27" y="35"/>
                  </a:lnTo>
                  <a:lnTo>
                    <a:pt x="28" y="40"/>
                  </a:lnTo>
                  <a:lnTo>
                    <a:pt x="31" y="45"/>
                  </a:lnTo>
                  <a:lnTo>
                    <a:pt x="33" y="50"/>
                  </a:lnTo>
                  <a:lnTo>
                    <a:pt x="35" y="55"/>
                  </a:lnTo>
                  <a:lnTo>
                    <a:pt x="36" y="61"/>
                  </a:lnTo>
                  <a:lnTo>
                    <a:pt x="40" y="65"/>
                  </a:lnTo>
                  <a:lnTo>
                    <a:pt x="42" y="70"/>
                  </a:lnTo>
                  <a:lnTo>
                    <a:pt x="44" y="76"/>
                  </a:lnTo>
                  <a:lnTo>
                    <a:pt x="45" y="81"/>
                  </a:lnTo>
                  <a:lnTo>
                    <a:pt x="48" y="87"/>
                  </a:lnTo>
                  <a:lnTo>
                    <a:pt x="49" y="93"/>
                  </a:lnTo>
                  <a:lnTo>
                    <a:pt x="52" y="100"/>
                  </a:lnTo>
                  <a:lnTo>
                    <a:pt x="54" y="109"/>
                  </a:lnTo>
                  <a:lnTo>
                    <a:pt x="57" y="118"/>
                  </a:lnTo>
                  <a:lnTo>
                    <a:pt x="60" y="126"/>
                  </a:lnTo>
                  <a:lnTo>
                    <a:pt x="62" y="133"/>
                  </a:lnTo>
                  <a:lnTo>
                    <a:pt x="66" y="142"/>
                  </a:lnTo>
                  <a:lnTo>
                    <a:pt x="69" y="149"/>
                  </a:lnTo>
                  <a:lnTo>
                    <a:pt x="71" y="156"/>
                  </a:lnTo>
                  <a:lnTo>
                    <a:pt x="74" y="163"/>
                  </a:lnTo>
                  <a:lnTo>
                    <a:pt x="78" y="170"/>
                  </a:lnTo>
                  <a:lnTo>
                    <a:pt x="80" y="177"/>
                  </a:lnTo>
                  <a:lnTo>
                    <a:pt x="83" y="185"/>
                  </a:lnTo>
                  <a:lnTo>
                    <a:pt x="85" y="193"/>
                  </a:lnTo>
                  <a:lnTo>
                    <a:pt x="87" y="201"/>
                  </a:lnTo>
                  <a:lnTo>
                    <a:pt x="91" y="210"/>
                  </a:lnTo>
                  <a:lnTo>
                    <a:pt x="92" y="219"/>
                  </a:lnTo>
                  <a:lnTo>
                    <a:pt x="95" y="228"/>
                  </a:lnTo>
                  <a:lnTo>
                    <a:pt x="94" y="229"/>
                  </a:lnTo>
                  <a:lnTo>
                    <a:pt x="93" y="230"/>
                  </a:lnTo>
                  <a:lnTo>
                    <a:pt x="92" y="230"/>
                  </a:lnTo>
                  <a:lnTo>
                    <a:pt x="88" y="233"/>
                  </a:lnTo>
                  <a:lnTo>
                    <a:pt x="86" y="234"/>
                  </a:lnTo>
                  <a:lnTo>
                    <a:pt x="83" y="234"/>
                  </a:lnTo>
                  <a:lnTo>
                    <a:pt x="80" y="235"/>
                  </a:lnTo>
                  <a:lnTo>
                    <a:pt x="76" y="236"/>
                  </a:lnTo>
                  <a:lnTo>
                    <a:pt x="72" y="236"/>
                  </a:lnTo>
                  <a:lnTo>
                    <a:pt x="69" y="236"/>
                  </a:lnTo>
                  <a:lnTo>
                    <a:pt x="66" y="236"/>
                  </a:lnTo>
                  <a:lnTo>
                    <a:pt x="62" y="236"/>
                  </a:lnTo>
                  <a:lnTo>
                    <a:pt x="60" y="236"/>
                  </a:lnTo>
                  <a:lnTo>
                    <a:pt x="58" y="235"/>
                  </a:lnTo>
                  <a:lnTo>
                    <a:pt x="57" y="234"/>
                  </a:lnTo>
                  <a:lnTo>
                    <a:pt x="57" y="234"/>
                  </a:lnTo>
                  <a:lnTo>
                    <a:pt x="54" y="223"/>
                  </a:lnTo>
                  <a:lnTo>
                    <a:pt x="53" y="214"/>
                  </a:lnTo>
                  <a:lnTo>
                    <a:pt x="52" y="206"/>
                  </a:lnTo>
                  <a:lnTo>
                    <a:pt x="49" y="198"/>
                  </a:lnTo>
                  <a:lnTo>
                    <a:pt x="47" y="190"/>
                  </a:lnTo>
                  <a:lnTo>
                    <a:pt x="45" y="183"/>
                  </a:lnTo>
                  <a:lnTo>
                    <a:pt x="45" y="176"/>
                  </a:lnTo>
                  <a:lnTo>
                    <a:pt x="43" y="169"/>
                  </a:lnTo>
                  <a:lnTo>
                    <a:pt x="41" y="161"/>
                  </a:lnTo>
                  <a:lnTo>
                    <a:pt x="40" y="155"/>
                  </a:lnTo>
                  <a:lnTo>
                    <a:pt x="36" y="147"/>
                  </a:lnTo>
                  <a:lnTo>
                    <a:pt x="36" y="140"/>
                  </a:lnTo>
                  <a:lnTo>
                    <a:pt x="34" y="132"/>
                  </a:lnTo>
                  <a:lnTo>
                    <a:pt x="31" y="124"/>
                  </a:lnTo>
                  <a:lnTo>
                    <a:pt x="29" y="115"/>
                  </a:lnTo>
                  <a:lnTo>
                    <a:pt x="28" y="106"/>
                  </a:lnTo>
                  <a:lnTo>
                    <a:pt x="26" y="98"/>
                  </a:lnTo>
                  <a:lnTo>
                    <a:pt x="24" y="92"/>
                  </a:lnTo>
                  <a:lnTo>
                    <a:pt x="22" y="87"/>
                  </a:lnTo>
                  <a:lnTo>
                    <a:pt x="19" y="81"/>
                  </a:lnTo>
                  <a:lnTo>
                    <a:pt x="17" y="75"/>
                  </a:lnTo>
                  <a:lnTo>
                    <a:pt x="16" y="69"/>
                  </a:lnTo>
                  <a:lnTo>
                    <a:pt x="14" y="64"/>
                  </a:lnTo>
                  <a:lnTo>
                    <a:pt x="13" y="60"/>
                  </a:lnTo>
                  <a:lnTo>
                    <a:pt x="11" y="54"/>
                  </a:lnTo>
                  <a:lnTo>
                    <a:pt x="8" y="49"/>
                  </a:lnTo>
                  <a:lnTo>
                    <a:pt x="6" y="43"/>
                  </a:lnTo>
                  <a:lnTo>
                    <a:pt x="5" y="38"/>
                  </a:lnTo>
                  <a:lnTo>
                    <a:pt x="3" y="31"/>
                  </a:lnTo>
                  <a:lnTo>
                    <a:pt x="2" y="26"/>
                  </a:lnTo>
                  <a:lnTo>
                    <a:pt x="1" y="19"/>
                  </a:lnTo>
                  <a:lnTo>
                    <a:pt x="1" y="13"/>
                  </a:lnTo>
                  <a:lnTo>
                    <a:pt x="0" y="10"/>
                  </a:lnTo>
                  <a:lnTo>
                    <a:pt x="1" y="8"/>
                  </a:lnTo>
                  <a:lnTo>
                    <a:pt x="2" y="5"/>
                  </a:lnTo>
                  <a:lnTo>
                    <a:pt x="2" y="4"/>
                  </a:lnTo>
                  <a:lnTo>
                    <a:pt x="4" y="3"/>
                  </a:lnTo>
                  <a:lnTo>
                    <a:pt x="5" y="2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1"/>
                  </a:lnTo>
                  <a:lnTo>
                    <a:pt x="18" y="2"/>
                  </a:lnTo>
                  <a:lnTo>
                    <a:pt x="19" y="3"/>
                  </a:lnTo>
                  <a:lnTo>
                    <a:pt x="21" y="5"/>
                  </a:lnTo>
                  <a:lnTo>
                    <a:pt x="22" y="8"/>
                  </a:lnTo>
                  <a:lnTo>
                    <a:pt x="22" y="11"/>
                  </a:lnTo>
                  <a:lnTo>
                    <a:pt x="22" y="11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4" name="Freeform 20"/>
            <p:cNvSpPr>
              <a:spLocks/>
            </p:cNvSpPr>
            <p:nvPr/>
          </p:nvSpPr>
          <p:spPr bwMode="auto">
            <a:xfrm>
              <a:off x="5076" y="3970"/>
              <a:ext cx="511" cy="54"/>
            </a:xfrm>
            <a:custGeom>
              <a:avLst/>
              <a:gdLst/>
              <a:ahLst/>
              <a:cxnLst>
                <a:cxn ang="0">
                  <a:pos x="10" y="39"/>
                </a:cxn>
                <a:cxn ang="0">
                  <a:pos x="23" y="35"/>
                </a:cxn>
                <a:cxn ang="0">
                  <a:pos x="36" y="30"/>
                </a:cxn>
                <a:cxn ang="0">
                  <a:pos x="48" y="27"/>
                </a:cxn>
                <a:cxn ang="0">
                  <a:pos x="62" y="25"/>
                </a:cxn>
                <a:cxn ang="0">
                  <a:pos x="74" y="23"/>
                </a:cxn>
                <a:cxn ang="0">
                  <a:pos x="87" y="21"/>
                </a:cxn>
                <a:cxn ang="0">
                  <a:pos x="100" y="18"/>
                </a:cxn>
                <a:cxn ang="0">
                  <a:pos x="122" y="16"/>
                </a:cxn>
                <a:cxn ang="0">
                  <a:pos x="164" y="11"/>
                </a:cxn>
                <a:cxn ang="0">
                  <a:pos x="214" y="8"/>
                </a:cxn>
                <a:cxn ang="0">
                  <a:pos x="268" y="4"/>
                </a:cxn>
                <a:cxn ang="0">
                  <a:pos x="323" y="2"/>
                </a:cxn>
                <a:cxn ang="0">
                  <a:pos x="375" y="0"/>
                </a:cxn>
                <a:cxn ang="0">
                  <a:pos x="423" y="0"/>
                </a:cxn>
                <a:cxn ang="0">
                  <a:pos x="459" y="0"/>
                </a:cxn>
                <a:cxn ang="0">
                  <a:pos x="481" y="1"/>
                </a:cxn>
                <a:cxn ang="0">
                  <a:pos x="492" y="3"/>
                </a:cxn>
                <a:cxn ang="0">
                  <a:pos x="502" y="5"/>
                </a:cxn>
                <a:cxn ang="0">
                  <a:pos x="508" y="8"/>
                </a:cxn>
                <a:cxn ang="0">
                  <a:pos x="511" y="10"/>
                </a:cxn>
                <a:cxn ang="0">
                  <a:pos x="508" y="13"/>
                </a:cxn>
                <a:cxn ang="0">
                  <a:pos x="499" y="13"/>
                </a:cxn>
                <a:cxn ang="0">
                  <a:pos x="479" y="14"/>
                </a:cxn>
                <a:cxn ang="0">
                  <a:pos x="429" y="16"/>
                </a:cxn>
                <a:cxn ang="0">
                  <a:pos x="360" y="20"/>
                </a:cxn>
                <a:cxn ang="0">
                  <a:pos x="280" y="25"/>
                </a:cxn>
                <a:cxn ang="0">
                  <a:pos x="199" y="31"/>
                </a:cxn>
                <a:cxn ang="0">
                  <a:pos x="123" y="39"/>
                </a:cxn>
                <a:cxn ang="0">
                  <a:pos x="61" y="44"/>
                </a:cxn>
                <a:cxn ang="0">
                  <a:pos x="20" y="51"/>
                </a:cxn>
                <a:cxn ang="0">
                  <a:pos x="7" y="54"/>
                </a:cxn>
                <a:cxn ang="0">
                  <a:pos x="1" y="52"/>
                </a:cxn>
                <a:cxn ang="0">
                  <a:pos x="0" y="48"/>
                </a:cxn>
                <a:cxn ang="0">
                  <a:pos x="1" y="43"/>
                </a:cxn>
                <a:cxn ang="0">
                  <a:pos x="4" y="42"/>
                </a:cxn>
              </a:cxnLst>
              <a:rect l="0" t="0" r="r" b="b"/>
              <a:pathLst>
                <a:path w="511" h="54">
                  <a:moveTo>
                    <a:pt x="4" y="42"/>
                  </a:moveTo>
                  <a:lnTo>
                    <a:pt x="10" y="39"/>
                  </a:lnTo>
                  <a:lnTo>
                    <a:pt x="16" y="37"/>
                  </a:lnTo>
                  <a:lnTo>
                    <a:pt x="23" y="35"/>
                  </a:lnTo>
                  <a:lnTo>
                    <a:pt x="29" y="32"/>
                  </a:lnTo>
                  <a:lnTo>
                    <a:pt x="36" y="30"/>
                  </a:lnTo>
                  <a:lnTo>
                    <a:pt x="42" y="29"/>
                  </a:lnTo>
                  <a:lnTo>
                    <a:pt x="48" y="27"/>
                  </a:lnTo>
                  <a:lnTo>
                    <a:pt x="55" y="27"/>
                  </a:lnTo>
                  <a:lnTo>
                    <a:pt x="62" y="25"/>
                  </a:lnTo>
                  <a:lnTo>
                    <a:pt x="67" y="24"/>
                  </a:lnTo>
                  <a:lnTo>
                    <a:pt x="74" y="23"/>
                  </a:lnTo>
                  <a:lnTo>
                    <a:pt x="80" y="22"/>
                  </a:lnTo>
                  <a:lnTo>
                    <a:pt x="87" y="21"/>
                  </a:lnTo>
                  <a:lnTo>
                    <a:pt x="93" y="20"/>
                  </a:lnTo>
                  <a:lnTo>
                    <a:pt x="100" y="18"/>
                  </a:lnTo>
                  <a:lnTo>
                    <a:pt x="106" y="18"/>
                  </a:lnTo>
                  <a:lnTo>
                    <a:pt x="122" y="16"/>
                  </a:lnTo>
                  <a:lnTo>
                    <a:pt x="142" y="13"/>
                  </a:lnTo>
                  <a:lnTo>
                    <a:pt x="164" y="11"/>
                  </a:lnTo>
                  <a:lnTo>
                    <a:pt x="188" y="10"/>
                  </a:lnTo>
                  <a:lnTo>
                    <a:pt x="214" y="8"/>
                  </a:lnTo>
                  <a:lnTo>
                    <a:pt x="240" y="7"/>
                  </a:lnTo>
                  <a:lnTo>
                    <a:pt x="268" y="4"/>
                  </a:lnTo>
                  <a:lnTo>
                    <a:pt x="296" y="3"/>
                  </a:lnTo>
                  <a:lnTo>
                    <a:pt x="323" y="2"/>
                  </a:lnTo>
                  <a:lnTo>
                    <a:pt x="349" y="1"/>
                  </a:lnTo>
                  <a:lnTo>
                    <a:pt x="375" y="0"/>
                  </a:lnTo>
                  <a:lnTo>
                    <a:pt x="400" y="0"/>
                  </a:lnTo>
                  <a:lnTo>
                    <a:pt x="423" y="0"/>
                  </a:lnTo>
                  <a:lnTo>
                    <a:pt x="442" y="0"/>
                  </a:lnTo>
                  <a:lnTo>
                    <a:pt x="459" y="0"/>
                  </a:lnTo>
                  <a:lnTo>
                    <a:pt x="475" y="1"/>
                  </a:lnTo>
                  <a:lnTo>
                    <a:pt x="481" y="1"/>
                  </a:lnTo>
                  <a:lnTo>
                    <a:pt x="487" y="2"/>
                  </a:lnTo>
                  <a:lnTo>
                    <a:pt x="492" y="3"/>
                  </a:lnTo>
                  <a:lnTo>
                    <a:pt x="497" y="4"/>
                  </a:lnTo>
                  <a:lnTo>
                    <a:pt x="502" y="5"/>
                  </a:lnTo>
                  <a:lnTo>
                    <a:pt x="505" y="7"/>
                  </a:lnTo>
                  <a:lnTo>
                    <a:pt x="508" y="8"/>
                  </a:lnTo>
                  <a:lnTo>
                    <a:pt x="510" y="9"/>
                  </a:lnTo>
                  <a:lnTo>
                    <a:pt x="511" y="10"/>
                  </a:lnTo>
                  <a:lnTo>
                    <a:pt x="509" y="12"/>
                  </a:lnTo>
                  <a:lnTo>
                    <a:pt x="508" y="13"/>
                  </a:lnTo>
                  <a:lnTo>
                    <a:pt x="505" y="13"/>
                  </a:lnTo>
                  <a:lnTo>
                    <a:pt x="499" y="13"/>
                  </a:lnTo>
                  <a:lnTo>
                    <a:pt x="496" y="14"/>
                  </a:lnTo>
                  <a:lnTo>
                    <a:pt x="479" y="14"/>
                  </a:lnTo>
                  <a:lnTo>
                    <a:pt x="456" y="15"/>
                  </a:lnTo>
                  <a:lnTo>
                    <a:pt x="429" y="16"/>
                  </a:lnTo>
                  <a:lnTo>
                    <a:pt x="396" y="18"/>
                  </a:lnTo>
                  <a:lnTo>
                    <a:pt x="360" y="20"/>
                  </a:lnTo>
                  <a:lnTo>
                    <a:pt x="321" y="23"/>
                  </a:lnTo>
                  <a:lnTo>
                    <a:pt x="280" y="25"/>
                  </a:lnTo>
                  <a:lnTo>
                    <a:pt x="240" y="29"/>
                  </a:lnTo>
                  <a:lnTo>
                    <a:pt x="199" y="31"/>
                  </a:lnTo>
                  <a:lnTo>
                    <a:pt x="160" y="36"/>
                  </a:lnTo>
                  <a:lnTo>
                    <a:pt x="123" y="39"/>
                  </a:lnTo>
                  <a:lnTo>
                    <a:pt x="90" y="42"/>
                  </a:lnTo>
                  <a:lnTo>
                    <a:pt x="61" y="44"/>
                  </a:lnTo>
                  <a:lnTo>
                    <a:pt x="37" y="48"/>
                  </a:lnTo>
                  <a:lnTo>
                    <a:pt x="20" y="51"/>
                  </a:lnTo>
                  <a:lnTo>
                    <a:pt x="10" y="54"/>
                  </a:lnTo>
                  <a:lnTo>
                    <a:pt x="7" y="54"/>
                  </a:lnTo>
                  <a:lnTo>
                    <a:pt x="3" y="53"/>
                  </a:lnTo>
                  <a:lnTo>
                    <a:pt x="1" y="52"/>
                  </a:lnTo>
                  <a:lnTo>
                    <a:pt x="1" y="51"/>
                  </a:lnTo>
                  <a:lnTo>
                    <a:pt x="0" y="48"/>
                  </a:lnTo>
                  <a:lnTo>
                    <a:pt x="0" y="45"/>
                  </a:lnTo>
                  <a:lnTo>
                    <a:pt x="1" y="43"/>
                  </a:lnTo>
                  <a:lnTo>
                    <a:pt x="4" y="42"/>
                  </a:lnTo>
                  <a:lnTo>
                    <a:pt x="4" y="42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5" name="Freeform 21"/>
            <p:cNvSpPr>
              <a:spLocks/>
            </p:cNvSpPr>
            <p:nvPr/>
          </p:nvSpPr>
          <p:spPr bwMode="auto">
            <a:xfrm>
              <a:off x="5605" y="3893"/>
              <a:ext cx="135" cy="87"/>
            </a:xfrm>
            <a:custGeom>
              <a:avLst/>
              <a:gdLst/>
              <a:ahLst/>
              <a:cxnLst>
                <a:cxn ang="0">
                  <a:pos x="131" y="14"/>
                </a:cxn>
                <a:cxn ang="0">
                  <a:pos x="123" y="21"/>
                </a:cxn>
                <a:cxn ang="0">
                  <a:pos x="116" y="26"/>
                </a:cxn>
                <a:cxn ang="0">
                  <a:pos x="109" y="32"/>
                </a:cxn>
                <a:cxn ang="0">
                  <a:pos x="102" y="37"/>
                </a:cxn>
                <a:cxn ang="0">
                  <a:pos x="95" y="40"/>
                </a:cxn>
                <a:cxn ang="0">
                  <a:pos x="88" y="44"/>
                </a:cxn>
                <a:cxn ang="0">
                  <a:pos x="83" y="47"/>
                </a:cxn>
                <a:cxn ang="0">
                  <a:pos x="77" y="51"/>
                </a:cxn>
                <a:cxn ang="0">
                  <a:pos x="71" y="54"/>
                </a:cxn>
                <a:cxn ang="0">
                  <a:pos x="64" y="56"/>
                </a:cxn>
                <a:cxn ang="0">
                  <a:pos x="58" y="61"/>
                </a:cxn>
                <a:cxn ang="0">
                  <a:pos x="51" y="64"/>
                </a:cxn>
                <a:cxn ang="0">
                  <a:pos x="45" y="68"/>
                </a:cxn>
                <a:cxn ang="0">
                  <a:pos x="36" y="74"/>
                </a:cxn>
                <a:cxn ang="0">
                  <a:pos x="29" y="78"/>
                </a:cxn>
                <a:cxn ang="0">
                  <a:pos x="21" y="86"/>
                </a:cxn>
                <a:cxn ang="0">
                  <a:pos x="18" y="87"/>
                </a:cxn>
                <a:cxn ang="0">
                  <a:pos x="14" y="86"/>
                </a:cxn>
                <a:cxn ang="0">
                  <a:pos x="9" y="85"/>
                </a:cxn>
                <a:cxn ang="0">
                  <a:pos x="6" y="81"/>
                </a:cxn>
                <a:cxn ang="0">
                  <a:pos x="3" y="78"/>
                </a:cxn>
                <a:cxn ang="0">
                  <a:pos x="1" y="76"/>
                </a:cxn>
                <a:cxn ang="0">
                  <a:pos x="0" y="72"/>
                </a:cxn>
                <a:cxn ang="0">
                  <a:pos x="2" y="69"/>
                </a:cxn>
                <a:cxn ang="0">
                  <a:pos x="10" y="63"/>
                </a:cxn>
                <a:cxn ang="0">
                  <a:pos x="18" y="58"/>
                </a:cxn>
                <a:cxn ang="0">
                  <a:pos x="26" y="53"/>
                </a:cxn>
                <a:cxn ang="0">
                  <a:pos x="34" y="50"/>
                </a:cxn>
                <a:cxn ang="0">
                  <a:pos x="41" y="46"/>
                </a:cxn>
                <a:cxn ang="0">
                  <a:pos x="48" y="44"/>
                </a:cxn>
                <a:cxn ang="0">
                  <a:pos x="55" y="40"/>
                </a:cxn>
                <a:cxn ang="0">
                  <a:pos x="62" y="38"/>
                </a:cxn>
                <a:cxn ang="0">
                  <a:pos x="69" y="35"/>
                </a:cxn>
                <a:cxn ang="0">
                  <a:pos x="75" y="32"/>
                </a:cxn>
                <a:cxn ang="0">
                  <a:pos x="83" y="28"/>
                </a:cxn>
                <a:cxn ang="0">
                  <a:pos x="90" y="25"/>
                </a:cxn>
                <a:cxn ang="0">
                  <a:pos x="97" y="21"/>
                </a:cxn>
                <a:cxn ang="0">
                  <a:pos x="104" y="15"/>
                </a:cxn>
                <a:cxn ang="0">
                  <a:pos x="112" y="9"/>
                </a:cxn>
                <a:cxn ang="0">
                  <a:pos x="122" y="2"/>
                </a:cxn>
                <a:cxn ang="0">
                  <a:pos x="124" y="0"/>
                </a:cxn>
                <a:cxn ang="0">
                  <a:pos x="127" y="0"/>
                </a:cxn>
                <a:cxn ang="0">
                  <a:pos x="130" y="0"/>
                </a:cxn>
                <a:cxn ang="0">
                  <a:pos x="133" y="2"/>
                </a:cxn>
                <a:cxn ang="0">
                  <a:pos x="134" y="5"/>
                </a:cxn>
                <a:cxn ang="0">
                  <a:pos x="135" y="8"/>
                </a:cxn>
                <a:cxn ang="0">
                  <a:pos x="135" y="11"/>
                </a:cxn>
                <a:cxn ang="0">
                  <a:pos x="131" y="14"/>
                </a:cxn>
                <a:cxn ang="0">
                  <a:pos x="131" y="14"/>
                </a:cxn>
              </a:cxnLst>
              <a:rect l="0" t="0" r="r" b="b"/>
              <a:pathLst>
                <a:path w="135" h="87">
                  <a:moveTo>
                    <a:pt x="131" y="14"/>
                  </a:moveTo>
                  <a:lnTo>
                    <a:pt x="123" y="21"/>
                  </a:lnTo>
                  <a:lnTo>
                    <a:pt x="116" y="26"/>
                  </a:lnTo>
                  <a:lnTo>
                    <a:pt x="109" y="32"/>
                  </a:lnTo>
                  <a:lnTo>
                    <a:pt x="102" y="37"/>
                  </a:lnTo>
                  <a:lnTo>
                    <a:pt x="95" y="40"/>
                  </a:lnTo>
                  <a:lnTo>
                    <a:pt x="88" y="44"/>
                  </a:lnTo>
                  <a:lnTo>
                    <a:pt x="83" y="47"/>
                  </a:lnTo>
                  <a:lnTo>
                    <a:pt x="77" y="51"/>
                  </a:lnTo>
                  <a:lnTo>
                    <a:pt x="71" y="54"/>
                  </a:lnTo>
                  <a:lnTo>
                    <a:pt x="64" y="56"/>
                  </a:lnTo>
                  <a:lnTo>
                    <a:pt x="58" y="61"/>
                  </a:lnTo>
                  <a:lnTo>
                    <a:pt x="51" y="64"/>
                  </a:lnTo>
                  <a:lnTo>
                    <a:pt x="45" y="68"/>
                  </a:lnTo>
                  <a:lnTo>
                    <a:pt x="36" y="74"/>
                  </a:lnTo>
                  <a:lnTo>
                    <a:pt x="29" y="78"/>
                  </a:lnTo>
                  <a:lnTo>
                    <a:pt x="21" y="86"/>
                  </a:lnTo>
                  <a:lnTo>
                    <a:pt x="18" y="87"/>
                  </a:lnTo>
                  <a:lnTo>
                    <a:pt x="14" y="86"/>
                  </a:lnTo>
                  <a:lnTo>
                    <a:pt x="9" y="85"/>
                  </a:lnTo>
                  <a:lnTo>
                    <a:pt x="6" y="81"/>
                  </a:lnTo>
                  <a:lnTo>
                    <a:pt x="3" y="78"/>
                  </a:lnTo>
                  <a:lnTo>
                    <a:pt x="1" y="76"/>
                  </a:lnTo>
                  <a:lnTo>
                    <a:pt x="0" y="72"/>
                  </a:lnTo>
                  <a:lnTo>
                    <a:pt x="2" y="69"/>
                  </a:lnTo>
                  <a:lnTo>
                    <a:pt x="10" y="63"/>
                  </a:lnTo>
                  <a:lnTo>
                    <a:pt x="18" y="58"/>
                  </a:lnTo>
                  <a:lnTo>
                    <a:pt x="26" y="53"/>
                  </a:lnTo>
                  <a:lnTo>
                    <a:pt x="34" y="50"/>
                  </a:lnTo>
                  <a:lnTo>
                    <a:pt x="41" y="46"/>
                  </a:lnTo>
                  <a:lnTo>
                    <a:pt x="48" y="44"/>
                  </a:lnTo>
                  <a:lnTo>
                    <a:pt x="55" y="40"/>
                  </a:lnTo>
                  <a:lnTo>
                    <a:pt x="62" y="38"/>
                  </a:lnTo>
                  <a:lnTo>
                    <a:pt x="69" y="35"/>
                  </a:lnTo>
                  <a:lnTo>
                    <a:pt x="75" y="32"/>
                  </a:lnTo>
                  <a:lnTo>
                    <a:pt x="83" y="28"/>
                  </a:lnTo>
                  <a:lnTo>
                    <a:pt x="90" y="25"/>
                  </a:lnTo>
                  <a:lnTo>
                    <a:pt x="97" y="21"/>
                  </a:lnTo>
                  <a:lnTo>
                    <a:pt x="104" y="15"/>
                  </a:lnTo>
                  <a:lnTo>
                    <a:pt x="112" y="9"/>
                  </a:lnTo>
                  <a:lnTo>
                    <a:pt x="122" y="2"/>
                  </a:lnTo>
                  <a:lnTo>
                    <a:pt x="124" y="0"/>
                  </a:lnTo>
                  <a:lnTo>
                    <a:pt x="127" y="0"/>
                  </a:lnTo>
                  <a:lnTo>
                    <a:pt x="130" y="0"/>
                  </a:lnTo>
                  <a:lnTo>
                    <a:pt x="133" y="2"/>
                  </a:lnTo>
                  <a:lnTo>
                    <a:pt x="134" y="5"/>
                  </a:lnTo>
                  <a:lnTo>
                    <a:pt x="135" y="8"/>
                  </a:lnTo>
                  <a:lnTo>
                    <a:pt x="135" y="11"/>
                  </a:lnTo>
                  <a:lnTo>
                    <a:pt x="131" y="14"/>
                  </a:lnTo>
                  <a:lnTo>
                    <a:pt x="131" y="14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6" name="Freeform 22"/>
            <p:cNvSpPr>
              <a:spLocks/>
            </p:cNvSpPr>
            <p:nvPr/>
          </p:nvSpPr>
          <p:spPr bwMode="auto">
            <a:xfrm>
              <a:off x="5727" y="3887"/>
              <a:ext cx="44" cy="35"/>
            </a:xfrm>
            <a:custGeom>
              <a:avLst/>
              <a:gdLst/>
              <a:ahLst/>
              <a:cxnLst>
                <a:cxn ang="0">
                  <a:pos x="23" y="0"/>
                </a:cxn>
                <a:cxn ang="0">
                  <a:pos x="19" y="0"/>
                </a:cxn>
                <a:cxn ang="0">
                  <a:pos x="16" y="1"/>
                </a:cxn>
                <a:cxn ang="0">
                  <a:pos x="12" y="1"/>
                </a:cxn>
                <a:cxn ang="0">
                  <a:pos x="9" y="4"/>
                </a:cxn>
                <a:cxn ang="0">
                  <a:pos x="6" y="4"/>
                </a:cxn>
                <a:cxn ang="0">
                  <a:pos x="4" y="6"/>
                </a:cxn>
                <a:cxn ang="0">
                  <a:pos x="2" y="9"/>
                </a:cxn>
                <a:cxn ang="0">
                  <a:pos x="1" y="13"/>
                </a:cxn>
                <a:cxn ang="0">
                  <a:pos x="1" y="15"/>
                </a:cxn>
                <a:cxn ang="0">
                  <a:pos x="0" y="18"/>
                </a:cxn>
                <a:cxn ang="0">
                  <a:pos x="0" y="20"/>
                </a:cxn>
                <a:cxn ang="0">
                  <a:pos x="1" y="24"/>
                </a:cxn>
                <a:cxn ang="0">
                  <a:pos x="1" y="26"/>
                </a:cxn>
                <a:cxn ang="0">
                  <a:pos x="3" y="28"/>
                </a:cxn>
                <a:cxn ang="0">
                  <a:pos x="4" y="30"/>
                </a:cxn>
                <a:cxn ang="0">
                  <a:pos x="7" y="32"/>
                </a:cxn>
                <a:cxn ang="0">
                  <a:pos x="9" y="33"/>
                </a:cxn>
                <a:cxn ang="0">
                  <a:pos x="12" y="34"/>
                </a:cxn>
                <a:cxn ang="0">
                  <a:pos x="15" y="35"/>
                </a:cxn>
                <a:cxn ang="0">
                  <a:pos x="18" y="35"/>
                </a:cxn>
                <a:cxn ang="0">
                  <a:pos x="21" y="34"/>
                </a:cxn>
                <a:cxn ang="0">
                  <a:pos x="25" y="34"/>
                </a:cxn>
                <a:cxn ang="0">
                  <a:pos x="28" y="33"/>
                </a:cxn>
                <a:cxn ang="0">
                  <a:pos x="32" y="32"/>
                </a:cxn>
                <a:cxn ang="0">
                  <a:pos x="34" y="31"/>
                </a:cxn>
                <a:cxn ang="0">
                  <a:pos x="38" y="30"/>
                </a:cxn>
                <a:cxn ang="0">
                  <a:pos x="40" y="28"/>
                </a:cxn>
                <a:cxn ang="0">
                  <a:pos x="42" y="27"/>
                </a:cxn>
                <a:cxn ang="0">
                  <a:pos x="44" y="24"/>
                </a:cxn>
                <a:cxn ang="0">
                  <a:pos x="44" y="21"/>
                </a:cxn>
                <a:cxn ang="0">
                  <a:pos x="41" y="20"/>
                </a:cxn>
                <a:cxn ang="0">
                  <a:pos x="36" y="20"/>
                </a:cxn>
                <a:cxn ang="0">
                  <a:pos x="33" y="20"/>
                </a:cxn>
                <a:cxn ang="0">
                  <a:pos x="30" y="21"/>
                </a:cxn>
                <a:cxn ang="0">
                  <a:pos x="26" y="21"/>
                </a:cxn>
                <a:cxn ang="0">
                  <a:pos x="21" y="22"/>
                </a:cxn>
                <a:cxn ang="0">
                  <a:pos x="19" y="21"/>
                </a:cxn>
                <a:cxn ang="0">
                  <a:pos x="18" y="19"/>
                </a:cxn>
                <a:cxn ang="0">
                  <a:pos x="16" y="16"/>
                </a:cxn>
                <a:cxn ang="0">
                  <a:pos x="18" y="15"/>
                </a:cxn>
                <a:cxn ang="0">
                  <a:pos x="19" y="14"/>
                </a:cxn>
                <a:cxn ang="0">
                  <a:pos x="22" y="13"/>
                </a:cxn>
                <a:cxn ang="0">
                  <a:pos x="26" y="13"/>
                </a:cxn>
                <a:cxn ang="0">
                  <a:pos x="29" y="12"/>
                </a:cxn>
                <a:cxn ang="0">
                  <a:pos x="31" y="9"/>
                </a:cxn>
                <a:cxn ang="0">
                  <a:pos x="33" y="8"/>
                </a:cxn>
                <a:cxn ang="0">
                  <a:pos x="32" y="6"/>
                </a:cxn>
                <a:cxn ang="0">
                  <a:pos x="31" y="4"/>
                </a:cxn>
                <a:cxn ang="0">
                  <a:pos x="30" y="3"/>
                </a:cxn>
                <a:cxn ang="0">
                  <a:pos x="28" y="2"/>
                </a:cxn>
                <a:cxn ang="0">
                  <a:pos x="25" y="1"/>
                </a:cxn>
                <a:cxn ang="0">
                  <a:pos x="23" y="0"/>
                </a:cxn>
                <a:cxn ang="0">
                  <a:pos x="23" y="0"/>
                </a:cxn>
              </a:cxnLst>
              <a:rect l="0" t="0" r="r" b="b"/>
              <a:pathLst>
                <a:path w="44" h="35">
                  <a:moveTo>
                    <a:pt x="23" y="0"/>
                  </a:moveTo>
                  <a:lnTo>
                    <a:pt x="19" y="0"/>
                  </a:lnTo>
                  <a:lnTo>
                    <a:pt x="16" y="1"/>
                  </a:lnTo>
                  <a:lnTo>
                    <a:pt x="12" y="1"/>
                  </a:lnTo>
                  <a:lnTo>
                    <a:pt x="9" y="4"/>
                  </a:lnTo>
                  <a:lnTo>
                    <a:pt x="6" y="4"/>
                  </a:lnTo>
                  <a:lnTo>
                    <a:pt x="4" y="6"/>
                  </a:lnTo>
                  <a:lnTo>
                    <a:pt x="2" y="9"/>
                  </a:lnTo>
                  <a:lnTo>
                    <a:pt x="1" y="13"/>
                  </a:lnTo>
                  <a:lnTo>
                    <a:pt x="1" y="15"/>
                  </a:lnTo>
                  <a:lnTo>
                    <a:pt x="0" y="18"/>
                  </a:lnTo>
                  <a:lnTo>
                    <a:pt x="0" y="20"/>
                  </a:lnTo>
                  <a:lnTo>
                    <a:pt x="1" y="24"/>
                  </a:lnTo>
                  <a:lnTo>
                    <a:pt x="1" y="26"/>
                  </a:lnTo>
                  <a:lnTo>
                    <a:pt x="3" y="28"/>
                  </a:lnTo>
                  <a:lnTo>
                    <a:pt x="4" y="30"/>
                  </a:lnTo>
                  <a:lnTo>
                    <a:pt x="7" y="32"/>
                  </a:lnTo>
                  <a:lnTo>
                    <a:pt x="9" y="33"/>
                  </a:lnTo>
                  <a:lnTo>
                    <a:pt x="12" y="34"/>
                  </a:lnTo>
                  <a:lnTo>
                    <a:pt x="15" y="35"/>
                  </a:lnTo>
                  <a:lnTo>
                    <a:pt x="18" y="35"/>
                  </a:lnTo>
                  <a:lnTo>
                    <a:pt x="21" y="34"/>
                  </a:lnTo>
                  <a:lnTo>
                    <a:pt x="25" y="34"/>
                  </a:lnTo>
                  <a:lnTo>
                    <a:pt x="28" y="33"/>
                  </a:lnTo>
                  <a:lnTo>
                    <a:pt x="32" y="32"/>
                  </a:lnTo>
                  <a:lnTo>
                    <a:pt x="34" y="31"/>
                  </a:lnTo>
                  <a:lnTo>
                    <a:pt x="38" y="30"/>
                  </a:lnTo>
                  <a:lnTo>
                    <a:pt x="40" y="28"/>
                  </a:lnTo>
                  <a:lnTo>
                    <a:pt x="42" y="27"/>
                  </a:lnTo>
                  <a:lnTo>
                    <a:pt x="44" y="24"/>
                  </a:lnTo>
                  <a:lnTo>
                    <a:pt x="44" y="21"/>
                  </a:lnTo>
                  <a:lnTo>
                    <a:pt x="41" y="20"/>
                  </a:lnTo>
                  <a:lnTo>
                    <a:pt x="36" y="20"/>
                  </a:lnTo>
                  <a:lnTo>
                    <a:pt x="33" y="20"/>
                  </a:lnTo>
                  <a:lnTo>
                    <a:pt x="30" y="21"/>
                  </a:lnTo>
                  <a:lnTo>
                    <a:pt x="26" y="21"/>
                  </a:lnTo>
                  <a:lnTo>
                    <a:pt x="21" y="22"/>
                  </a:lnTo>
                  <a:lnTo>
                    <a:pt x="19" y="21"/>
                  </a:lnTo>
                  <a:lnTo>
                    <a:pt x="18" y="19"/>
                  </a:lnTo>
                  <a:lnTo>
                    <a:pt x="16" y="16"/>
                  </a:lnTo>
                  <a:lnTo>
                    <a:pt x="18" y="15"/>
                  </a:lnTo>
                  <a:lnTo>
                    <a:pt x="19" y="14"/>
                  </a:lnTo>
                  <a:lnTo>
                    <a:pt x="22" y="13"/>
                  </a:lnTo>
                  <a:lnTo>
                    <a:pt x="26" y="13"/>
                  </a:lnTo>
                  <a:lnTo>
                    <a:pt x="29" y="12"/>
                  </a:lnTo>
                  <a:lnTo>
                    <a:pt x="31" y="9"/>
                  </a:lnTo>
                  <a:lnTo>
                    <a:pt x="33" y="8"/>
                  </a:lnTo>
                  <a:lnTo>
                    <a:pt x="32" y="6"/>
                  </a:lnTo>
                  <a:lnTo>
                    <a:pt x="31" y="4"/>
                  </a:lnTo>
                  <a:lnTo>
                    <a:pt x="30" y="3"/>
                  </a:lnTo>
                  <a:lnTo>
                    <a:pt x="28" y="2"/>
                  </a:lnTo>
                  <a:lnTo>
                    <a:pt x="25" y="1"/>
                  </a:lnTo>
                  <a:lnTo>
                    <a:pt x="23" y="0"/>
                  </a:lnTo>
                  <a:lnTo>
                    <a:pt x="23" y="0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7" name="Freeform 23"/>
            <p:cNvSpPr>
              <a:spLocks/>
            </p:cNvSpPr>
            <p:nvPr/>
          </p:nvSpPr>
          <p:spPr bwMode="auto">
            <a:xfrm>
              <a:off x="5729" y="3845"/>
              <a:ext cx="99" cy="151"/>
            </a:xfrm>
            <a:custGeom>
              <a:avLst/>
              <a:gdLst/>
              <a:ahLst/>
              <a:cxnLst>
                <a:cxn ang="0">
                  <a:pos x="99" y="10"/>
                </a:cxn>
                <a:cxn ang="0">
                  <a:pos x="96" y="20"/>
                </a:cxn>
                <a:cxn ang="0">
                  <a:pos x="93" y="29"/>
                </a:cxn>
                <a:cxn ang="0">
                  <a:pos x="90" y="38"/>
                </a:cxn>
                <a:cxn ang="0">
                  <a:pos x="86" y="47"/>
                </a:cxn>
                <a:cxn ang="0">
                  <a:pos x="83" y="56"/>
                </a:cxn>
                <a:cxn ang="0">
                  <a:pos x="81" y="63"/>
                </a:cxn>
                <a:cxn ang="0">
                  <a:pos x="78" y="72"/>
                </a:cxn>
                <a:cxn ang="0">
                  <a:pos x="74" y="81"/>
                </a:cxn>
                <a:cxn ang="0">
                  <a:pos x="71" y="87"/>
                </a:cxn>
                <a:cxn ang="0">
                  <a:pos x="67" y="95"/>
                </a:cxn>
                <a:cxn ang="0">
                  <a:pos x="63" y="102"/>
                </a:cxn>
                <a:cxn ang="0">
                  <a:pos x="58" y="110"/>
                </a:cxn>
                <a:cxn ang="0">
                  <a:pos x="53" y="117"/>
                </a:cxn>
                <a:cxn ang="0">
                  <a:pos x="47" y="124"/>
                </a:cxn>
                <a:cxn ang="0">
                  <a:pos x="41" y="133"/>
                </a:cxn>
                <a:cxn ang="0">
                  <a:pos x="34" y="141"/>
                </a:cxn>
                <a:cxn ang="0">
                  <a:pos x="26" y="145"/>
                </a:cxn>
                <a:cxn ang="0">
                  <a:pos x="19" y="148"/>
                </a:cxn>
                <a:cxn ang="0">
                  <a:pos x="14" y="150"/>
                </a:cxn>
                <a:cxn ang="0">
                  <a:pos x="9" y="151"/>
                </a:cxn>
                <a:cxn ang="0">
                  <a:pos x="5" y="151"/>
                </a:cxn>
                <a:cxn ang="0">
                  <a:pos x="2" y="150"/>
                </a:cxn>
                <a:cxn ang="0">
                  <a:pos x="1" y="148"/>
                </a:cxn>
                <a:cxn ang="0">
                  <a:pos x="1" y="147"/>
                </a:cxn>
                <a:cxn ang="0">
                  <a:pos x="0" y="143"/>
                </a:cxn>
                <a:cxn ang="0">
                  <a:pos x="2" y="141"/>
                </a:cxn>
                <a:cxn ang="0">
                  <a:pos x="3" y="138"/>
                </a:cxn>
                <a:cxn ang="0">
                  <a:pos x="5" y="135"/>
                </a:cxn>
                <a:cxn ang="0">
                  <a:pos x="7" y="133"/>
                </a:cxn>
                <a:cxn ang="0">
                  <a:pos x="11" y="129"/>
                </a:cxn>
                <a:cxn ang="0">
                  <a:pos x="15" y="126"/>
                </a:cxn>
                <a:cxn ang="0">
                  <a:pos x="19" y="126"/>
                </a:cxn>
                <a:cxn ang="0">
                  <a:pos x="25" y="117"/>
                </a:cxn>
                <a:cxn ang="0">
                  <a:pos x="31" y="111"/>
                </a:cxn>
                <a:cxn ang="0">
                  <a:pos x="37" y="103"/>
                </a:cxn>
                <a:cxn ang="0">
                  <a:pos x="41" y="97"/>
                </a:cxn>
                <a:cxn ang="0">
                  <a:pos x="45" y="89"/>
                </a:cxn>
                <a:cxn ang="0">
                  <a:pos x="50" y="83"/>
                </a:cxn>
                <a:cxn ang="0">
                  <a:pos x="54" y="74"/>
                </a:cxn>
                <a:cxn ang="0">
                  <a:pos x="57" y="69"/>
                </a:cxn>
                <a:cxn ang="0">
                  <a:pos x="60" y="60"/>
                </a:cxn>
                <a:cxn ang="0">
                  <a:pos x="65" y="54"/>
                </a:cxn>
                <a:cxn ang="0">
                  <a:pos x="67" y="46"/>
                </a:cxn>
                <a:cxn ang="0">
                  <a:pos x="70" y="37"/>
                </a:cxn>
                <a:cxn ang="0">
                  <a:pos x="73" y="29"/>
                </a:cxn>
                <a:cxn ang="0">
                  <a:pos x="76" y="20"/>
                </a:cxn>
                <a:cxn ang="0">
                  <a:pos x="79" y="11"/>
                </a:cxn>
                <a:cxn ang="0">
                  <a:pos x="82" y="3"/>
                </a:cxn>
                <a:cxn ang="0">
                  <a:pos x="83" y="0"/>
                </a:cxn>
                <a:cxn ang="0">
                  <a:pos x="85" y="0"/>
                </a:cxn>
                <a:cxn ang="0">
                  <a:pos x="88" y="0"/>
                </a:cxn>
                <a:cxn ang="0">
                  <a:pos x="92" y="2"/>
                </a:cxn>
                <a:cxn ang="0">
                  <a:pos x="94" y="3"/>
                </a:cxn>
                <a:cxn ang="0">
                  <a:pos x="97" y="5"/>
                </a:cxn>
                <a:cxn ang="0">
                  <a:pos x="99" y="7"/>
                </a:cxn>
                <a:cxn ang="0">
                  <a:pos x="99" y="10"/>
                </a:cxn>
                <a:cxn ang="0">
                  <a:pos x="99" y="10"/>
                </a:cxn>
              </a:cxnLst>
              <a:rect l="0" t="0" r="r" b="b"/>
              <a:pathLst>
                <a:path w="99" h="151">
                  <a:moveTo>
                    <a:pt x="99" y="10"/>
                  </a:moveTo>
                  <a:lnTo>
                    <a:pt x="96" y="20"/>
                  </a:lnTo>
                  <a:lnTo>
                    <a:pt x="93" y="29"/>
                  </a:lnTo>
                  <a:lnTo>
                    <a:pt x="90" y="38"/>
                  </a:lnTo>
                  <a:lnTo>
                    <a:pt x="86" y="47"/>
                  </a:lnTo>
                  <a:lnTo>
                    <a:pt x="83" y="56"/>
                  </a:lnTo>
                  <a:lnTo>
                    <a:pt x="81" y="63"/>
                  </a:lnTo>
                  <a:lnTo>
                    <a:pt x="78" y="72"/>
                  </a:lnTo>
                  <a:lnTo>
                    <a:pt x="74" y="81"/>
                  </a:lnTo>
                  <a:lnTo>
                    <a:pt x="71" y="87"/>
                  </a:lnTo>
                  <a:lnTo>
                    <a:pt x="67" y="95"/>
                  </a:lnTo>
                  <a:lnTo>
                    <a:pt x="63" y="102"/>
                  </a:lnTo>
                  <a:lnTo>
                    <a:pt x="58" y="110"/>
                  </a:lnTo>
                  <a:lnTo>
                    <a:pt x="53" y="117"/>
                  </a:lnTo>
                  <a:lnTo>
                    <a:pt x="47" y="124"/>
                  </a:lnTo>
                  <a:lnTo>
                    <a:pt x="41" y="133"/>
                  </a:lnTo>
                  <a:lnTo>
                    <a:pt x="34" y="141"/>
                  </a:lnTo>
                  <a:lnTo>
                    <a:pt x="26" y="145"/>
                  </a:lnTo>
                  <a:lnTo>
                    <a:pt x="19" y="148"/>
                  </a:lnTo>
                  <a:lnTo>
                    <a:pt x="14" y="150"/>
                  </a:lnTo>
                  <a:lnTo>
                    <a:pt x="9" y="151"/>
                  </a:lnTo>
                  <a:lnTo>
                    <a:pt x="5" y="151"/>
                  </a:lnTo>
                  <a:lnTo>
                    <a:pt x="2" y="150"/>
                  </a:lnTo>
                  <a:lnTo>
                    <a:pt x="1" y="148"/>
                  </a:lnTo>
                  <a:lnTo>
                    <a:pt x="1" y="147"/>
                  </a:lnTo>
                  <a:lnTo>
                    <a:pt x="0" y="143"/>
                  </a:lnTo>
                  <a:lnTo>
                    <a:pt x="2" y="141"/>
                  </a:lnTo>
                  <a:lnTo>
                    <a:pt x="3" y="138"/>
                  </a:lnTo>
                  <a:lnTo>
                    <a:pt x="5" y="135"/>
                  </a:lnTo>
                  <a:lnTo>
                    <a:pt x="7" y="133"/>
                  </a:lnTo>
                  <a:lnTo>
                    <a:pt x="11" y="129"/>
                  </a:lnTo>
                  <a:lnTo>
                    <a:pt x="15" y="126"/>
                  </a:lnTo>
                  <a:lnTo>
                    <a:pt x="19" y="126"/>
                  </a:lnTo>
                  <a:lnTo>
                    <a:pt x="25" y="117"/>
                  </a:lnTo>
                  <a:lnTo>
                    <a:pt x="31" y="111"/>
                  </a:lnTo>
                  <a:lnTo>
                    <a:pt x="37" y="103"/>
                  </a:lnTo>
                  <a:lnTo>
                    <a:pt x="41" y="97"/>
                  </a:lnTo>
                  <a:lnTo>
                    <a:pt x="45" y="89"/>
                  </a:lnTo>
                  <a:lnTo>
                    <a:pt x="50" y="83"/>
                  </a:lnTo>
                  <a:lnTo>
                    <a:pt x="54" y="74"/>
                  </a:lnTo>
                  <a:lnTo>
                    <a:pt x="57" y="69"/>
                  </a:lnTo>
                  <a:lnTo>
                    <a:pt x="60" y="60"/>
                  </a:lnTo>
                  <a:lnTo>
                    <a:pt x="65" y="54"/>
                  </a:lnTo>
                  <a:lnTo>
                    <a:pt x="67" y="46"/>
                  </a:lnTo>
                  <a:lnTo>
                    <a:pt x="70" y="37"/>
                  </a:lnTo>
                  <a:lnTo>
                    <a:pt x="73" y="29"/>
                  </a:lnTo>
                  <a:lnTo>
                    <a:pt x="76" y="20"/>
                  </a:lnTo>
                  <a:lnTo>
                    <a:pt x="79" y="11"/>
                  </a:lnTo>
                  <a:lnTo>
                    <a:pt x="82" y="3"/>
                  </a:lnTo>
                  <a:lnTo>
                    <a:pt x="83" y="0"/>
                  </a:lnTo>
                  <a:lnTo>
                    <a:pt x="85" y="0"/>
                  </a:lnTo>
                  <a:lnTo>
                    <a:pt x="88" y="0"/>
                  </a:lnTo>
                  <a:lnTo>
                    <a:pt x="92" y="2"/>
                  </a:lnTo>
                  <a:lnTo>
                    <a:pt x="94" y="3"/>
                  </a:lnTo>
                  <a:lnTo>
                    <a:pt x="97" y="5"/>
                  </a:lnTo>
                  <a:lnTo>
                    <a:pt x="99" y="7"/>
                  </a:lnTo>
                  <a:lnTo>
                    <a:pt x="99" y="10"/>
                  </a:lnTo>
                  <a:lnTo>
                    <a:pt x="99" y="10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8" name="Freeform 24"/>
            <p:cNvSpPr>
              <a:spLocks/>
            </p:cNvSpPr>
            <p:nvPr/>
          </p:nvSpPr>
          <p:spPr bwMode="auto">
            <a:xfrm>
              <a:off x="5947" y="3779"/>
              <a:ext cx="57" cy="233"/>
            </a:xfrm>
            <a:custGeom>
              <a:avLst/>
              <a:gdLst/>
              <a:ahLst/>
              <a:cxnLst>
                <a:cxn ang="0">
                  <a:pos x="23" y="10"/>
                </a:cxn>
                <a:cxn ang="0">
                  <a:pos x="27" y="22"/>
                </a:cxn>
                <a:cxn ang="0">
                  <a:pos x="32" y="31"/>
                </a:cxn>
                <a:cxn ang="0">
                  <a:pos x="37" y="40"/>
                </a:cxn>
                <a:cxn ang="0">
                  <a:pos x="40" y="48"/>
                </a:cxn>
                <a:cxn ang="0">
                  <a:pos x="43" y="56"/>
                </a:cxn>
                <a:cxn ang="0">
                  <a:pos x="47" y="66"/>
                </a:cxn>
                <a:cxn ang="0">
                  <a:pos x="49" y="79"/>
                </a:cxn>
                <a:cxn ang="0">
                  <a:pos x="50" y="92"/>
                </a:cxn>
                <a:cxn ang="0">
                  <a:pos x="49" y="103"/>
                </a:cxn>
                <a:cxn ang="0">
                  <a:pos x="48" y="114"/>
                </a:cxn>
                <a:cxn ang="0">
                  <a:pos x="46" y="126"/>
                </a:cxn>
                <a:cxn ang="0">
                  <a:pos x="42" y="138"/>
                </a:cxn>
                <a:cxn ang="0">
                  <a:pos x="40" y="149"/>
                </a:cxn>
                <a:cxn ang="0">
                  <a:pos x="38" y="161"/>
                </a:cxn>
                <a:cxn ang="0">
                  <a:pos x="37" y="173"/>
                </a:cxn>
                <a:cxn ang="0">
                  <a:pos x="38" y="181"/>
                </a:cxn>
                <a:cxn ang="0">
                  <a:pos x="39" y="188"/>
                </a:cxn>
                <a:cxn ang="0">
                  <a:pos x="42" y="196"/>
                </a:cxn>
                <a:cxn ang="0">
                  <a:pos x="47" y="206"/>
                </a:cxn>
                <a:cxn ang="0">
                  <a:pos x="51" y="215"/>
                </a:cxn>
                <a:cxn ang="0">
                  <a:pos x="54" y="222"/>
                </a:cxn>
                <a:cxn ang="0">
                  <a:pos x="56" y="229"/>
                </a:cxn>
                <a:cxn ang="0">
                  <a:pos x="57" y="233"/>
                </a:cxn>
                <a:cxn ang="0">
                  <a:pos x="55" y="233"/>
                </a:cxn>
                <a:cxn ang="0">
                  <a:pos x="51" y="233"/>
                </a:cxn>
                <a:cxn ang="0">
                  <a:pos x="44" y="231"/>
                </a:cxn>
                <a:cxn ang="0">
                  <a:pos x="38" y="228"/>
                </a:cxn>
                <a:cxn ang="0">
                  <a:pos x="30" y="223"/>
                </a:cxn>
                <a:cxn ang="0">
                  <a:pos x="23" y="216"/>
                </a:cxn>
                <a:cxn ang="0">
                  <a:pos x="17" y="207"/>
                </a:cxn>
                <a:cxn ang="0">
                  <a:pos x="14" y="196"/>
                </a:cxn>
                <a:cxn ang="0">
                  <a:pos x="13" y="183"/>
                </a:cxn>
                <a:cxn ang="0">
                  <a:pos x="13" y="170"/>
                </a:cxn>
                <a:cxn ang="0">
                  <a:pos x="15" y="159"/>
                </a:cxn>
                <a:cxn ang="0">
                  <a:pos x="17" y="147"/>
                </a:cxn>
                <a:cxn ang="0">
                  <a:pos x="21" y="134"/>
                </a:cxn>
                <a:cxn ang="0">
                  <a:pos x="23" y="121"/>
                </a:cxn>
                <a:cxn ang="0">
                  <a:pos x="25" y="109"/>
                </a:cxn>
                <a:cxn ang="0">
                  <a:pos x="26" y="96"/>
                </a:cxn>
                <a:cxn ang="0">
                  <a:pos x="25" y="83"/>
                </a:cxn>
                <a:cxn ang="0">
                  <a:pos x="23" y="72"/>
                </a:cxn>
                <a:cxn ang="0">
                  <a:pos x="21" y="62"/>
                </a:cxn>
                <a:cxn ang="0">
                  <a:pos x="17" y="56"/>
                </a:cxn>
                <a:cxn ang="0">
                  <a:pos x="14" y="48"/>
                </a:cxn>
                <a:cxn ang="0">
                  <a:pos x="11" y="42"/>
                </a:cxn>
                <a:cxn ang="0">
                  <a:pos x="7" y="33"/>
                </a:cxn>
                <a:cxn ang="0">
                  <a:pos x="3" y="22"/>
                </a:cxn>
                <a:cxn ang="0">
                  <a:pos x="0" y="11"/>
                </a:cxn>
                <a:cxn ang="0">
                  <a:pos x="4" y="5"/>
                </a:cxn>
                <a:cxn ang="0">
                  <a:pos x="12" y="1"/>
                </a:cxn>
                <a:cxn ang="0">
                  <a:pos x="19" y="1"/>
                </a:cxn>
                <a:cxn ang="0">
                  <a:pos x="21" y="4"/>
                </a:cxn>
              </a:cxnLst>
              <a:rect l="0" t="0" r="r" b="b"/>
              <a:pathLst>
                <a:path w="57" h="233">
                  <a:moveTo>
                    <a:pt x="21" y="4"/>
                  </a:moveTo>
                  <a:lnTo>
                    <a:pt x="23" y="10"/>
                  </a:lnTo>
                  <a:lnTo>
                    <a:pt x="26" y="17"/>
                  </a:lnTo>
                  <a:lnTo>
                    <a:pt x="27" y="22"/>
                  </a:lnTo>
                  <a:lnTo>
                    <a:pt x="29" y="27"/>
                  </a:lnTo>
                  <a:lnTo>
                    <a:pt x="32" y="31"/>
                  </a:lnTo>
                  <a:lnTo>
                    <a:pt x="35" y="35"/>
                  </a:lnTo>
                  <a:lnTo>
                    <a:pt x="37" y="40"/>
                  </a:lnTo>
                  <a:lnTo>
                    <a:pt x="39" y="44"/>
                  </a:lnTo>
                  <a:lnTo>
                    <a:pt x="40" y="48"/>
                  </a:lnTo>
                  <a:lnTo>
                    <a:pt x="42" y="51"/>
                  </a:lnTo>
                  <a:lnTo>
                    <a:pt x="43" y="56"/>
                  </a:lnTo>
                  <a:lnTo>
                    <a:pt x="47" y="61"/>
                  </a:lnTo>
                  <a:lnTo>
                    <a:pt x="47" y="66"/>
                  </a:lnTo>
                  <a:lnTo>
                    <a:pt x="49" y="72"/>
                  </a:lnTo>
                  <a:lnTo>
                    <a:pt x="49" y="79"/>
                  </a:lnTo>
                  <a:lnTo>
                    <a:pt x="51" y="86"/>
                  </a:lnTo>
                  <a:lnTo>
                    <a:pt x="50" y="92"/>
                  </a:lnTo>
                  <a:lnTo>
                    <a:pt x="50" y="97"/>
                  </a:lnTo>
                  <a:lnTo>
                    <a:pt x="49" y="103"/>
                  </a:lnTo>
                  <a:lnTo>
                    <a:pt x="49" y="109"/>
                  </a:lnTo>
                  <a:lnTo>
                    <a:pt x="48" y="114"/>
                  </a:lnTo>
                  <a:lnTo>
                    <a:pt x="47" y="121"/>
                  </a:lnTo>
                  <a:lnTo>
                    <a:pt x="46" y="126"/>
                  </a:lnTo>
                  <a:lnTo>
                    <a:pt x="43" y="132"/>
                  </a:lnTo>
                  <a:lnTo>
                    <a:pt x="42" y="138"/>
                  </a:lnTo>
                  <a:lnTo>
                    <a:pt x="40" y="143"/>
                  </a:lnTo>
                  <a:lnTo>
                    <a:pt x="40" y="149"/>
                  </a:lnTo>
                  <a:lnTo>
                    <a:pt x="38" y="155"/>
                  </a:lnTo>
                  <a:lnTo>
                    <a:pt x="38" y="161"/>
                  </a:lnTo>
                  <a:lnTo>
                    <a:pt x="37" y="167"/>
                  </a:lnTo>
                  <a:lnTo>
                    <a:pt x="37" y="173"/>
                  </a:lnTo>
                  <a:lnTo>
                    <a:pt x="38" y="179"/>
                  </a:lnTo>
                  <a:lnTo>
                    <a:pt x="38" y="181"/>
                  </a:lnTo>
                  <a:lnTo>
                    <a:pt x="38" y="185"/>
                  </a:lnTo>
                  <a:lnTo>
                    <a:pt x="39" y="188"/>
                  </a:lnTo>
                  <a:lnTo>
                    <a:pt x="40" y="192"/>
                  </a:lnTo>
                  <a:lnTo>
                    <a:pt x="42" y="196"/>
                  </a:lnTo>
                  <a:lnTo>
                    <a:pt x="44" y="201"/>
                  </a:lnTo>
                  <a:lnTo>
                    <a:pt x="47" y="206"/>
                  </a:lnTo>
                  <a:lnTo>
                    <a:pt x="49" y="209"/>
                  </a:lnTo>
                  <a:lnTo>
                    <a:pt x="51" y="215"/>
                  </a:lnTo>
                  <a:lnTo>
                    <a:pt x="52" y="218"/>
                  </a:lnTo>
                  <a:lnTo>
                    <a:pt x="54" y="222"/>
                  </a:lnTo>
                  <a:lnTo>
                    <a:pt x="55" y="227"/>
                  </a:lnTo>
                  <a:lnTo>
                    <a:pt x="56" y="229"/>
                  </a:lnTo>
                  <a:lnTo>
                    <a:pt x="57" y="231"/>
                  </a:lnTo>
                  <a:lnTo>
                    <a:pt x="57" y="233"/>
                  </a:lnTo>
                  <a:lnTo>
                    <a:pt x="56" y="233"/>
                  </a:lnTo>
                  <a:lnTo>
                    <a:pt x="55" y="233"/>
                  </a:lnTo>
                  <a:lnTo>
                    <a:pt x="53" y="233"/>
                  </a:lnTo>
                  <a:lnTo>
                    <a:pt x="51" y="233"/>
                  </a:lnTo>
                  <a:lnTo>
                    <a:pt x="48" y="233"/>
                  </a:lnTo>
                  <a:lnTo>
                    <a:pt x="44" y="231"/>
                  </a:lnTo>
                  <a:lnTo>
                    <a:pt x="41" y="230"/>
                  </a:lnTo>
                  <a:lnTo>
                    <a:pt x="38" y="228"/>
                  </a:lnTo>
                  <a:lnTo>
                    <a:pt x="35" y="227"/>
                  </a:lnTo>
                  <a:lnTo>
                    <a:pt x="30" y="223"/>
                  </a:lnTo>
                  <a:lnTo>
                    <a:pt x="26" y="220"/>
                  </a:lnTo>
                  <a:lnTo>
                    <a:pt x="23" y="216"/>
                  </a:lnTo>
                  <a:lnTo>
                    <a:pt x="21" y="213"/>
                  </a:lnTo>
                  <a:lnTo>
                    <a:pt x="17" y="207"/>
                  </a:lnTo>
                  <a:lnTo>
                    <a:pt x="16" y="202"/>
                  </a:lnTo>
                  <a:lnTo>
                    <a:pt x="14" y="196"/>
                  </a:lnTo>
                  <a:lnTo>
                    <a:pt x="14" y="190"/>
                  </a:lnTo>
                  <a:lnTo>
                    <a:pt x="13" y="183"/>
                  </a:lnTo>
                  <a:lnTo>
                    <a:pt x="13" y="178"/>
                  </a:lnTo>
                  <a:lnTo>
                    <a:pt x="13" y="170"/>
                  </a:lnTo>
                  <a:lnTo>
                    <a:pt x="14" y="165"/>
                  </a:lnTo>
                  <a:lnTo>
                    <a:pt x="15" y="159"/>
                  </a:lnTo>
                  <a:lnTo>
                    <a:pt x="16" y="152"/>
                  </a:lnTo>
                  <a:lnTo>
                    <a:pt x="17" y="147"/>
                  </a:lnTo>
                  <a:lnTo>
                    <a:pt x="20" y="140"/>
                  </a:lnTo>
                  <a:lnTo>
                    <a:pt x="21" y="134"/>
                  </a:lnTo>
                  <a:lnTo>
                    <a:pt x="22" y="127"/>
                  </a:lnTo>
                  <a:lnTo>
                    <a:pt x="23" y="121"/>
                  </a:lnTo>
                  <a:lnTo>
                    <a:pt x="24" y="114"/>
                  </a:lnTo>
                  <a:lnTo>
                    <a:pt x="25" y="109"/>
                  </a:lnTo>
                  <a:lnTo>
                    <a:pt x="26" y="102"/>
                  </a:lnTo>
                  <a:lnTo>
                    <a:pt x="26" y="96"/>
                  </a:lnTo>
                  <a:lnTo>
                    <a:pt x="26" y="90"/>
                  </a:lnTo>
                  <a:lnTo>
                    <a:pt x="25" y="83"/>
                  </a:lnTo>
                  <a:lnTo>
                    <a:pt x="24" y="77"/>
                  </a:lnTo>
                  <a:lnTo>
                    <a:pt x="23" y="72"/>
                  </a:lnTo>
                  <a:lnTo>
                    <a:pt x="22" y="68"/>
                  </a:lnTo>
                  <a:lnTo>
                    <a:pt x="21" y="62"/>
                  </a:lnTo>
                  <a:lnTo>
                    <a:pt x="20" y="60"/>
                  </a:lnTo>
                  <a:lnTo>
                    <a:pt x="17" y="56"/>
                  </a:lnTo>
                  <a:lnTo>
                    <a:pt x="17" y="53"/>
                  </a:lnTo>
                  <a:lnTo>
                    <a:pt x="14" y="48"/>
                  </a:lnTo>
                  <a:lnTo>
                    <a:pt x="13" y="45"/>
                  </a:lnTo>
                  <a:lnTo>
                    <a:pt x="11" y="42"/>
                  </a:lnTo>
                  <a:lnTo>
                    <a:pt x="9" y="37"/>
                  </a:lnTo>
                  <a:lnTo>
                    <a:pt x="7" y="33"/>
                  </a:lnTo>
                  <a:lnTo>
                    <a:pt x="6" y="28"/>
                  </a:lnTo>
                  <a:lnTo>
                    <a:pt x="3" y="22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2" y="8"/>
                  </a:lnTo>
                  <a:lnTo>
                    <a:pt x="4" y="5"/>
                  </a:lnTo>
                  <a:lnTo>
                    <a:pt x="9" y="2"/>
                  </a:lnTo>
                  <a:lnTo>
                    <a:pt x="12" y="1"/>
                  </a:lnTo>
                  <a:lnTo>
                    <a:pt x="15" y="0"/>
                  </a:lnTo>
                  <a:lnTo>
                    <a:pt x="19" y="1"/>
                  </a:lnTo>
                  <a:lnTo>
                    <a:pt x="21" y="4"/>
                  </a:lnTo>
                  <a:lnTo>
                    <a:pt x="21" y="4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49" name="Freeform 25"/>
            <p:cNvSpPr>
              <a:spLocks/>
            </p:cNvSpPr>
            <p:nvPr/>
          </p:nvSpPr>
          <p:spPr bwMode="auto">
            <a:xfrm>
              <a:off x="5730" y="3974"/>
              <a:ext cx="277" cy="75"/>
            </a:xfrm>
            <a:custGeom>
              <a:avLst/>
              <a:gdLst/>
              <a:ahLst/>
              <a:cxnLst>
                <a:cxn ang="0">
                  <a:pos x="33" y="6"/>
                </a:cxn>
                <a:cxn ang="0">
                  <a:pos x="47" y="14"/>
                </a:cxn>
                <a:cxn ang="0">
                  <a:pos x="62" y="23"/>
                </a:cxn>
                <a:cxn ang="0">
                  <a:pos x="73" y="30"/>
                </a:cxn>
                <a:cxn ang="0">
                  <a:pos x="86" y="36"/>
                </a:cxn>
                <a:cxn ang="0">
                  <a:pos x="99" y="41"/>
                </a:cxn>
                <a:cxn ang="0">
                  <a:pos x="113" y="47"/>
                </a:cxn>
                <a:cxn ang="0">
                  <a:pos x="130" y="49"/>
                </a:cxn>
                <a:cxn ang="0">
                  <a:pos x="148" y="50"/>
                </a:cxn>
                <a:cxn ang="0">
                  <a:pos x="165" y="49"/>
                </a:cxn>
                <a:cxn ang="0">
                  <a:pos x="182" y="49"/>
                </a:cxn>
                <a:cxn ang="0">
                  <a:pos x="197" y="47"/>
                </a:cxn>
                <a:cxn ang="0">
                  <a:pos x="212" y="44"/>
                </a:cxn>
                <a:cxn ang="0">
                  <a:pos x="227" y="40"/>
                </a:cxn>
                <a:cxn ang="0">
                  <a:pos x="243" y="36"/>
                </a:cxn>
                <a:cxn ang="0">
                  <a:pos x="260" y="32"/>
                </a:cxn>
                <a:cxn ang="0">
                  <a:pos x="272" y="27"/>
                </a:cxn>
                <a:cxn ang="0">
                  <a:pos x="276" y="30"/>
                </a:cxn>
                <a:cxn ang="0">
                  <a:pos x="277" y="35"/>
                </a:cxn>
                <a:cxn ang="0">
                  <a:pos x="274" y="38"/>
                </a:cxn>
                <a:cxn ang="0">
                  <a:pos x="264" y="44"/>
                </a:cxn>
                <a:cxn ang="0">
                  <a:pos x="245" y="50"/>
                </a:cxn>
                <a:cxn ang="0">
                  <a:pos x="229" y="56"/>
                </a:cxn>
                <a:cxn ang="0">
                  <a:pos x="214" y="62"/>
                </a:cxn>
                <a:cxn ang="0">
                  <a:pos x="199" y="66"/>
                </a:cxn>
                <a:cxn ang="0">
                  <a:pos x="183" y="71"/>
                </a:cxn>
                <a:cxn ang="0">
                  <a:pos x="165" y="73"/>
                </a:cxn>
                <a:cxn ang="0">
                  <a:pos x="148" y="74"/>
                </a:cxn>
                <a:cxn ang="0">
                  <a:pos x="127" y="73"/>
                </a:cxn>
                <a:cxn ang="0">
                  <a:pos x="110" y="70"/>
                </a:cxn>
                <a:cxn ang="0">
                  <a:pos x="92" y="64"/>
                </a:cxn>
                <a:cxn ang="0">
                  <a:pos x="75" y="58"/>
                </a:cxn>
                <a:cxn ang="0">
                  <a:pos x="58" y="49"/>
                </a:cxn>
                <a:cxn ang="0">
                  <a:pos x="41" y="40"/>
                </a:cxn>
                <a:cxn ang="0">
                  <a:pos x="25" y="30"/>
                </a:cxn>
                <a:cxn ang="0">
                  <a:pos x="10" y="21"/>
                </a:cxn>
                <a:cxn ang="0">
                  <a:pos x="0" y="14"/>
                </a:cxn>
                <a:cxn ang="0">
                  <a:pos x="1" y="9"/>
                </a:cxn>
                <a:cxn ang="0">
                  <a:pos x="5" y="6"/>
                </a:cxn>
                <a:cxn ang="0">
                  <a:pos x="10" y="4"/>
                </a:cxn>
                <a:cxn ang="0">
                  <a:pos x="15" y="1"/>
                </a:cxn>
                <a:cxn ang="0">
                  <a:pos x="20" y="0"/>
                </a:cxn>
                <a:cxn ang="0">
                  <a:pos x="25" y="0"/>
                </a:cxn>
                <a:cxn ang="0">
                  <a:pos x="27" y="3"/>
                </a:cxn>
              </a:cxnLst>
              <a:rect l="0" t="0" r="r" b="b"/>
              <a:pathLst>
                <a:path w="277" h="75">
                  <a:moveTo>
                    <a:pt x="27" y="3"/>
                  </a:moveTo>
                  <a:lnTo>
                    <a:pt x="33" y="6"/>
                  </a:lnTo>
                  <a:lnTo>
                    <a:pt x="41" y="10"/>
                  </a:lnTo>
                  <a:lnTo>
                    <a:pt x="47" y="14"/>
                  </a:lnTo>
                  <a:lnTo>
                    <a:pt x="55" y="19"/>
                  </a:lnTo>
                  <a:lnTo>
                    <a:pt x="62" y="23"/>
                  </a:lnTo>
                  <a:lnTo>
                    <a:pt x="67" y="26"/>
                  </a:lnTo>
                  <a:lnTo>
                    <a:pt x="73" y="30"/>
                  </a:lnTo>
                  <a:lnTo>
                    <a:pt x="80" y="34"/>
                  </a:lnTo>
                  <a:lnTo>
                    <a:pt x="86" y="36"/>
                  </a:lnTo>
                  <a:lnTo>
                    <a:pt x="93" y="39"/>
                  </a:lnTo>
                  <a:lnTo>
                    <a:pt x="99" y="41"/>
                  </a:lnTo>
                  <a:lnTo>
                    <a:pt x="107" y="44"/>
                  </a:lnTo>
                  <a:lnTo>
                    <a:pt x="113" y="47"/>
                  </a:lnTo>
                  <a:lnTo>
                    <a:pt x="122" y="48"/>
                  </a:lnTo>
                  <a:lnTo>
                    <a:pt x="130" y="49"/>
                  </a:lnTo>
                  <a:lnTo>
                    <a:pt x="139" y="50"/>
                  </a:lnTo>
                  <a:lnTo>
                    <a:pt x="148" y="50"/>
                  </a:lnTo>
                  <a:lnTo>
                    <a:pt x="157" y="50"/>
                  </a:lnTo>
                  <a:lnTo>
                    <a:pt x="165" y="49"/>
                  </a:lnTo>
                  <a:lnTo>
                    <a:pt x="174" y="49"/>
                  </a:lnTo>
                  <a:lnTo>
                    <a:pt x="182" y="49"/>
                  </a:lnTo>
                  <a:lnTo>
                    <a:pt x="189" y="48"/>
                  </a:lnTo>
                  <a:lnTo>
                    <a:pt x="197" y="47"/>
                  </a:lnTo>
                  <a:lnTo>
                    <a:pt x="205" y="46"/>
                  </a:lnTo>
                  <a:lnTo>
                    <a:pt x="212" y="44"/>
                  </a:lnTo>
                  <a:lnTo>
                    <a:pt x="219" y="43"/>
                  </a:lnTo>
                  <a:lnTo>
                    <a:pt x="227" y="40"/>
                  </a:lnTo>
                  <a:lnTo>
                    <a:pt x="234" y="38"/>
                  </a:lnTo>
                  <a:lnTo>
                    <a:pt x="243" y="36"/>
                  </a:lnTo>
                  <a:lnTo>
                    <a:pt x="252" y="34"/>
                  </a:lnTo>
                  <a:lnTo>
                    <a:pt x="260" y="32"/>
                  </a:lnTo>
                  <a:lnTo>
                    <a:pt x="269" y="28"/>
                  </a:lnTo>
                  <a:lnTo>
                    <a:pt x="272" y="27"/>
                  </a:lnTo>
                  <a:lnTo>
                    <a:pt x="274" y="28"/>
                  </a:lnTo>
                  <a:lnTo>
                    <a:pt x="276" y="30"/>
                  </a:lnTo>
                  <a:lnTo>
                    <a:pt x="277" y="32"/>
                  </a:lnTo>
                  <a:lnTo>
                    <a:pt x="277" y="35"/>
                  </a:lnTo>
                  <a:lnTo>
                    <a:pt x="277" y="37"/>
                  </a:lnTo>
                  <a:lnTo>
                    <a:pt x="274" y="38"/>
                  </a:lnTo>
                  <a:lnTo>
                    <a:pt x="272" y="40"/>
                  </a:lnTo>
                  <a:lnTo>
                    <a:pt x="264" y="44"/>
                  </a:lnTo>
                  <a:lnTo>
                    <a:pt x="254" y="47"/>
                  </a:lnTo>
                  <a:lnTo>
                    <a:pt x="245" y="50"/>
                  </a:lnTo>
                  <a:lnTo>
                    <a:pt x="238" y="53"/>
                  </a:lnTo>
                  <a:lnTo>
                    <a:pt x="229" y="56"/>
                  </a:lnTo>
                  <a:lnTo>
                    <a:pt x="221" y="59"/>
                  </a:lnTo>
                  <a:lnTo>
                    <a:pt x="214" y="62"/>
                  </a:lnTo>
                  <a:lnTo>
                    <a:pt x="206" y="64"/>
                  </a:lnTo>
                  <a:lnTo>
                    <a:pt x="199" y="66"/>
                  </a:lnTo>
                  <a:lnTo>
                    <a:pt x="191" y="70"/>
                  </a:lnTo>
                  <a:lnTo>
                    <a:pt x="183" y="71"/>
                  </a:lnTo>
                  <a:lnTo>
                    <a:pt x="175" y="73"/>
                  </a:lnTo>
                  <a:lnTo>
                    <a:pt x="165" y="73"/>
                  </a:lnTo>
                  <a:lnTo>
                    <a:pt x="157" y="74"/>
                  </a:lnTo>
                  <a:lnTo>
                    <a:pt x="148" y="74"/>
                  </a:lnTo>
                  <a:lnTo>
                    <a:pt x="138" y="75"/>
                  </a:lnTo>
                  <a:lnTo>
                    <a:pt x="127" y="73"/>
                  </a:lnTo>
                  <a:lnTo>
                    <a:pt x="119" y="73"/>
                  </a:lnTo>
                  <a:lnTo>
                    <a:pt x="110" y="70"/>
                  </a:lnTo>
                  <a:lnTo>
                    <a:pt x="102" y="67"/>
                  </a:lnTo>
                  <a:lnTo>
                    <a:pt x="92" y="64"/>
                  </a:lnTo>
                  <a:lnTo>
                    <a:pt x="83" y="61"/>
                  </a:lnTo>
                  <a:lnTo>
                    <a:pt x="75" y="58"/>
                  </a:lnTo>
                  <a:lnTo>
                    <a:pt x="67" y="54"/>
                  </a:lnTo>
                  <a:lnTo>
                    <a:pt x="58" y="49"/>
                  </a:lnTo>
                  <a:lnTo>
                    <a:pt x="50" y="45"/>
                  </a:lnTo>
                  <a:lnTo>
                    <a:pt x="41" y="40"/>
                  </a:lnTo>
                  <a:lnTo>
                    <a:pt x="33" y="35"/>
                  </a:lnTo>
                  <a:lnTo>
                    <a:pt x="25" y="30"/>
                  </a:lnTo>
                  <a:lnTo>
                    <a:pt x="17" y="25"/>
                  </a:lnTo>
                  <a:lnTo>
                    <a:pt x="10" y="21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1" y="11"/>
                  </a:lnTo>
                  <a:lnTo>
                    <a:pt x="1" y="9"/>
                  </a:lnTo>
                  <a:lnTo>
                    <a:pt x="4" y="8"/>
                  </a:lnTo>
                  <a:lnTo>
                    <a:pt x="5" y="6"/>
                  </a:lnTo>
                  <a:lnTo>
                    <a:pt x="8" y="6"/>
                  </a:lnTo>
                  <a:lnTo>
                    <a:pt x="10" y="4"/>
                  </a:lnTo>
                  <a:lnTo>
                    <a:pt x="13" y="4"/>
                  </a:lnTo>
                  <a:lnTo>
                    <a:pt x="15" y="1"/>
                  </a:lnTo>
                  <a:lnTo>
                    <a:pt x="18" y="1"/>
                  </a:lnTo>
                  <a:lnTo>
                    <a:pt x="20" y="0"/>
                  </a:lnTo>
                  <a:lnTo>
                    <a:pt x="24" y="0"/>
                  </a:lnTo>
                  <a:lnTo>
                    <a:pt x="25" y="0"/>
                  </a:lnTo>
                  <a:lnTo>
                    <a:pt x="27" y="3"/>
                  </a:lnTo>
                  <a:lnTo>
                    <a:pt x="27" y="3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0" name="Freeform 26"/>
            <p:cNvSpPr>
              <a:spLocks/>
            </p:cNvSpPr>
            <p:nvPr/>
          </p:nvSpPr>
          <p:spPr bwMode="auto">
            <a:xfrm>
              <a:off x="5601" y="3813"/>
              <a:ext cx="26" cy="32"/>
            </a:xfrm>
            <a:custGeom>
              <a:avLst/>
              <a:gdLst/>
              <a:ahLst/>
              <a:cxnLst>
                <a:cxn ang="0">
                  <a:pos x="24" y="10"/>
                </a:cxn>
                <a:cxn ang="0">
                  <a:pos x="22" y="10"/>
                </a:cxn>
                <a:cxn ang="0">
                  <a:pos x="21" y="10"/>
                </a:cxn>
                <a:cxn ang="0">
                  <a:pos x="18" y="11"/>
                </a:cxn>
                <a:cxn ang="0">
                  <a:pos x="17" y="11"/>
                </a:cxn>
                <a:cxn ang="0">
                  <a:pos x="14" y="12"/>
                </a:cxn>
                <a:cxn ang="0">
                  <a:pos x="12" y="14"/>
                </a:cxn>
                <a:cxn ang="0">
                  <a:pos x="11" y="16"/>
                </a:cxn>
                <a:cxn ang="0">
                  <a:pos x="10" y="19"/>
                </a:cxn>
                <a:cxn ang="0">
                  <a:pos x="10" y="21"/>
                </a:cxn>
                <a:cxn ang="0">
                  <a:pos x="11" y="25"/>
                </a:cxn>
                <a:cxn ang="0">
                  <a:pos x="10" y="28"/>
                </a:cxn>
                <a:cxn ang="0">
                  <a:pos x="9" y="29"/>
                </a:cxn>
                <a:cxn ang="0">
                  <a:pos x="8" y="30"/>
                </a:cxn>
                <a:cxn ang="0">
                  <a:pos x="6" y="32"/>
                </a:cxn>
                <a:cxn ang="0">
                  <a:pos x="4" y="30"/>
                </a:cxn>
                <a:cxn ang="0">
                  <a:pos x="2" y="28"/>
                </a:cxn>
                <a:cxn ang="0">
                  <a:pos x="1" y="26"/>
                </a:cxn>
                <a:cxn ang="0">
                  <a:pos x="0" y="24"/>
                </a:cxn>
                <a:cxn ang="0">
                  <a:pos x="0" y="20"/>
                </a:cxn>
                <a:cxn ang="0">
                  <a:pos x="0" y="17"/>
                </a:cxn>
                <a:cxn ang="0">
                  <a:pos x="1" y="13"/>
                </a:cxn>
                <a:cxn ang="0">
                  <a:pos x="4" y="11"/>
                </a:cxn>
                <a:cxn ang="0">
                  <a:pos x="6" y="9"/>
                </a:cxn>
                <a:cxn ang="0">
                  <a:pos x="9" y="6"/>
                </a:cxn>
                <a:cxn ang="0">
                  <a:pos x="11" y="5"/>
                </a:cxn>
                <a:cxn ang="0">
                  <a:pos x="13" y="3"/>
                </a:cxn>
                <a:cxn ang="0">
                  <a:pos x="15" y="2"/>
                </a:cxn>
                <a:cxn ang="0">
                  <a:pos x="20" y="1"/>
                </a:cxn>
                <a:cxn ang="0">
                  <a:pos x="21" y="0"/>
                </a:cxn>
                <a:cxn ang="0">
                  <a:pos x="23" y="0"/>
                </a:cxn>
                <a:cxn ang="0">
                  <a:pos x="24" y="0"/>
                </a:cxn>
                <a:cxn ang="0">
                  <a:pos x="26" y="2"/>
                </a:cxn>
                <a:cxn ang="0">
                  <a:pos x="26" y="3"/>
                </a:cxn>
                <a:cxn ang="0">
                  <a:pos x="26" y="6"/>
                </a:cxn>
                <a:cxn ang="0">
                  <a:pos x="26" y="9"/>
                </a:cxn>
                <a:cxn ang="0">
                  <a:pos x="24" y="10"/>
                </a:cxn>
                <a:cxn ang="0">
                  <a:pos x="24" y="10"/>
                </a:cxn>
              </a:cxnLst>
              <a:rect l="0" t="0" r="r" b="b"/>
              <a:pathLst>
                <a:path w="26" h="32">
                  <a:moveTo>
                    <a:pt x="24" y="10"/>
                  </a:moveTo>
                  <a:lnTo>
                    <a:pt x="22" y="10"/>
                  </a:lnTo>
                  <a:lnTo>
                    <a:pt x="21" y="10"/>
                  </a:lnTo>
                  <a:lnTo>
                    <a:pt x="18" y="11"/>
                  </a:lnTo>
                  <a:lnTo>
                    <a:pt x="17" y="11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11" y="16"/>
                  </a:lnTo>
                  <a:lnTo>
                    <a:pt x="10" y="19"/>
                  </a:lnTo>
                  <a:lnTo>
                    <a:pt x="10" y="21"/>
                  </a:lnTo>
                  <a:lnTo>
                    <a:pt x="11" y="25"/>
                  </a:lnTo>
                  <a:lnTo>
                    <a:pt x="10" y="28"/>
                  </a:lnTo>
                  <a:lnTo>
                    <a:pt x="9" y="29"/>
                  </a:lnTo>
                  <a:lnTo>
                    <a:pt x="8" y="30"/>
                  </a:lnTo>
                  <a:lnTo>
                    <a:pt x="6" y="32"/>
                  </a:lnTo>
                  <a:lnTo>
                    <a:pt x="4" y="30"/>
                  </a:lnTo>
                  <a:lnTo>
                    <a:pt x="2" y="28"/>
                  </a:lnTo>
                  <a:lnTo>
                    <a:pt x="1" y="26"/>
                  </a:lnTo>
                  <a:lnTo>
                    <a:pt x="0" y="24"/>
                  </a:lnTo>
                  <a:lnTo>
                    <a:pt x="0" y="20"/>
                  </a:lnTo>
                  <a:lnTo>
                    <a:pt x="0" y="17"/>
                  </a:lnTo>
                  <a:lnTo>
                    <a:pt x="1" y="13"/>
                  </a:lnTo>
                  <a:lnTo>
                    <a:pt x="4" y="11"/>
                  </a:lnTo>
                  <a:lnTo>
                    <a:pt x="6" y="9"/>
                  </a:lnTo>
                  <a:lnTo>
                    <a:pt x="9" y="6"/>
                  </a:lnTo>
                  <a:lnTo>
                    <a:pt x="11" y="5"/>
                  </a:lnTo>
                  <a:lnTo>
                    <a:pt x="13" y="3"/>
                  </a:lnTo>
                  <a:lnTo>
                    <a:pt x="15" y="2"/>
                  </a:lnTo>
                  <a:lnTo>
                    <a:pt x="20" y="1"/>
                  </a:lnTo>
                  <a:lnTo>
                    <a:pt x="21" y="0"/>
                  </a:lnTo>
                  <a:lnTo>
                    <a:pt x="23" y="0"/>
                  </a:lnTo>
                  <a:lnTo>
                    <a:pt x="24" y="0"/>
                  </a:lnTo>
                  <a:lnTo>
                    <a:pt x="26" y="2"/>
                  </a:lnTo>
                  <a:lnTo>
                    <a:pt x="26" y="3"/>
                  </a:lnTo>
                  <a:lnTo>
                    <a:pt x="26" y="6"/>
                  </a:lnTo>
                  <a:lnTo>
                    <a:pt x="26" y="9"/>
                  </a:lnTo>
                  <a:lnTo>
                    <a:pt x="24" y="10"/>
                  </a:lnTo>
                  <a:lnTo>
                    <a:pt x="24" y="10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1" name="Freeform 27"/>
            <p:cNvSpPr>
              <a:spLocks/>
            </p:cNvSpPr>
            <p:nvPr/>
          </p:nvSpPr>
          <p:spPr bwMode="auto">
            <a:xfrm>
              <a:off x="5610" y="3812"/>
              <a:ext cx="79" cy="37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5" y="1"/>
                </a:cxn>
                <a:cxn ang="0">
                  <a:pos x="10" y="1"/>
                </a:cxn>
                <a:cxn ang="0">
                  <a:pos x="14" y="3"/>
                </a:cxn>
                <a:cxn ang="0">
                  <a:pos x="19" y="6"/>
                </a:cxn>
                <a:cxn ang="0">
                  <a:pos x="23" y="7"/>
                </a:cxn>
                <a:cxn ang="0">
                  <a:pos x="29" y="9"/>
                </a:cxn>
                <a:cxn ang="0">
                  <a:pos x="35" y="10"/>
                </a:cxn>
                <a:cxn ang="0">
                  <a:pos x="40" y="12"/>
                </a:cxn>
                <a:cxn ang="0">
                  <a:pos x="46" y="14"/>
                </a:cxn>
                <a:cxn ang="0">
                  <a:pos x="51" y="15"/>
                </a:cxn>
                <a:cxn ang="0">
                  <a:pos x="56" y="18"/>
                </a:cxn>
                <a:cxn ang="0">
                  <a:pos x="60" y="20"/>
                </a:cxn>
                <a:cxn ang="0">
                  <a:pos x="66" y="21"/>
                </a:cxn>
                <a:cxn ang="0">
                  <a:pos x="69" y="23"/>
                </a:cxn>
                <a:cxn ang="0">
                  <a:pos x="72" y="24"/>
                </a:cxn>
                <a:cxn ang="0">
                  <a:pos x="75" y="26"/>
                </a:cxn>
                <a:cxn ang="0">
                  <a:pos x="78" y="27"/>
                </a:cxn>
                <a:cxn ang="0">
                  <a:pos x="79" y="29"/>
                </a:cxn>
                <a:cxn ang="0">
                  <a:pos x="79" y="33"/>
                </a:cxn>
                <a:cxn ang="0">
                  <a:pos x="78" y="35"/>
                </a:cxn>
                <a:cxn ang="0">
                  <a:pos x="75" y="36"/>
                </a:cxn>
                <a:cxn ang="0">
                  <a:pos x="72" y="37"/>
                </a:cxn>
                <a:cxn ang="0">
                  <a:pos x="69" y="37"/>
                </a:cxn>
                <a:cxn ang="0">
                  <a:pos x="67" y="36"/>
                </a:cxn>
                <a:cxn ang="0">
                  <a:pos x="65" y="35"/>
                </a:cxn>
                <a:cxn ang="0">
                  <a:pos x="62" y="34"/>
                </a:cxn>
                <a:cxn ang="0">
                  <a:pos x="58" y="31"/>
                </a:cxn>
                <a:cxn ang="0">
                  <a:pos x="55" y="29"/>
                </a:cxn>
                <a:cxn ang="0">
                  <a:pos x="51" y="28"/>
                </a:cxn>
                <a:cxn ang="0">
                  <a:pos x="46" y="27"/>
                </a:cxn>
                <a:cxn ang="0">
                  <a:pos x="41" y="24"/>
                </a:cxn>
                <a:cxn ang="0">
                  <a:pos x="38" y="23"/>
                </a:cxn>
                <a:cxn ang="0">
                  <a:pos x="32" y="21"/>
                </a:cxn>
                <a:cxn ang="0">
                  <a:pos x="28" y="18"/>
                </a:cxn>
                <a:cxn ang="0">
                  <a:pos x="23" y="16"/>
                </a:cxn>
                <a:cxn ang="0">
                  <a:pos x="19" y="14"/>
                </a:cxn>
                <a:cxn ang="0">
                  <a:pos x="14" y="12"/>
                </a:cxn>
                <a:cxn ang="0">
                  <a:pos x="12" y="11"/>
                </a:cxn>
                <a:cxn ang="0">
                  <a:pos x="9" y="10"/>
                </a:cxn>
                <a:cxn ang="0">
                  <a:pos x="5" y="9"/>
                </a:cxn>
                <a:cxn ang="0">
                  <a:pos x="2" y="7"/>
                </a:cxn>
                <a:cxn ang="0">
                  <a:pos x="0" y="2"/>
                </a:cxn>
                <a:cxn ang="0">
                  <a:pos x="0" y="0"/>
                </a:cxn>
                <a:cxn ang="0">
                  <a:pos x="3" y="0"/>
                </a:cxn>
                <a:cxn ang="0">
                  <a:pos x="3" y="0"/>
                </a:cxn>
              </a:cxnLst>
              <a:rect l="0" t="0" r="r" b="b"/>
              <a:pathLst>
                <a:path w="79" h="37">
                  <a:moveTo>
                    <a:pt x="3" y="0"/>
                  </a:moveTo>
                  <a:lnTo>
                    <a:pt x="5" y="1"/>
                  </a:lnTo>
                  <a:lnTo>
                    <a:pt x="10" y="1"/>
                  </a:lnTo>
                  <a:lnTo>
                    <a:pt x="14" y="3"/>
                  </a:lnTo>
                  <a:lnTo>
                    <a:pt x="19" y="6"/>
                  </a:lnTo>
                  <a:lnTo>
                    <a:pt x="23" y="7"/>
                  </a:lnTo>
                  <a:lnTo>
                    <a:pt x="29" y="9"/>
                  </a:lnTo>
                  <a:lnTo>
                    <a:pt x="35" y="10"/>
                  </a:lnTo>
                  <a:lnTo>
                    <a:pt x="40" y="12"/>
                  </a:lnTo>
                  <a:lnTo>
                    <a:pt x="46" y="14"/>
                  </a:lnTo>
                  <a:lnTo>
                    <a:pt x="51" y="15"/>
                  </a:lnTo>
                  <a:lnTo>
                    <a:pt x="56" y="18"/>
                  </a:lnTo>
                  <a:lnTo>
                    <a:pt x="60" y="20"/>
                  </a:lnTo>
                  <a:lnTo>
                    <a:pt x="66" y="21"/>
                  </a:lnTo>
                  <a:lnTo>
                    <a:pt x="69" y="23"/>
                  </a:lnTo>
                  <a:lnTo>
                    <a:pt x="72" y="24"/>
                  </a:lnTo>
                  <a:lnTo>
                    <a:pt x="75" y="26"/>
                  </a:lnTo>
                  <a:lnTo>
                    <a:pt x="78" y="27"/>
                  </a:lnTo>
                  <a:lnTo>
                    <a:pt x="79" y="29"/>
                  </a:lnTo>
                  <a:lnTo>
                    <a:pt x="79" y="33"/>
                  </a:lnTo>
                  <a:lnTo>
                    <a:pt x="78" y="35"/>
                  </a:lnTo>
                  <a:lnTo>
                    <a:pt x="75" y="36"/>
                  </a:lnTo>
                  <a:lnTo>
                    <a:pt x="72" y="37"/>
                  </a:lnTo>
                  <a:lnTo>
                    <a:pt x="69" y="37"/>
                  </a:lnTo>
                  <a:lnTo>
                    <a:pt x="67" y="36"/>
                  </a:lnTo>
                  <a:lnTo>
                    <a:pt x="65" y="35"/>
                  </a:lnTo>
                  <a:lnTo>
                    <a:pt x="62" y="34"/>
                  </a:lnTo>
                  <a:lnTo>
                    <a:pt x="58" y="31"/>
                  </a:lnTo>
                  <a:lnTo>
                    <a:pt x="55" y="29"/>
                  </a:lnTo>
                  <a:lnTo>
                    <a:pt x="51" y="28"/>
                  </a:lnTo>
                  <a:lnTo>
                    <a:pt x="46" y="27"/>
                  </a:lnTo>
                  <a:lnTo>
                    <a:pt x="41" y="24"/>
                  </a:lnTo>
                  <a:lnTo>
                    <a:pt x="38" y="23"/>
                  </a:lnTo>
                  <a:lnTo>
                    <a:pt x="32" y="21"/>
                  </a:lnTo>
                  <a:lnTo>
                    <a:pt x="28" y="18"/>
                  </a:lnTo>
                  <a:lnTo>
                    <a:pt x="23" y="16"/>
                  </a:lnTo>
                  <a:lnTo>
                    <a:pt x="19" y="14"/>
                  </a:lnTo>
                  <a:lnTo>
                    <a:pt x="14" y="12"/>
                  </a:lnTo>
                  <a:lnTo>
                    <a:pt x="12" y="11"/>
                  </a:lnTo>
                  <a:lnTo>
                    <a:pt x="9" y="10"/>
                  </a:lnTo>
                  <a:lnTo>
                    <a:pt x="5" y="9"/>
                  </a:lnTo>
                  <a:lnTo>
                    <a:pt x="2" y="7"/>
                  </a:lnTo>
                  <a:lnTo>
                    <a:pt x="0" y="2"/>
                  </a:lnTo>
                  <a:lnTo>
                    <a:pt x="0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2" name="Freeform 28"/>
            <p:cNvSpPr>
              <a:spLocks/>
            </p:cNvSpPr>
            <p:nvPr/>
          </p:nvSpPr>
          <p:spPr bwMode="auto">
            <a:xfrm>
              <a:off x="5605" y="3827"/>
              <a:ext cx="75" cy="38"/>
            </a:xfrm>
            <a:custGeom>
              <a:avLst/>
              <a:gdLst/>
              <a:ahLst/>
              <a:cxnLst>
                <a:cxn ang="0">
                  <a:pos x="9" y="0"/>
                </a:cxn>
                <a:cxn ang="0">
                  <a:pos x="11" y="1"/>
                </a:cxn>
                <a:cxn ang="0">
                  <a:pos x="16" y="3"/>
                </a:cxn>
                <a:cxn ang="0">
                  <a:pos x="19" y="3"/>
                </a:cxn>
                <a:cxn ang="0">
                  <a:pos x="23" y="6"/>
                </a:cxn>
                <a:cxn ang="0">
                  <a:pos x="28" y="8"/>
                </a:cxn>
                <a:cxn ang="0">
                  <a:pos x="32" y="9"/>
                </a:cxn>
                <a:cxn ang="0">
                  <a:pos x="36" y="12"/>
                </a:cxn>
                <a:cxn ang="0">
                  <a:pos x="42" y="14"/>
                </a:cxn>
                <a:cxn ang="0">
                  <a:pos x="46" y="15"/>
                </a:cxn>
                <a:cxn ang="0">
                  <a:pos x="51" y="18"/>
                </a:cxn>
                <a:cxn ang="0">
                  <a:pos x="55" y="20"/>
                </a:cxn>
                <a:cxn ang="0">
                  <a:pos x="60" y="22"/>
                </a:cxn>
                <a:cxn ang="0">
                  <a:pos x="62" y="23"/>
                </a:cxn>
                <a:cxn ang="0">
                  <a:pos x="65" y="25"/>
                </a:cxn>
                <a:cxn ang="0">
                  <a:pos x="69" y="26"/>
                </a:cxn>
                <a:cxn ang="0">
                  <a:pos x="71" y="27"/>
                </a:cxn>
                <a:cxn ang="0">
                  <a:pos x="74" y="29"/>
                </a:cxn>
                <a:cxn ang="0">
                  <a:pos x="75" y="32"/>
                </a:cxn>
                <a:cxn ang="0">
                  <a:pos x="75" y="34"/>
                </a:cxn>
                <a:cxn ang="0">
                  <a:pos x="74" y="36"/>
                </a:cxn>
                <a:cxn ang="0">
                  <a:pos x="72" y="38"/>
                </a:cxn>
                <a:cxn ang="0">
                  <a:pos x="70" y="38"/>
                </a:cxn>
                <a:cxn ang="0">
                  <a:pos x="67" y="38"/>
                </a:cxn>
                <a:cxn ang="0">
                  <a:pos x="63" y="38"/>
                </a:cxn>
                <a:cxn ang="0">
                  <a:pos x="61" y="37"/>
                </a:cxn>
                <a:cxn ang="0">
                  <a:pos x="58" y="35"/>
                </a:cxn>
                <a:cxn ang="0">
                  <a:pos x="55" y="34"/>
                </a:cxn>
                <a:cxn ang="0">
                  <a:pos x="51" y="32"/>
                </a:cxn>
                <a:cxn ang="0">
                  <a:pos x="47" y="29"/>
                </a:cxn>
                <a:cxn ang="0">
                  <a:pos x="43" y="27"/>
                </a:cxn>
                <a:cxn ang="0">
                  <a:pos x="38" y="25"/>
                </a:cxn>
                <a:cxn ang="0">
                  <a:pos x="34" y="23"/>
                </a:cxn>
                <a:cxn ang="0">
                  <a:pos x="29" y="21"/>
                </a:cxn>
                <a:cxn ang="0">
                  <a:pos x="24" y="18"/>
                </a:cxn>
                <a:cxn ang="0">
                  <a:pos x="19" y="15"/>
                </a:cxn>
                <a:cxn ang="0">
                  <a:pos x="16" y="14"/>
                </a:cxn>
                <a:cxn ang="0">
                  <a:pos x="10" y="12"/>
                </a:cxn>
                <a:cxn ang="0">
                  <a:pos x="8" y="10"/>
                </a:cxn>
                <a:cxn ang="0">
                  <a:pos x="5" y="9"/>
                </a:cxn>
                <a:cxn ang="0">
                  <a:pos x="2" y="8"/>
                </a:cxn>
                <a:cxn ang="0">
                  <a:pos x="0" y="6"/>
                </a:cxn>
                <a:cxn ang="0">
                  <a:pos x="2" y="2"/>
                </a:cxn>
                <a:cxn ang="0">
                  <a:pos x="3" y="1"/>
                </a:cxn>
                <a:cxn ang="0">
                  <a:pos x="5" y="0"/>
                </a:cxn>
                <a:cxn ang="0">
                  <a:pos x="7" y="0"/>
                </a:cxn>
                <a:cxn ang="0">
                  <a:pos x="9" y="0"/>
                </a:cxn>
                <a:cxn ang="0">
                  <a:pos x="9" y="0"/>
                </a:cxn>
              </a:cxnLst>
              <a:rect l="0" t="0" r="r" b="b"/>
              <a:pathLst>
                <a:path w="75" h="38">
                  <a:moveTo>
                    <a:pt x="9" y="0"/>
                  </a:moveTo>
                  <a:lnTo>
                    <a:pt x="11" y="1"/>
                  </a:lnTo>
                  <a:lnTo>
                    <a:pt x="16" y="3"/>
                  </a:lnTo>
                  <a:lnTo>
                    <a:pt x="19" y="3"/>
                  </a:lnTo>
                  <a:lnTo>
                    <a:pt x="23" y="6"/>
                  </a:lnTo>
                  <a:lnTo>
                    <a:pt x="28" y="8"/>
                  </a:lnTo>
                  <a:lnTo>
                    <a:pt x="32" y="9"/>
                  </a:lnTo>
                  <a:lnTo>
                    <a:pt x="36" y="12"/>
                  </a:lnTo>
                  <a:lnTo>
                    <a:pt x="42" y="14"/>
                  </a:lnTo>
                  <a:lnTo>
                    <a:pt x="46" y="15"/>
                  </a:lnTo>
                  <a:lnTo>
                    <a:pt x="51" y="18"/>
                  </a:lnTo>
                  <a:lnTo>
                    <a:pt x="55" y="20"/>
                  </a:lnTo>
                  <a:lnTo>
                    <a:pt x="60" y="22"/>
                  </a:lnTo>
                  <a:lnTo>
                    <a:pt x="62" y="23"/>
                  </a:lnTo>
                  <a:lnTo>
                    <a:pt x="65" y="25"/>
                  </a:lnTo>
                  <a:lnTo>
                    <a:pt x="69" y="26"/>
                  </a:lnTo>
                  <a:lnTo>
                    <a:pt x="71" y="27"/>
                  </a:lnTo>
                  <a:lnTo>
                    <a:pt x="74" y="29"/>
                  </a:lnTo>
                  <a:lnTo>
                    <a:pt x="75" y="32"/>
                  </a:lnTo>
                  <a:lnTo>
                    <a:pt x="75" y="34"/>
                  </a:lnTo>
                  <a:lnTo>
                    <a:pt x="74" y="36"/>
                  </a:lnTo>
                  <a:lnTo>
                    <a:pt x="72" y="38"/>
                  </a:lnTo>
                  <a:lnTo>
                    <a:pt x="70" y="38"/>
                  </a:lnTo>
                  <a:lnTo>
                    <a:pt x="67" y="38"/>
                  </a:lnTo>
                  <a:lnTo>
                    <a:pt x="63" y="38"/>
                  </a:lnTo>
                  <a:lnTo>
                    <a:pt x="61" y="37"/>
                  </a:lnTo>
                  <a:lnTo>
                    <a:pt x="58" y="35"/>
                  </a:lnTo>
                  <a:lnTo>
                    <a:pt x="55" y="34"/>
                  </a:lnTo>
                  <a:lnTo>
                    <a:pt x="51" y="32"/>
                  </a:lnTo>
                  <a:lnTo>
                    <a:pt x="47" y="29"/>
                  </a:lnTo>
                  <a:lnTo>
                    <a:pt x="43" y="27"/>
                  </a:lnTo>
                  <a:lnTo>
                    <a:pt x="38" y="25"/>
                  </a:lnTo>
                  <a:lnTo>
                    <a:pt x="34" y="23"/>
                  </a:lnTo>
                  <a:lnTo>
                    <a:pt x="29" y="21"/>
                  </a:lnTo>
                  <a:lnTo>
                    <a:pt x="24" y="18"/>
                  </a:lnTo>
                  <a:lnTo>
                    <a:pt x="19" y="15"/>
                  </a:lnTo>
                  <a:lnTo>
                    <a:pt x="16" y="14"/>
                  </a:lnTo>
                  <a:lnTo>
                    <a:pt x="10" y="12"/>
                  </a:lnTo>
                  <a:lnTo>
                    <a:pt x="8" y="10"/>
                  </a:lnTo>
                  <a:lnTo>
                    <a:pt x="5" y="9"/>
                  </a:lnTo>
                  <a:lnTo>
                    <a:pt x="2" y="8"/>
                  </a:lnTo>
                  <a:lnTo>
                    <a:pt x="0" y="6"/>
                  </a:lnTo>
                  <a:lnTo>
                    <a:pt x="2" y="2"/>
                  </a:lnTo>
                  <a:lnTo>
                    <a:pt x="3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3" name="Freeform 29"/>
            <p:cNvSpPr>
              <a:spLocks/>
            </p:cNvSpPr>
            <p:nvPr/>
          </p:nvSpPr>
          <p:spPr bwMode="auto">
            <a:xfrm>
              <a:off x="5795" y="3789"/>
              <a:ext cx="62" cy="64"/>
            </a:xfrm>
            <a:custGeom>
              <a:avLst/>
              <a:gdLst/>
              <a:ahLst/>
              <a:cxnLst>
                <a:cxn ang="0">
                  <a:pos x="19" y="11"/>
                </a:cxn>
                <a:cxn ang="0">
                  <a:pos x="21" y="16"/>
                </a:cxn>
                <a:cxn ang="0">
                  <a:pos x="24" y="21"/>
                </a:cxn>
                <a:cxn ang="0">
                  <a:pos x="28" y="27"/>
                </a:cxn>
                <a:cxn ang="0">
                  <a:pos x="31" y="34"/>
                </a:cxn>
                <a:cxn ang="0">
                  <a:pos x="37" y="40"/>
                </a:cxn>
                <a:cxn ang="0">
                  <a:pos x="42" y="45"/>
                </a:cxn>
                <a:cxn ang="0">
                  <a:pos x="48" y="50"/>
                </a:cxn>
                <a:cxn ang="0">
                  <a:pos x="57" y="52"/>
                </a:cxn>
                <a:cxn ang="0">
                  <a:pos x="62" y="58"/>
                </a:cxn>
                <a:cxn ang="0">
                  <a:pos x="62" y="62"/>
                </a:cxn>
                <a:cxn ang="0">
                  <a:pos x="57" y="64"/>
                </a:cxn>
                <a:cxn ang="0">
                  <a:pos x="53" y="63"/>
                </a:cxn>
                <a:cxn ang="0">
                  <a:pos x="46" y="61"/>
                </a:cxn>
                <a:cxn ang="0">
                  <a:pos x="42" y="59"/>
                </a:cxn>
                <a:cxn ang="0">
                  <a:pos x="37" y="58"/>
                </a:cxn>
                <a:cxn ang="0">
                  <a:pos x="32" y="56"/>
                </a:cxn>
                <a:cxn ang="0">
                  <a:pos x="28" y="54"/>
                </a:cxn>
                <a:cxn ang="0">
                  <a:pos x="24" y="52"/>
                </a:cxn>
                <a:cxn ang="0">
                  <a:pos x="19" y="50"/>
                </a:cxn>
                <a:cxn ang="0">
                  <a:pos x="16" y="46"/>
                </a:cxn>
                <a:cxn ang="0">
                  <a:pos x="11" y="41"/>
                </a:cxn>
                <a:cxn ang="0">
                  <a:pos x="7" y="34"/>
                </a:cxn>
                <a:cxn ang="0">
                  <a:pos x="3" y="26"/>
                </a:cxn>
                <a:cxn ang="0">
                  <a:pos x="2" y="21"/>
                </a:cxn>
                <a:cxn ang="0">
                  <a:pos x="1" y="17"/>
                </a:cxn>
                <a:cxn ang="0">
                  <a:pos x="0" y="12"/>
                </a:cxn>
                <a:cxn ang="0">
                  <a:pos x="1" y="7"/>
                </a:cxn>
                <a:cxn ang="0">
                  <a:pos x="5" y="3"/>
                </a:cxn>
                <a:cxn ang="0">
                  <a:pos x="11" y="0"/>
                </a:cxn>
                <a:cxn ang="0">
                  <a:pos x="16" y="4"/>
                </a:cxn>
                <a:cxn ang="0">
                  <a:pos x="18" y="7"/>
                </a:cxn>
                <a:cxn ang="0">
                  <a:pos x="19" y="9"/>
                </a:cxn>
              </a:cxnLst>
              <a:rect l="0" t="0" r="r" b="b"/>
              <a:pathLst>
                <a:path w="62" h="64">
                  <a:moveTo>
                    <a:pt x="19" y="9"/>
                  </a:moveTo>
                  <a:lnTo>
                    <a:pt x="19" y="11"/>
                  </a:lnTo>
                  <a:lnTo>
                    <a:pt x="20" y="13"/>
                  </a:lnTo>
                  <a:lnTo>
                    <a:pt x="21" y="16"/>
                  </a:lnTo>
                  <a:lnTo>
                    <a:pt x="22" y="19"/>
                  </a:lnTo>
                  <a:lnTo>
                    <a:pt x="24" y="21"/>
                  </a:lnTo>
                  <a:lnTo>
                    <a:pt x="26" y="24"/>
                  </a:lnTo>
                  <a:lnTo>
                    <a:pt x="28" y="27"/>
                  </a:lnTo>
                  <a:lnTo>
                    <a:pt x="29" y="32"/>
                  </a:lnTo>
                  <a:lnTo>
                    <a:pt x="31" y="34"/>
                  </a:lnTo>
                  <a:lnTo>
                    <a:pt x="34" y="37"/>
                  </a:lnTo>
                  <a:lnTo>
                    <a:pt x="37" y="40"/>
                  </a:lnTo>
                  <a:lnTo>
                    <a:pt x="40" y="44"/>
                  </a:lnTo>
                  <a:lnTo>
                    <a:pt x="42" y="45"/>
                  </a:lnTo>
                  <a:lnTo>
                    <a:pt x="45" y="47"/>
                  </a:lnTo>
                  <a:lnTo>
                    <a:pt x="48" y="50"/>
                  </a:lnTo>
                  <a:lnTo>
                    <a:pt x="54" y="51"/>
                  </a:lnTo>
                  <a:lnTo>
                    <a:pt x="57" y="52"/>
                  </a:lnTo>
                  <a:lnTo>
                    <a:pt x="60" y="56"/>
                  </a:lnTo>
                  <a:lnTo>
                    <a:pt x="62" y="58"/>
                  </a:lnTo>
                  <a:lnTo>
                    <a:pt x="62" y="61"/>
                  </a:lnTo>
                  <a:lnTo>
                    <a:pt x="62" y="62"/>
                  </a:lnTo>
                  <a:lnTo>
                    <a:pt x="60" y="64"/>
                  </a:lnTo>
                  <a:lnTo>
                    <a:pt x="57" y="64"/>
                  </a:lnTo>
                  <a:lnTo>
                    <a:pt x="55" y="64"/>
                  </a:lnTo>
                  <a:lnTo>
                    <a:pt x="53" y="63"/>
                  </a:lnTo>
                  <a:lnTo>
                    <a:pt x="49" y="63"/>
                  </a:lnTo>
                  <a:lnTo>
                    <a:pt x="46" y="61"/>
                  </a:lnTo>
                  <a:lnTo>
                    <a:pt x="44" y="61"/>
                  </a:lnTo>
                  <a:lnTo>
                    <a:pt x="42" y="59"/>
                  </a:lnTo>
                  <a:lnTo>
                    <a:pt x="40" y="59"/>
                  </a:lnTo>
                  <a:lnTo>
                    <a:pt x="37" y="58"/>
                  </a:lnTo>
                  <a:lnTo>
                    <a:pt x="34" y="57"/>
                  </a:lnTo>
                  <a:lnTo>
                    <a:pt x="32" y="56"/>
                  </a:lnTo>
                  <a:lnTo>
                    <a:pt x="30" y="56"/>
                  </a:lnTo>
                  <a:lnTo>
                    <a:pt x="28" y="54"/>
                  </a:lnTo>
                  <a:lnTo>
                    <a:pt x="26" y="52"/>
                  </a:lnTo>
                  <a:lnTo>
                    <a:pt x="24" y="52"/>
                  </a:lnTo>
                  <a:lnTo>
                    <a:pt x="21" y="51"/>
                  </a:lnTo>
                  <a:lnTo>
                    <a:pt x="19" y="50"/>
                  </a:lnTo>
                  <a:lnTo>
                    <a:pt x="17" y="48"/>
                  </a:lnTo>
                  <a:lnTo>
                    <a:pt x="16" y="46"/>
                  </a:lnTo>
                  <a:lnTo>
                    <a:pt x="14" y="44"/>
                  </a:lnTo>
                  <a:lnTo>
                    <a:pt x="11" y="41"/>
                  </a:lnTo>
                  <a:lnTo>
                    <a:pt x="8" y="37"/>
                  </a:lnTo>
                  <a:lnTo>
                    <a:pt x="7" y="34"/>
                  </a:lnTo>
                  <a:lnTo>
                    <a:pt x="5" y="31"/>
                  </a:lnTo>
                  <a:lnTo>
                    <a:pt x="3" y="26"/>
                  </a:lnTo>
                  <a:lnTo>
                    <a:pt x="2" y="23"/>
                  </a:lnTo>
                  <a:lnTo>
                    <a:pt x="2" y="21"/>
                  </a:lnTo>
                  <a:lnTo>
                    <a:pt x="1" y="19"/>
                  </a:lnTo>
                  <a:lnTo>
                    <a:pt x="1" y="17"/>
                  </a:lnTo>
                  <a:lnTo>
                    <a:pt x="1" y="16"/>
                  </a:lnTo>
                  <a:lnTo>
                    <a:pt x="0" y="12"/>
                  </a:lnTo>
                  <a:lnTo>
                    <a:pt x="0" y="9"/>
                  </a:lnTo>
                  <a:lnTo>
                    <a:pt x="1" y="7"/>
                  </a:lnTo>
                  <a:lnTo>
                    <a:pt x="2" y="5"/>
                  </a:lnTo>
                  <a:lnTo>
                    <a:pt x="5" y="3"/>
                  </a:lnTo>
                  <a:lnTo>
                    <a:pt x="8" y="1"/>
                  </a:lnTo>
                  <a:lnTo>
                    <a:pt x="11" y="0"/>
                  </a:lnTo>
                  <a:lnTo>
                    <a:pt x="15" y="3"/>
                  </a:lnTo>
                  <a:lnTo>
                    <a:pt x="16" y="4"/>
                  </a:lnTo>
                  <a:lnTo>
                    <a:pt x="17" y="5"/>
                  </a:lnTo>
                  <a:lnTo>
                    <a:pt x="18" y="7"/>
                  </a:lnTo>
                  <a:lnTo>
                    <a:pt x="19" y="9"/>
                  </a:lnTo>
                  <a:lnTo>
                    <a:pt x="19" y="9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4" name="Freeform 30"/>
            <p:cNvSpPr>
              <a:spLocks/>
            </p:cNvSpPr>
            <p:nvPr/>
          </p:nvSpPr>
          <p:spPr bwMode="auto">
            <a:xfrm>
              <a:off x="5518" y="3464"/>
              <a:ext cx="16" cy="72"/>
            </a:xfrm>
            <a:custGeom>
              <a:avLst/>
              <a:gdLst/>
              <a:ahLst/>
              <a:cxnLst>
                <a:cxn ang="0">
                  <a:pos x="16" y="6"/>
                </a:cxn>
                <a:cxn ang="0">
                  <a:pos x="14" y="11"/>
                </a:cxn>
                <a:cxn ang="0">
                  <a:pos x="14" y="14"/>
                </a:cxn>
                <a:cxn ang="0">
                  <a:pos x="14" y="18"/>
                </a:cxn>
                <a:cxn ang="0">
                  <a:pos x="14" y="22"/>
                </a:cxn>
                <a:cxn ang="0">
                  <a:pos x="13" y="26"/>
                </a:cxn>
                <a:cxn ang="0">
                  <a:pos x="13" y="29"/>
                </a:cxn>
                <a:cxn ang="0">
                  <a:pos x="13" y="32"/>
                </a:cxn>
                <a:cxn ang="0">
                  <a:pos x="13" y="35"/>
                </a:cxn>
                <a:cxn ang="0">
                  <a:pos x="13" y="39"/>
                </a:cxn>
                <a:cxn ang="0">
                  <a:pos x="13" y="43"/>
                </a:cxn>
                <a:cxn ang="0">
                  <a:pos x="13" y="46"/>
                </a:cxn>
                <a:cxn ang="0">
                  <a:pos x="14" y="48"/>
                </a:cxn>
                <a:cxn ang="0">
                  <a:pos x="14" y="53"/>
                </a:cxn>
                <a:cxn ang="0">
                  <a:pos x="14" y="57"/>
                </a:cxn>
                <a:cxn ang="0">
                  <a:pos x="14" y="60"/>
                </a:cxn>
                <a:cxn ang="0">
                  <a:pos x="14" y="65"/>
                </a:cxn>
                <a:cxn ang="0">
                  <a:pos x="14" y="68"/>
                </a:cxn>
                <a:cxn ang="0">
                  <a:pos x="11" y="70"/>
                </a:cxn>
                <a:cxn ang="0">
                  <a:pos x="9" y="72"/>
                </a:cxn>
                <a:cxn ang="0">
                  <a:pos x="8" y="72"/>
                </a:cxn>
                <a:cxn ang="0">
                  <a:pos x="4" y="72"/>
                </a:cxn>
                <a:cxn ang="0">
                  <a:pos x="2" y="70"/>
                </a:cxn>
                <a:cxn ang="0">
                  <a:pos x="0" y="68"/>
                </a:cxn>
                <a:cxn ang="0">
                  <a:pos x="0" y="65"/>
                </a:cxn>
                <a:cxn ang="0">
                  <a:pos x="0" y="60"/>
                </a:cxn>
                <a:cxn ang="0">
                  <a:pos x="0" y="56"/>
                </a:cxn>
                <a:cxn ang="0">
                  <a:pos x="0" y="52"/>
                </a:cxn>
                <a:cxn ang="0">
                  <a:pos x="0" y="48"/>
                </a:cxn>
                <a:cxn ang="0">
                  <a:pos x="0" y="45"/>
                </a:cxn>
                <a:cxn ang="0">
                  <a:pos x="0" y="42"/>
                </a:cxn>
                <a:cxn ang="0">
                  <a:pos x="1" y="38"/>
                </a:cxn>
                <a:cxn ang="0">
                  <a:pos x="2" y="34"/>
                </a:cxn>
                <a:cxn ang="0">
                  <a:pos x="2" y="31"/>
                </a:cxn>
                <a:cxn ang="0">
                  <a:pos x="2" y="28"/>
                </a:cxn>
                <a:cxn ang="0">
                  <a:pos x="2" y="24"/>
                </a:cxn>
                <a:cxn ang="0">
                  <a:pos x="3" y="20"/>
                </a:cxn>
                <a:cxn ang="0">
                  <a:pos x="4" y="16"/>
                </a:cxn>
                <a:cxn ang="0">
                  <a:pos x="6" y="13"/>
                </a:cxn>
                <a:cxn ang="0">
                  <a:pos x="6" y="8"/>
                </a:cxn>
                <a:cxn ang="0">
                  <a:pos x="8" y="5"/>
                </a:cxn>
                <a:cxn ang="0">
                  <a:pos x="8" y="3"/>
                </a:cxn>
                <a:cxn ang="0">
                  <a:pos x="9" y="1"/>
                </a:cxn>
                <a:cxn ang="0">
                  <a:pos x="10" y="0"/>
                </a:cxn>
                <a:cxn ang="0">
                  <a:pos x="12" y="1"/>
                </a:cxn>
                <a:cxn ang="0">
                  <a:pos x="13" y="1"/>
                </a:cxn>
                <a:cxn ang="0">
                  <a:pos x="14" y="3"/>
                </a:cxn>
                <a:cxn ang="0">
                  <a:pos x="15" y="4"/>
                </a:cxn>
                <a:cxn ang="0">
                  <a:pos x="16" y="6"/>
                </a:cxn>
                <a:cxn ang="0">
                  <a:pos x="16" y="6"/>
                </a:cxn>
              </a:cxnLst>
              <a:rect l="0" t="0" r="r" b="b"/>
              <a:pathLst>
                <a:path w="16" h="72">
                  <a:moveTo>
                    <a:pt x="16" y="6"/>
                  </a:moveTo>
                  <a:lnTo>
                    <a:pt x="14" y="11"/>
                  </a:lnTo>
                  <a:lnTo>
                    <a:pt x="14" y="14"/>
                  </a:lnTo>
                  <a:lnTo>
                    <a:pt x="14" y="18"/>
                  </a:lnTo>
                  <a:lnTo>
                    <a:pt x="14" y="22"/>
                  </a:lnTo>
                  <a:lnTo>
                    <a:pt x="13" y="26"/>
                  </a:lnTo>
                  <a:lnTo>
                    <a:pt x="13" y="29"/>
                  </a:lnTo>
                  <a:lnTo>
                    <a:pt x="13" y="32"/>
                  </a:lnTo>
                  <a:lnTo>
                    <a:pt x="13" y="35"/>
                  </a:lnTo>
                  <a:lnTo>
                    <a:pt x="13" y="39"/>
                  </a:lnTo>
                  <a:lnTo>
                    <a:pt x="13" y="43"/>
                  </a:lnTo>
                  <a:lnTo>
                    <a:pt x="13" y="46"/>
                  </a:lnTo>
                  <a:lnTo>
                    <a:pt x="14" y="48"/>
                  </a:lnTo>
                  <a:lnTo>
                    <a:pt x="14" y="53"/>
                  </a:lnTo>
                  <a:lnTo>
                    <a:pt x="14" y="57"/>
                  </a:lnTo>
                  <a:lnTo>
                    <a:pt x="14" y="60"/>
                  </a:lnTo>
                  <a:lnTo>
                    <a:pt x="14" y="65"/>
                  </a:lnTo>
                  <a:lnTo>
                    <a:pt x="14" y="68"/>
                  </a:lnTo>
                  <a:lnTo>
                    <a:pt x="11" y="70"/>
                  </a:lnTo>
                  <a:lnTo>
                    <a:pt x="9" y="72"/>
                  </a:lnTo>
                  <a:lnTo>
                    <a:pt x="8" y="72"/>
                  </a:lnTo>
                  <a:lnTo>
                    <a:pt x="4" y="72"/>
                  </a:lnTo>
                  <a:lnTo>
                    <a:pt x="2" y="70"/>
                  </a:lnTo>
                  <a:lnTo>
                    <a:pt x="0" y="68"/>
                  </a:lnTo>
                  <a:lnTo>
                    <a:pt x="0" y="65"/>
                  </a:lnTo>
                  <a:lnTo>
                    <a:pt x="0" y="60"/>
                  </a:lnTo>
                  <a:lnTo>
                    <a:pt x="0" y="56"/>
                  </a:lnTo>
                  <a:lnTo>
                    <a:pt x="0" y="52"/>
                  </a:lnTo>
                  <a:lnTo>
                    <a:pt x="0" y="48"/>
                  </a:lnTo>
                  <a:lnTo>
                    <a:pt x="0" y="45"/>
                  </a:lnTo>
                  <a:lnTo>
                    <a:pt x="0" y="42"/>
                  </a:lnTo>
                  <a:lnTo>
                    <a:pt x="1" y="38"/>
                  </a:lnTo>
                  <a:lnTo>
                    <a:pt x="2" y="34"/>
                  </a:lnTo>
                  <a:lnTo>
                    <a:pt x="2" y="31"/>
                  </a:lnTo>
                  <a:lnTo>
                    <a:pt x="2" y="28"/>
                  </a:lnTo>
                  <a:lnTo>
                    <a:pt x="2" y="24"/>
                  </a:lnTo>
                  <a:lnTo>
                    <a:pt x="3" y="20"/>
                  </a:lnTo>
                  <a:lnTo>
                    <a:pt x="4" y="16"/>
                  </a:lnTo>
                  <a:lnTo>
                    <a:pt x="6" y="13"/>
                  </a:lnTo>
                  <a:lnTo>
                    <a:pt x="6" y="8"/>
                  </a:lnTo>
                  <a:lnTo>
                    <a:pt x="8" y="5"/>
                  </a:lnTo>
                  <a:lnTo>
                    <a:pt x="8" y="3"/>
                  </a:lnTo>
                  <a:lnTo>
                    <a:pt x="9" y="1"/>
                  </a:lnTo>
                  <a:lnTo>
                    <a:pt x="10" y="0"/>
                  </a:lnTo>
                  <a:lnTo>
                    <a:pt x="12" y="1"/>
                  </a:lnTo>
                  <a:lnTo>
                    <a:pt x="13" y="1"/>
                  </a:lnTo>
                  <a:lnTo>
                    <a:pt x="14" y="3"/>
                  </a:lnTo>
                  <a:lnTo>
                    <a:pt x="15" y="4"/>
                  </a:lnTo>
                  <a:lnTo>
                    <a:pt x="16" y="6"/>
                  </a:lnTo>
                  <a:lnTo>
                    <a:pt x="16" y="6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5" name="Freeform 31"/>
            <p:cNvSpPr>
              <a:spLocks/>
            </p:cNvSpPr>
            <p:nvPr/>
          </p:nvSpPr>
          <p:spPr bwMode="auto">
            <a:xfrm>
              <a:off x="5508" y="3541"/>
              <a:ext cx="65" cy="45"/>
            </a:xfrm>
            <a:custGeom>
              <a:avLst/>
              <a:gdLst/>
              <a:ahLst/>
              <a:cxnLst>
                <a:cxn ang="0">
                  <a:pos x="10" y="1"/>
                </a:cxn>
                <a:cxn ang="0">
                  <a:pos x="12" y="4"/>
                </a:cxn>
                <a:cxn ang="0">
                  <a:pos x="14" y="6"/>
                </a:cxn>
                <a:cxn ang="0">
                  <a:pos x="18" y="8"/>
                </a:cxn>
                <a:cxn ang="0">
                  <a:pos x="20" y="10"/>
                </a:cxn>
                <a:cxn ang="0">
                  <a:pos x="23" y="13"/>
                </a:cxn>
                <a:cxn ang="0">
                  <a:pos x="26" y="15"/>
                </a:cxn>
                <a:cxn ang="0">
                  <a:pos x="30" y="16"/>
                </a:cxn>
                <a:cxn ang="0">
                  <a:pos x="33" y="18"/>
                </a:cxn>
                <a:cxn ang="0">
                  <a:pos x="36" y="20"/>
                </a:cxn>
                <a:cxn ang="0">
                  <a:pos x="38" y="21"/>
                </a:cxn>
                <a:cxn ang="0">
                  <a:pos x="43" y="23"/>
                </a:cxn>
                <a:cxn ang="0">
                  <a:pos x="46" y="26"/>
                </a:cxn>
                <a:cxn ang="0">
                  <a:pos x="49" y="27"/>
                </a:cxn>
                <a:cxn ang="0">
                  <a:pos x="53" y="28"/>
                </a:cxn>
                <a:cxn ang="0">
                  <a:pos x="55" y="30"/>
                </a:cxn>
                <a:cxn ang="0">
                  <a:pos x="59" y="31"/>
                </a:cxn>
                <a:cxn ang="0">
                  <a:pos x="62" y="31"/>
                </a:cxn>
                <a:cxn ang="0">
                  <a:pos x="63" y="32"/>
                </a:cxn>
                <a:cxn ang="0">
                  <a:pos x="64" y="33"/>
                </a:cxn>
                <a:cxn ang="0">
                  <a:pos x="64" y="35"/>
                </a:cxn>
                <a:cxn ang="0">
                  <a:pos x="65" y="37"/>
                </a:cxn>
                <a:cxn ang="0">
                  <a:pos x="64" y="41"/>
                </a:cxn>
                <a:cxn ang="0">
                  <a:pos x="62" y="43"/>
                </a:cxn>
                <a:cxn ang="0">
                  <a:pos x="59" y="44"/>
                </a:cxn>
                <a:cxn ang="0">
                  <a:pos x="58" y="45"/>
                </a:cxn>
                <a:cxn ang="0">
                  <a:pos x="55" y="45"/>
                </a:cxn>
                <a:cxn ang="0">
                  <a:pos x="53" y="45"/>
                </a:cxn>
                <a:cxn ang="0">
                  <a:pos x="51" y="45"/>
                </a:cxn>
                <a:cxn ang="0">
                  <a:pos x="47" y="43"/>
                </a:cxn>
                <a:cxn ang="0">
                  <a:pos x="45" y="41"/>
                </a:cxn>
                <a:cxn ang="0">
                  <a:pos x="40" y="40"/>
                </a:cxn>
                <a:cxn ang="0">
                  <a:pos x="37" y="38"/>
                </a:cxn>
                <a:cxn ang="0">
                  <a:pos x="34" y="36"/>
                </a:cxn>
                <a:cxn ang="0">
                  <a:pos x="30" y="34"/>
                </a:cxn>
                <a:cxn ang="0">
                  <a:pos x="27" y="32"/>
                </a:cxn>
                <a:cxn ang="0">
                  <a:pos x="24" y="30"/>
                </a:cxn>
                <a:cxn ang="0">
                  <a:pos x="21" y="27"/>
                </a:cxn>
                <a:cxn ang="0">
                  <a:pos x="19" y="26"/>
                </a:cxn>
                <a:cxn ang="0">
                  <a:pos x="16" y="22"/>
                </a:cxn>
                <a:cxn ang="0">
                  <a:pos x="12" y="20"/>
                </a:cxn>
                <a:cxn ang="0">
                  <a:pos x="10" y="17"/>
                </a:cxn>
                <a:cxn ang="0">
                  <a:pos x="7" y="15"/>
                </a:cxn>
                <a:cxn ang="0">
                  <a:pos x="4" y="13"/>
                </a:cxn>
                <a:cxn ang="0">
                  <a:pos x="1" y="9"/>
                </a:cxn>
                <a:cxn ang="0">
                  <a:pos x="0" y="7"/>
                </a:cxn>
                <a:cxn ang="0">
                  <a:pos x="0" y="5"/>
                </a:cxn>
                <a:cxn ang="0">
                  <a:pos x="0" y="3"/>
                </a:cxn>
                <a:cxn ang="0">
                  <a:pos x="1" y="1"/>
                </a:cxn>
                <a:cxn ang="0">
                  <a:pos x="4" y="0"/>
                </a:cxn>
                <a:cxn ang="0">
                  <a:pos x="5" y="0"/>
                </a:cxn>
                <a:cxn ang="0">
                  <a:pos x="7" y="0"/>
                </a:cxn>
                <a:cxn ang="0">
                  <a:pos x="10" y="1"/>
                </a:cxn>
                <a:cxn ang="0">
                  <a:pos x="10" y="1"/>
                </a:cxn>
              </a:cxnLst>
              <a:rect l="0" t="0" r="r" b="b"/>
              <a:pathLst>
                <a:path w="65" h="45">
                  <a:moveTo>
                    <a:pt x="10" y="1"/>
                  </a:moveTo>
                  <a:lnTo>
                    <a:pt x="12" y="4"/>
                  </a:lnTo>
                  <a:lnTo>
                    <a:pt x="14" y="6"/>
                  </a:lnTo>
                  <a:lnTo>
                    <a:pt x="18" y="8"/>
                  </a:lnTo>
                  <a:lnTo>
                    <a:pt x="20" y="10"/>
                  </a:lnTo>
                  <a:lnTo>
                    <a:pt x="23" y="13"/>
                  </a:lnTo>
                  <a:lnTo>
                    <a:pt x="26" y="15"/>
                  </a:lnTo>
                  <a:lnTo>
                    <a:pt x="30" y="16"/>
                  </a:lnTo>
                  <a:lnTo>
                    <a:pt x="33" y="18"/>
                  </a:lnTo>
                  <a:lnTo>
                    <a:pt x="36" y="20"/>
                  </a:lnTo>
                  <a:lnTo>
                    <a:pt x="38" y="21"/>
                  </a:lnTo>
                  <a:lnTo>
                    <a:pt x="43" y="23"/>
                  </a:lnTo>
                  <a:lnTo>
                    <a:pt x="46" y="26"/>
                  </a:lnTo>
                  <a:lnTo>
                    <a:pt x="49" y="27"/>
                  </a:lnTo>
                  <a:lnTo>
                    <a:pt x="53" y="28"/>
                  </a:lnTo>
                  <a:lnTo>
                    <a:pt x="55" y="30"/>
                  </a:lnTo>
                  <a:lnTo>
                    <a:pt x="59" y="31"/>
                  </a:lnTo>
                  <a:lnTo>
                    <a:pt x="62" y="31"/>
                  </a:lnTo>
                  <a:lnTo>
                    <a:pt x="63" y="32"/>
                  </a:lnTo>
                  <a:lnTo>
                    <a:pt x="64" y="33"/>
                  </a:lnTo>
                  <a:lnTo>
                    <a:pt x="64" y="35"/>
                  </a:lnTo>
                  <a:lnTo>
                    <a:pt x="65" y="37"/>
                  </a:lnTo>
                  <a:lnTo>
                    <a:pt x="64" y="41"/>
                  </a:lnTo>
                  <a:lnTo>
                    <a:pt x="62" y="43"/>
                  </a:lnTo>
                  <a:lnTo>
                    <a:pt x="59" y="44"/>
                  </a:lnTo>
                  <a:lnTo>
                    <a:pt x="58" y="45"/>
                  </a:lnTo>
                  <a:lnTo>
                    <a:pt x="55" y="45"/>
                  </a:lnTo>
                  <a:lnTo>
                    <a:pt x="53" y="45"/>
                  </a:lnTo>
                  <a:lnTo>
                    <a:pt x="51" y="45"/>
                  </a:lnTo>
                  <a:lnTo>
                    <a:pt x="47" y="43"/>
                  </a:lnTo>
                  <a:lnTo>
                    <a:pt x="45" y="41"/>
                  </a:lnTo>
                  <a:lnTo>
                    <a:pt x="40" y="40"/>
                  </a:lnTo>
                  <a:lnTo>
                    <a:pt x="37" y="38"/>
                  </a:lnTo>
                  <a:lnTo>
                    <a:pt x="34" y="36"/>
                  </a:lnTo>
                  <a:lnTo>
                    <a:pt x="30" y="34"/>
                  </a:lnTo>
                  <a:lnTo>
                    <a:pt x="27" y="32"/>
                  </a:lnTo>
                  <a:lnTo>
                    <a:pt x="24" y="30"/>
                  </a:lnTo>
                  <a:lnTo>
                    <a:pt x="21" y="27"/>
                  </a:lnTo>
                  <a:lnTo>
                    <a:pt x="19" y="26"/>
                  </a:lnTo>
                  <a:lnTo>
                    <a:pt x="16" y="22"/>
                  </a:lnTo>
                  <a:lnTo>
                    <a:pt x="12" y="20"/>
                  </a:lnTo>
                  <a:lnTo>
                    <a:pt x="10" y="17"/>
                  </a:lnTo>
                  <a:lnTo>
                    <a:pt x="7" y="15"/>
                  </a:lnTo>
                  <a:lnTo>
                    <a:pt x="4" y="13"/>
                  </a:lnTo>
                  <a:lnTo>
                    <a:pt x="1" y="9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3"/>
                  </a:lnTo>
                  <a:lnTo>
                    <a:pt x="1" y="1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10" y="1"/>
                  </a:lnTo>
                  <a:lnTo>
                    <a:pt x="10" y="1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6" name="Freeform 32"/>
            <p:cNvSpPr>
              <a:spLocks/>
            </p:cNvSpPr>
            <p:nvPr/>
          </p:nvSpPr>
          <p:spPr bwMode="auto">
            <a:xfrm>
              <a:off x="5464" y="3519"/>
              <a:ext cx="77" cy="28"/>
            </a:xfrm>
            <a:custGeom>
              <a:avLst/>
              <a:gdLst/>
              <a:ahLst/>
              <a:cxnLst>
                <a:cxn ang="0">
                  <a:pos x="9" y="4"/>
                </a:cxn>
                <a:cxn ang="0">
                  <a:pos x="11" y="6"/>
                </a:cxn>
                <a:cxn ang="0">
                  <a:pos x="14" y="9"/>
                </a:cxn>
                <a:cxn ang="0">
                  <a:pos x="16" y="11"/>
                </a:cxn>
                <a:cxn ang="0">
                  <a:pos x="21" y="12"/>
                </a:cxn>
                <a:cxn ang="0">
                  <a:pos x="24" y="13"/>
                </a:cxn>
                <a:cxn ang="0">
                  <a:pos x="27" y="14"/>
                </a:cxn>
                <a:cxn ang="0">
                  <a:pos x="30" y="14"/>
                </a:cxn>
                <a:cxn ang="0">
                  <a:pos x="35" y="14"/>
                </a:cxn>
                <a:cxn ang="0">
                  <a:pos x="38" y="12"/>
                </a:cxn>
                <a:cxn ang="0">
                  <a:pos x="42" y="11"/>
                </a:cxn>
                <a:cxn ang="0">
                  <a:pos x="45" y="11"/>
                </a:cxn>
                <a:cxn ang="0">
                  <a:pos x="50" y="10"/>
                </a:cxn>
                <a:cxn ang="0">
                  <a:pos x="54" y="9"/>
                </a:cxn>
                <a:cxn ang="0">
                  <a:pos x="57" y="7"/>
                </a:cxn>
                <a:cxn ang="0">
                  <a:pos x="62" y="5"/>
                </a:cxn>
                <a:cxn ang="0">
                  <a:pos x="65" y="5"/>
                </a:cxn>
                <a:cxn ang="0">
                  <a:pos x="68" y="4"/>
                </a:cxn>
                <a:cxn ang="0">
                  <a:pos x="70" y="5"/>
                </a:cxn>
                <a:cxn ang="0">
                  <a:pos x="71" y="5"/>
                </a:cxn>
                <a:cxn ang="0">
                  <a:pos x="74" y="6"/>
                </a:cxn>
                <a:cxn ang="0">
                  <a:pos x="76" y="9"/>
                </a:cxn>
                <a:cxn ang="0">
                  <a:pos x="77" y="12"/>
                </a:cxn>
                <a:cxn ang="0">
                  <a:pos x="77" y="15"/>
                </a:cxn>
                <a:cxn ang="0">
                  <a:pos x="77" y="19"/>
                </a:cxn>
                <a:cxn ang="0">
                  <a:pos x="75" y="19"/>
                </a:cxn>
                <a:cxn ang="0">
                  <a:pos x="74" y="22"/>
                </a:cxn>
                <a:cxn ang="0">
                  <a:pos x="71" y="23"/>
                </a:cxn>
                <a:cxn ang="0">
                  <a:pos x="70" y="24"/>
                </a:cxn>
                <a:cxn ang="0">
                  <a:pos x="65" y="25"/>
                </a:cxn>
                <a:cxn ang="0">
                  <a:pos x="60" y="26"/>
                </a:cxn>
                <a:cxn ang="0">
                  <a:pos x="54" y="27"/>
                </a:cxn>
                <a:cxn ang="0">
                  <a:pos x="51" y="28"/>
                </a:cxn>
                <a:cxn ang="0">
                  <a:pos x="45" y="28"/>
                </a:cxn>
                <a:cxn ang="0">
                  <a:pos x="41" y="28"/>
                </a:cxn>
                <a:cxn ang="0">
                  <a:pos x="37" y="28"/>
                </a:cxn>
                <a:cxn ang="0">
                  <a:pos x="32" y="28"/>
                </a:cxn>
                <a:cxn ang="0">
                  <a:pos x="28" y="27"/>
                </a:cxn>
                <a:cxn ang="0">
                  <a:pos x="25" y="26"/>
                </a:cxn>
                <a:cxn ang="0">
                  <a:pos x="20" y="25"/>
                </a:cxn>
                <a:cxn ang="0">
                  <a:pos x="16" y="23"/>
                </a:cxn>
                <a:cxn ang="0">
                  <a:pos x="13" y="19"/>
                </a:cxn>
                <a:cxn ang="0">
                  <a:pos x="10" y="17"/>
                </a:cxn>
                <a:cxn ang="0">
                  <a:pos x="5" y="14"/>
                </a:cxn>
                <a:cxn ang="0">
                  <a:pos x="3" y="11"/>
                </a:cxn>
                <a:cxn ang="0">
                  <a:pos x="1" y="7"/>
                </a:cxn>
                <a:cxn ang="0">
                  <a:pos x="1" y="5"/>
                </a:cxn>
                <a:cxn ang="0">
                  <a:pos x="0" y="2"/>
                </a:cxn>
                <a:cxn ang="0">
                  <a:pos x="2" y="1"/>
                </a:cxn>
                <a:cxn ang="0">
                  <a:pos x="2" y="0"/>
                </a:cxn>
                <a:cxn ang="0">
                  <a:pos x="4" y="0"/>
                </a:cxn>
                <a:cxn ang="0">
                  <a:pos x="8" y="2"/>
                </a:cxn>
                <a:cxn ang="0">
                  <a:pos x="9" y="4"/>
                </a:cxn>
                <a:cxn ang="0">
                  <a:pos x="9" y="4"/>
                </a:cxn>
              </a:cxnLst>
              <a:rect l="0" t="0" r="r" b="b"/>
              <a:pathLst>
                <a:path w="77" h="28">
                  <a:moveTo>
                    <a:pt x="9" y="4"/>
                  </a:moveTo>
                  <a:lnTo>
                    <a:pt x="11" y="6"/>
                  </a:lnTo>
                  <a:lnTo>
                    <a:pt x="14" y="9"/>
                  </a:lnTo>
                  <a:lnTo>
                    <a:pt x="16" y="11"/>
                  </a:lnTo>
                  <a:lnTo>
                    <a:pt x="21" y="12"/>
                  </a:lnTo>
                  <a:lnTo>
                    <a:pt x="24" y="13"/>
                  </a:lnTo>
                  <a:lnTo>
                    <a:pt x="27" y="14"/>
                  </a:lnTo>
                  <a:lnTo>
                    <a:pt x="30" y="14"/>
                  </a:lnTo>
                  <a:lnTo>
                    <a:pt x="35" y="14"/>
                  </a:lnTo>
                  <a:lnTo>
                    <a:pt x="38" y="12"/>
                  </a:lnTo>
                  <a:lnTo>
                    <a:pt x="42" y="11"/>
                  </a:lnTo>
                  <a:lnTo>
                    <a:pt x="45" y="11"/>
                  </a:lnTo>
                  <a:lnTo>
                    <a:pt x="50" y="10"/>
                  </a:lnTo>
                  <a:lnTo>
                    <a:pt x="54" y="9"/>
                  </a:lnTo>
                  <a:lnTo>
                    <a:pt x="57" y="7"/>
                  </a:lnTo>
                  <a:lnTo>
                    <a:pt x="62" y="5"/>
                  </a:lnTo>
                  <a:lnTo>
                    <a:pt x="65" y="5"/>
                  </a:lnTo>
                  <a:lnTo>
                    <a:pt x="68" y="4"/>
                  </a:lnTo>
                  <a:lnTo>
                    <a:pt x="70" y="5"/>
                  </a:lnTo>
                  <a:lnTo>
                    <a:pt x="71" y="5"/>
                  </a:lnTo>
                  <a:lnTo>
                    <a:pt x="74" y="6"/>
                  </a:lnTo>
                  <a:lnTo>
                    <a:pt x="76" y="9"/>
                  </a:lnTo>
                  <a:lnTo>
                    <a:pt x="77" y="12"/>
                  </a:lnTo>
                  <a:lnTo>
                    <a:pt x="77" y="15"/>
                  </a:lnTo>
                  <a:lnTo>
                    <a:pt x="77" y="19"/>
                  </a:lnTo>
                  <a:lnTo>
                    <a:pt x="75" y="19"/>
                  </a:lnTo>
                  <a:lnTo>
                    <a:pt x="74" y="22"/>
                  </a:lnTo>
                  <a:lnTo>
                    <a:pt x="71" y="23"/>
                  </a:lnTo>
                  <a:lnTo>
                    <a:pt x="70" y="24"/>
                  </a:lnTo>
                  <a:lnTo>
                    <a:pt x="65" y="25"/>
                  </a:lnTo>
                  <a:lnTo>
                    <a:pt x="60" y="26"/>
                  </a:lnTo>
                  <a:lnTo>
                    <a:pt x="54" y="27"/>
                  </a:lnTo>
                  <a:lnTo>
                    <a:pt x="51" y="28"/>
                  </a:lnTo>
                  <a:lnTo>
                    <a:pt x="45" y="28"/>
                  </a:lnTo>
                  <a:lnTo>
                    <a:pt x="41" y="28"/>
                  </a:lnTo>
                  <a:lnTo>
                    <a:pt x="37" y="28"/>
                  </a:lnTo>
                  <a:lnTo>
                    <a:pt x="32" y="28"/>
                  </a:lnTo>
                  <a:lnTo>
                    <a:pt x="28" y="27"/>
                  </a:lnTo>
                  <a:lnTo>
                    <a:pt x="25" y="26"/>
                  </a:lnTo>
                  <a:lnTo>
                    <a:pt x="20" y="25"/>
                  </a:lnTo>
                  <a:lnTo>
                    <a:pt x="16" y="23"/>
                  </a:lnTo>
                  <a:lnTo>
                    <a:pt x="13" y="19"/>
                  </a:lnTo>
                  <a:lnTo>
                    <a:pt x="10" y="17"/>
                  </a:lnTo>
                  <a:lnTo>
                    <a:pt x="5" y="14"/>
                  </a:lnTo>
                  <a:lnTo>
                    <a:pt x="3" y="11"/>
                  </a:lnTo>
                  <a:lnTo>
                    <a:pt x="1" y="7"/>
                  </a:lnTo>
                  <a:lnTo>
                    <a:pt x="1" y="5"/>
                  </a:lnTo>
                  <a:lnTo>
                    <a:pt x="0" y="2"/>
                  </a:lnTo>
                  <a:lnTo>
                    <a:pt x="2" y="1"/>
                  </a:lnTo>
                  <a:lnTo>
                    <a:pt x="2" y="0"/>
                  </a:lnTo>
                  <a:lnTo>
                    <a:pt x="4" y="0"/>
                  </a:lnTo>
                  <a:lnTo>
                    <a:pt x="8" y="2"/>
                  </a:lnTo>
                  <a:lnTo>
                    <a:pt x="9" y="4"/>
                  </a:lnTo>
                  <a:lnTo>
                    <a:pt x="9" y="4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7" name="Freeform 33"/>
            <p:cNvSpPr>
              <a:spLocks/>
            </p:cNvSpPr>
            <p:nvPr/>
          </p:nvSpPr>
          <p:spPr bwMode="auto">
            <a:xfrm>
              <a:off x="5508" y="3484"/>
              <a:ext cx="71" cy="84"/>
            </a:xfrm>
            <a:custGeom>
              <a:avLst/>
              <a:gdLst/>
              <a:ahLst/>
              <a:cxnLst>
                <a:cxn ang="0">
                  <a:pos x="14" y="5"/>
                </a:cxn>
                <a:cxn ang="0">
                  <a:pos x="20" y="6"/>
                </a:cxn>
                <a:cxn ang="0">
                  <a:pos x="24" y="6"/>
                </a:cxn>
                <a:cxn ang="0">
                  <a:pos x="30" y="7"/>
                </a:cxn>
                <a:cxn ang="0">
                  <a:pos x="33" y="8"/>
                </a:cxn>
                <a:cxn ang="0">
                  <a:pos x="39" y="10"/>
                </a:cxn>
                <a:cxn ang="0">
                  <a:pos x="46" y="14"/>
                </a:cxn>
                <a:cxn ang="0">
                  <a:pos x="50" y="20"/>
                </a:cxn>
                <a:cxn ang="0">
                  <a:pos x="55" y="26"/>
                </a:cxn>
                <a:cxn ang="0">
                  <a:pos x="58" y="35"/>
                </a:cxn>
                <a:cxn ang="0">
                  <a:pos x="60" y="44"/>
                </a:cxn>
                <a:cxn ang="0">
                  <a:pos x="62" y="52"/>
                </a:cxn>
                <a:cxn ang="0">
                  <a:pos x="64" y="61"/>
                </a:cxn>
                <a:cxn ang="0">
                  <a:pos x="67" y="71"/>
                </a:cxn>
                <a:cxn ang="0">
                  <a:pos x="71" y="78"/>
                </a:cxn>
                <a:cxn ang="0">
                  <a:pos x="70" y="84"/>
                </a:cxn>
                <a:cxn ang="0">
                  <a:pos x="64" y="84"/>
                </a:cxn>
                <a:cxn ang="0">
                  <a:pos x="59" y="80"/>
                </a:cxn>
                <a:cxn ang="0">
                  <a:pos x="57" y="77"/>
                </a:cxn>
                <a:cxn ang="0">
                  <a:pos x="53" y="72"/>
                </a:cxn>
                <a:cxn ang="0">
                  <a:pos x="51" y="64"/>
                </a:cxn>
                <a:cxn ang="0">
                  <a:pos x="50" y="58"/>
                </a:cxn>
                <a:cxn ang="0">
                  <a:pos x="48" y="51"/>
                </a:cxn>
                <a:cxn ang="0">
                  <a:pos x="47" y="45"/>
                </a:cxn>
                <a:cxn ang="0">
                  <a:pos x="46" y="38"/>
                </a:cxn>
                <a:cxn ang="0">
                  <a:pos x="43" y="34"/>
                </a:cxn>
                <a:cxn ang="0">
                  <a:pos x="38" y="28"/>
                </a:cxn>
                <a:cxn ang="0">
                  <a:pos x="33" y="25"/>
                </a:cxn>
                <a:cxn ang="0">
                  <a:pos x="26" y="22"/>
                </a:cxn>
                <a:cxn ang="0">
                  <a:pos x="21" y="20"/>
                </a:cxn>
                <a:cxn ang="0">
                  <a:pos x="17" y="18"/>
                </a:cxn>
                <a:cxn ang="0">
                  <a:pos x="12" y="14"/>
                </a:cxn>
                <a:cxn ang="0">
                  <a:pos x="6" y="11"/>
                </a:cxn>
                <a:cxn ang="0">
                  <a:pos x="1" y="7"/>
                </a:cxn>
                <a:cxn ang="0">
                  <a:pos x="0" y="2"/>
                </a:cxn>
                <a:cxn ang="0">
                  <a:pos x="4" y="0"/>
                </a:cxn>
                <a:cxn ang="0">
                  <a:pos x="9" y="0"/>
                </a:cxn>
                <a:cxn ang="0">
                  <a:pos x="12" y="2"/>
                </a:cxn>
              </a:cxnLst>
              <a:rect l="0" t="0" r="r" b="b"/>
              <a:pathLst>
                <a:path w="71" h="84">
                  <a:moveTo>
                    <a:pt x="12" y="2"/>
                  </a:moveTo>
                  <a:lnTo>
                    <a:pt x="14" y="5"/>
                  </a:lnTo>
                  <a:lnTo>
                    <a:pt x="19" y="6"/>
                  </a:lnTo>
                  <a:lnTo>
                    <a:pt x="20" y="6"/>
                  </a:lnTo>
                  <a:lnTo>
                    <a:pt x="22" y="6"/>
                  </a:lnTo>
                  <a:lnTo>
                    <a:pt x="24" y="6"/>
                  </a:lnTo>
                  <a:lnTo>
                    <a:pt x="27" y="7"/>
                  </a:lnTo>
                  <a:lnTo>
                    <a:pt x="30" y="7"/>
                  </a:lnTo>
                  <a:lnTo>
                    <a:pt x="31" y="8"/>
                  </a:lnTo>
                  <a:lnTo>
                    <a:pt x="33" y="8"/>
                  </a:lnTo>
                  <a:lnTo>
                    <a:pt x="36" y="9"/>
                  </a:lnTo>
                  <a:lnTo>
                    <a:pt x="39" y="10"/>
                  </a:lnTo>
                  <a:lnTo>
                    <a:pt x="43" y="11"/>
                  </a:lnTo>
                  <a:lnTo>
                    <a:pt x="46" y="14"/>
                  </a:lnTo>
                  <a:lnTo>
                    <a:pt x="48" y="18"/>
                  </a:lnTo>
                  <a:lnTo>
                    <a:pt x="50" y="20"/>
                  </a:lnTo>
                  <a:lnTo>
                    <a:pt x="53" y="23"/>
                  </a:lnTo>
                  <a:lnTo>
                    <a:pt x="55" y="26"/>
                  </a:lnTo>
                  <a:lnTo>
                    <a:pt x="57" y="32"/>
                  </a:lnTo>
                  <a:lnTo>
                    <a:pt x="58" y="35"/>
                  </a:lnTo>
                  <a:lnTo>
                    <a:pt x="59" y="39"/>
                  </a:lnTo>
                  <a:lnTo>
                    <a:pt x="60" y="44"/>
                  </a:lnTo>
                  <a:lnTo>
                    <a:pt x="62" y="48"/>
                  </a:lnTo>
                  <a:lnTo>
                    <a:pt x="62" y="52"/>
                  </a:lnTo>
                  <a:lnTo>
                    <a:pt x="64" y="57"/>
                  </a:lnTo>
                  <a:lnTo>
                    <a:pt x="64" y="61"/>
                  </a:lnTo>
                  <a:lnTo>
                    <a:pt x="66" y="66"/>
                  </a:lnTo>
                  <a:lnTo>
                    <a:pt x="67" y="71"/>
                  </a:lnTo>
                  <a:lnTo>
                    <a:pt x="71" y="75"/>
                  </a:lnTo>
                  <a:lnTo>
                    <a:pt x="71" y="78"/>
                  </a:lnTo>
                  <a:lnTo>
                    <a:pt x="71" y="81"/>
                  </a:lnTo>
                  <a:lnTo>
                    <a:pt x="70" y="84"/>
                  </a:lnTo>
                  <a:lnTo>
                    <a:pt x="67" y="84"/>
                  </a:lnTo>
                  <a:lnTo>
                    <a:pt x="64" y="84"/>
                  </a:lnTo>
                  <a:lnTo>
                    <a:pt x="61" y="81"/>
                  </a:lnTo>
                  <a:lnTo>
                    <a:pt x="59" y="80"/>
                  </a:lnTo>
                  <a:lnTo>
                    <a:pt x="58" y="78"/>
                  </a:lnTo>
                  <a:lnTo>
                    <a:pt x="57" y="77"/>
                  </a:lnTo>
                  <a:lnTo>
                    <a:pt x="55" y="75"/>
                  </a:lnTo>
                  <a:lnTo>
                    <a:pt x="53" y="72"/>
                  </a:lnTo>
                  <a:lnTo>
                    <a:pt x="52" y="67"/>
                  </a:lnTo>
                  <a:lnTo>
                    <a:pt x="51" y="64"/>
                  </a:lnTo>
                  <a:lnTo>
                    <a:pt x="50" y="61"/>
                  </a:lnTo>
                  <a:lnTo>
                    <a:pt x="50" y="58"/>
                  </a:lnTo>
                  <a:lnTo>
                    <a:pt x="49" y="54"/>
                  </a:lnTo>
                  <a:lnTo>
                    <a:pt x="48" y="51"/>
                  </a:lnTo>
                  <a:lnTo>
                    <a:pt x="48" y="48"/>
                  </a:lnTo>
                  <a:lnTo>
                    <a:pt x="47" y="45"/>
                  </a:lnTo>
                  <a:lnTo>
                    <a:pt x="47" y="41"/>
                  </a:lnTo>
                  <a:lnTo>
                    <a:pt x="46" y="38"/>
                  </a:lnTo>
                  <a:lnTo>
                    <a:pt x="45" y="36"/>
                  </a:lnTo>
                  <a:lnTo>
                    <a:pt x="43" y="34"/>
                  </a:lnTo>
                  <a:lnTo>
                    <a:pt x="40" y="32"/>
                  </a:lnTo>
                  <a:lnTo>
                    <a:pt x="38" y="28"/>
                  </a:lnTo>
                  <a:lnTo>
                    <a:pt x="36" y="26"/>
                  </a:lnTo>
                  <a:lnTo>
                    <a:pt x="33" y="25"/>
                  </a:lnTo>
                  <a:lnTo>
                    <a:pt x="28" y="23"/>
                  </a:lnTo>
                  <a:lnTo>
                    <a:pt x="26" y="22"/>
                  </a:lnTo>
                  <a:lnTo>
                    <a:pt x="24" y="21"/>
                  </a:lnTo>
                  <a:lnTo>
                    <a:pt x="21" y="20"/>
                  </a:lnTo>
                  <a:lnTo>
                    <a:pt x="19" y="19"/>
                  </a:lnTo>
                  <a:lnTo>
                    <a:pt x="17" y="18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10" y="14"/>
                  </a:lnTo>
                  <a:lnTo>
                    <a:pt x="6" y="11"/>
                  </a:lnTo>
                  <a:lnTo>
                    <a:pt x="4" y="9"/>
                  </a:lnTo>
                  <a:lnTo>
                    <a:pt x="1" y="7"/>
                  </a:lnTo>
                  <a:lnTo>
                    <a:pt x="0" y="5"/>
                  </a:lnTo>
                  <a:lnTo>
                    <a:pt x="0" y="2"/>
                  </a:lnTo>
                  <a:lnTo>
                    <a:pt x="1" y="1"/>
                  </a:lnTo>
                  <a:lnTo>
                    <a:pt x="4" y="0"/>
                  </a:lnTo>
                  <a:lnTo>
                    <a:pt x="6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12" y="2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8" name="Freeform 34"/>
            <p:cNvSpPr>
              <a:spLocks/>
            </p:cNvSpPr>
            <p:nvPr/>
          </p:nvSpPr>
          <p:spPr bwMode="auto">
            <a:xfrm>
              <a:off x="5185" y="4450"/>
              <a:ext cx="400" cy="30"/>
            </a:xfrm>
            <a:custGeom>
              <a:avLst/>
              <a:gdLst/>
              <a:ahLst/>
              <a:cxnLst>
                <a:cxn ang="0">
                  <a:pos x="10" y="9"/>
                </a:cxn>
                <a:cxn ang="0">
                  <a:pos x="24" y="9"/>
                </a:cxn>
                <a:cxn ang="0">
                  <a:pos x="42" y="10"/>
                </a:cxn>
                <a:cxn ang="0">
                  <a:pos x="64" y="11"/>
                </a:cxn>
                <a:cxn ang="0">
                  <a:pos x="88" y="12"/>
                </a:cxn>
                <a:cxn ang="0">
                  <a:pos x="114" y="12"/>
                </a:cxn>
                <a:cxn ang="0">
                  <a:pos x="141" y="12"/>
                </a:cxn>
                <a:cxn ang="0">
                  <a:pos x="169" y="11"/>
                </a:cxn>
                <a:cxn ang="0">
                  <a:pos x="198" y="11"/>
                </a:cxn>
                <a:cxn ang="0">
                  <a:pos x="227" y="9"/>
                </a:cxn>
                <a:cxn ang="0">
                  <a:pos x="256" y="9"/>
                </a:cxn>
                <a:cxn ang="0">
                  <a:pos x="283" y="8"/>
                </a:cxn>
                <a:cxn ang="0">
                  <a:pos x="310" y="6"/>
                </a:cxn>
                <a:cxn ang="0">
                  <a:pos x="335" y="5"/>
                </a:cxn>
                <a:cxn ang="0">
                  <a:pos x="358" y="4"/>
                </a:cxn>
                <a:cxn ang="0">
                  <a:pos x="376" y="1"/>
                </a:cxn>
                <a:cxn ang="0">
                  <a:pos x="394" y="0"/>
                </a:cxn>
                <a:cxn ang="0">
                  <a:pos x="397" y="0"/>
                </a:cxn>
                <a:cxn ang="0">
                  <a:pos x="399" y="1"/>
                </a:cxn>
                <a:cxn ang="0">
                  <a:pos x="400" y="5"/>
                </a:cxn>
                <a:cxn ang="0">
                  <a:pos x="400" y="9"/>
                </a:cxn>
                <a:cxn ang="0">
                  <a:pos x="399" y="12"/>
                </a:cxn>
                <a:cxn ang="0">
                  <a:pos x="398" y="14"/>
                </a:cxn>
                <a:cxn ang="0">
                  <a:pos x="394" y="18"/>
                </a:cxn>
                <a:cxn ang="0">
                  <a:pos x="390" y="20"/>
                </a:cxn>
                <a:cxn ang="0">
                  <a:pos x="374" y="21"/>
                </a:cxn>
                <a:cxn ang="0">
                  <a:pos x="355" y="23"/>
                </a:cxn>
                <a:cxn ang="0">
                  <a:pos x="332" y="24"/>
                </a:cxn>
                <a:cxn ang="0">
                  <a:pos x="307" y="26"/>
                </a:cxn>
                <a:cxn ang="0">
                  <a:pos x="281" y="26"/>
                </a:cxn>
                <a:cxn ang="0">
                  <a:pos x="253" y="29"/>
                </a:cxn>
                <a:cxn ang="0">
                  <a:pos x="224" y="29"/>
                </a:cxn>
                <a:cxn ang="0">
                  <a:pos x="196" y="30"/>
                </a:cxn>
                <a:cxn ang="0">
                  <a:pos x="166" y="30"/>
                </a:cxn>
                <a:cxn ang="0">
                  <a:pos x="139" y="30"/>
                </a:cxn>
                <a:cxn ang="0">
                  <a:pos x="110" y="30"/>
                </a:cxn>
                <a:cxn ang="0">
                  <a:pos x="86" y="30"/>
                </a:cxn>
                <a:cxn ang="0">
                  <a:pos x="62" y="30"/>
                </a:cxn>
                <a:cxn ang="0">
                  <a:pos x="40" y="29"/>
                </a:cxn>
                <a:cxn ang="0">
                  <a:pos x="23" y="27"/>
                </a:cxn>
                <a:cxn ang="0">
                  <a:pos x="9" y="26"/>
                </a:cxn>
                <a:cxn ang="0">
                  <a:pos x="7" y="26"/>
                </a:cxn>
                <a:cxn ang="0">
                  <a:pos x="5" y="25"/>
                </a:cxn>
                <a:cxn ang="0">
                  <a:pos x="2" y="23"/>
                </a:cxn>
                <a:cxn ang="0">
                  <a:pos x="1" y="23"/>
                </a:cxn>
                <a:cxn ang="0">
                  <a:pos x="0" y="19"/>
                </a:cxn>
                <a:cxn ang="0">
                  <a:pos x="0" y="17"/>
                </a:cxn>
                <a:cxn ang="0">
                  <a:pos x="1" y="12"/>
                </a:cxn>
                <a:cxn ang="0">
                  <a:pos x="2" y="10"/>
                </a:cxn>
                <a:cxn ang="0">
                  <a:pos x="5" y="9"/>
                </a:cxn>
                <a:cxn ang="0">
                  <a:pos x="6" y="9"/>
                </a:cxn>
                <a:cxn ang="0">
                  <a:pos x="8" y="8"/>
                </a:cxn>
                <a:cxn ang="0">
                  <a:pos x="10" y="9"/>
                </a:cxn>
                <a:cxn ang="0">
                  <a:pos x="10" y="9"/>
                </a:cxn>
              </a:cxnLst>
              <a:rect l="0" t="0" r="r" b="b"/>
              <a:pathLst>
                <a:path w="400" h="30">
                  <a:moveTo>
                    <a:pt x="10" y="9"/>
                  </a:moveTo>
                  <a:lnTo>
                    <a:pt x="24" y="9"/>
                  </a:lnTo>
                  <a:lnTo>
                    <a:pt x="42" y="10"/>
                  </a:lnTo>
                  <a:lnTo>
                    <a:pt x="64" y="11"/>
                  </a:lnTo>
                  <a:lnTo>
                    <a:pt x="88" y="12"/>
                  </a:lnTo>
                  <a:lnTo>
                    <a:pt x="114" y="12"/>
                  </a:lnTo>
                  <a:lnTo>
                    <a:pt x="141" y="12"/>
                  </a:lnTo>
                  <a:lnTo>
                    <a:pt x="169" y="11"/>
                  </a:lnTo>
                  <a:lnTo>
                    <a:pt x="198" y="11"/>
                  </a:lnTo>
                  <a:lnTo>
                    <a:pt x="227" y="9"/>
                  </a:lnTo>
                  <a:lnTo>
                    <a:pt x="256" y="9"/>
                  </a:lnTo>
                  <a:lnTo>
                    <a:pt x="283" y="8"/>
                  </a:lnTo>
                  <a:lnTo>
                    <a:pt x="310" y="6"/>
                  </a:lnTo>
                  <a:lnTo>
                    <a:pt x="335" y="5"/>
                  </a:lnTo>
                  <a:lnTo>
                    <a:pt x="358" y="4"/>
                  </a:lnTo>
                  <a:lnTo>
                    <a:pt x="376" y="1"/>
                  </a:lnTo>
                  <a:lnTo>
                    <a:pt x="394" y="0"/>
                  </a:lnTo>
                  <a:lnTo>
                    <a:pt x="397" y="0"/>
                  </a:lnTo>
                  <a:lnTo>
                    <a:pt x="399" y="1"/>
                  </a:lnTo>
                  <a:lnTo>
                    <a:pt x="400" y="5"/>
                  </a:lnTo>
                  <a:lnTo>
                    <a:pt x="400" y="9"/>
                  </a:lnTo>
                  <a:lnTo>
                    <a:pt x="399" y="12"/>
                  </a:lnTo>
                  <a:lnTo>
                    <a:pt x="398" y="14"/>
                  </a:lnTo>
                  <a:lnTo>
                    <a:pt x="394" y="18"/>
                  </a:lnTo>
                  <a:lnTo>
                    <a:pt x="390" y="20"/>
                  </a:lnTo>
                  <a:lnTo>
                    <a:pt x="374" y="21"/>
                  </a:lnTo>
                  <a:lnTo>
                    <a:pt x="355" y="23"/>
                  </a:lnTo>
                  <a:lnTo>
                    <a:pt x="332" y="24"/>
                  </a:lnTo>
                  <a:lnTo>
                    <a:pt x="307" y="26"/>
                  </a:lnTo>
                  <a:lnTo>
                    <a:pt x="281" y="26"/>
                  </a:lnTo>
                  <a:lnTo>
                    <a:pt x="253" y="29"/>
                  </a:lnTo>
                  <a:lnTo>
                    <a:pt x="224" y="29"/>
                  </a:lnTo>
                  <a:lnTo>
                    <a:pt x="196" y="30"/>
                  </a:lnTo>
                  <a:lnTo>
                    <a:pt x="166" y="30"/>
                  </a:lnTo>
                  <a:lnTo>
                    <a:pt x="139" y="30"/>
                  </a:lnTo>
                  <a:lnTo>
                    <a:pt x="110" y="30"/>
                  </a:lnTo>
                  <a:lnTo>
                    <a:pt x="86" y="30"/>
                  </a:lnTo>
                  <a:lnTo>
                    <a:pt x="62" y="30"/>
                  </a:lnTo>
                  <a:lnTo>
                    <a:pt x="40" y="29"/>
                  </a:lnTo>
                  <a:lnTo>
                    <a:pt x="23" y="27"/>
                  </a:lnTo>
                  <a:lnTo>
                    <a:pt x="9" y="26"/>
                  </a:lnTo>
                  <a:lnTo>
                    <a:pt x="7" y="26"/>
                  </a:lnTo>
                  <a:lnTo>
                    <a:pt x="5" y="25"/>
                  </a:lnTo>
                  <a:lnTo>
                    <a:pt x="2" y="23"/>
                  </a:lnTo>
                  <a:lnTo>
                    <a:pt x="1" y="23"/>
                  </a:lnTo>
                  <a:lnTo>
                    <a:pt x="0" y="19"/>
                  </a:lnTo>
                  <a:lnTo>
                    <a:pt x="0" y="17"/>
                  </a:lnTo>
                  <a:lnTo>
                    <a:pt x="1" y="12"/>
                  </a:lnTo>
                  <a:lnTo>
                    <a:pt x="2" y="10"/>
                  </a:lnTo>
                  <a:lnTo>
                    <a:pt x="5" y="9"/>
                  </a:lnTo>
                  <a:lnTo>
                    <a:pt x="6" y="9"/>
                  </a:lnTo>
                  <a:lnTo>
                    <a:pt x="8" y="8"/>
                  </a:lnTo>
                  <a:lnTo>
                    <a:pt x="10" y="9"/>
                  </a:lnTo>
                  <a:lnTo>
                    <a:pt x="10" y="9"/>
                  </a:lnTo>
                  <a:close/>
                </a:path>
              </a:pathLst>
            </a:custGeom>
            <a:solidFill>
              <a:srgbClr val="C2C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59" name="Freeform 35"/>
            <p:cNvSpPr>
              <a:spLocks/>
            </p:cNvSpPr>
            <p:nvPr/>
          </p:nvSpPr>
          <p:spPr bwMode="auto">
            <a:xfrm>
              <a:off x="5164" y="3376"/>
              <a:ext cx="399" cy="18"/>
            </a:xfrm>
            <a:custGeom>
              <a:avLst/>
              <a:gdLst/>
              <a:ahLst/>
              <a:cxnLst>
                <a:cxn ang="0">
                  <a:pos x="19" y="10"/>
                </a:cxn>
                <a:cxn ang="0">
                  <a:pos x="47" y="9"/>
                </a:cxn>
                <a:cxn ang="0">
                  <a:pos x="72" y="7"/>
                </a:cxn>
                <a:cxn ang="0">
                  <a:pos x="97" y="6"/>
                </a:cxn>
                <a:cxn ang="0">
                  <a:pos x="121" y="4"/>
                </a:cxn>
                <a:cxn ang="0">
                  <a:pos x="146" y="2"/>
                </a:cxn>
                <a:cxn ang="0">
                  <a:pos x="171" y="0"/>
                </a:cxn>
                <a:cxn ang="0">
                  <a:pos x="198" y="0"/>
                </a:cxn>
                <a:cxn ang="0">
                  <a:pos x="227" y="0"/>
                </a:cxn>
                <a:cxn ang="0">
                  <a:pos x="250" y="0"/>
                </a:cxn>
                <a:cxn ang="0">
                  <a:pos x="273" y="0"/>
                </a:cxn>
                <a:cxn ang="0">
                  <a:pos x="294" y="1"/>
                </a:cxn>
                <a:cxn ang="0">
                  <a:pos x="314" y="1"/>
                </a:cxn>
                <a:cxn ang="0">
                  <a:pos x="335" y="1"/>
                </a:cxn>
                <a:cxn ang="0">
                  <a:pos x="356" y="2"/>
                </a:cxn>
                <a:cxn ang="0">
                  <a:pos x="381" y="2"/>
                </a:cxn>
                <a:cxn ang="0">
                  <a:pos x="397" y="3"/>
                </a:cxn>
                <a:cxn ang="0">
                  <a:pos x="399" y="7"/>
                </a:cxn>
                <a:cxn ang="0">
                  <a:pos x="399" y="10"/>
                </a:cxn>
                <a:cxn ang="0">
                  <a:pos x="397" y="13"/>
                </a:cxn>
                <a:cxn ang="0">
                  <a:pos x="381" y="14"/>
                </a:cxn>
                <a:cxn ang="0">
                  <a:pos x="356" y="14"/>
                </a:cxn>
                <a:cxn ang="0">
                  <a:pos x="335" y="14"/>
                </a:cxn>
                <a:cxn ang="0">
                  <a:pos x="314" y="15"/>
                </a:cxn>
                <a:cxn ang="0">
                  <a:pos x="294" y="15"/>
                </a:cxn>
                <a:cxn ang="0">
                  <a:pos x="273" y="16"/>
                </a:cxn>
                <a:cxn ang="0">
                  <a:pos x="250" y="16"/>
                </a:cxn>
                <a:cxn ang="0">
                  <a:pos x="227" y="17"/>
                </a:cxn>
                <a:cxn ang="0">
                  <a:pos x="198" y="17"/>
                </a:cxn>
                <a:cxn ang="0">
                  <a:pos x="171" y="17"/>
                </a:cxn>
                <a:cxn ang="0">
                  <a:pos x="146" y="17"/>
                </a:cxn>
                <a:cxn ang="0">
                  <a:pos x="121" y="18"/>
                </a:cxn>
                <a:cxn ang="0">
                  <a:pos x="97" y="18"/>
                </a:cxn>
                <a:cxn ang="0">
                  <a:pos x="72" y="18"/>
                </a:cxn>
                <a:cxn ang="0">
                  <a:pos x="47" y="18"/>
                </a:cxn>
                <a:cxn ang="0">
                  <a:pos x="19" y="18"/>
                </a:cxn>
                <a:cxn ang="0">
                  <a:pos x="2" y="18"/>
                </a:cxn>
                <a:cxn ang="0">
                  <a:pos x="0" y="15"/>
                </a:cxn>
                <a:cxn ang="0">
                  <a:pos x="0" y="13"/>
                </a:cxn>
                <a:cxn ang="0">
                  <a:pos x="2" y="10"/>
                </a:cxn>
                <a:cxn ang="0">
                  <a:pos x="5" y="10"/>
                </a:cxn>
              </a:cxnLst>
              <a:rect l="0" t="0" r="r" b="b"/>
              <a:pathLst>
                <a:path w="399" h="18">
                  <a:moveTo>
                    <a:pt x="5" y="10"/>
                  </a:moveTo>
                  <a:lnTo>
                    <a:pt x="19" y="10"/>
                  </a:lnTo>
                  <a:lnTo>
                    <a:pt x="33" y="10"/>
                  </a:lnTo>
                  <a:lnTo>
                    <a:pt x="47" y="9"/>
                  </a:lnTo>
                  <a:lnTo>
                    <a:pt x="60" y="9"/>
                  </a:lnTo>
                  <a:lnTo>
                    <a:pt x="72" y="7"/>
                  </a:lnTo>
                  <a:lnTo>
                    <a:pt x="85" y="7"/>
                  </a:lnTo>
                  <a:lnTo>
                    <a:pt x="97" y="6"/>
                  </a:lnTo>
                  <a:lnTo>
                    <a:pt x="109" y="6"/>
                  </a:lnTo>
                  <a:lnTo>
                    <a:pt x="121" y="4"/>
                  </a:lnTo>
                  <a:lnTo>
                    <a:pt x="133" y="3"/>
                  </a:lnTo>
                  <a:lnTo>
                    <a:pt x="146" y="2"/>
                  </a:lnTo>
                  <a:lnTo>
                    <a:pt x="157" y="1"/>
                  </a:lnTo>
                  <a:lnTo>
                    <a:pt x="171" y="0"/>
                  </a:lnTo>
                  <a:lnTo>
                    <a:pt x="184" y="0"/>
                  </a:lnTo>
                  <a:lnTo>
                    <a:pt x="198" y="0"/>
                  </a:lnTo>
                  <a:lnTo>
                    <a:pt x="214" y="0"/>
                  </a:lnTo>
                  <a:lnTo>
                    <a:pt x="227" y="0"/>
                  </a:lnTo>
                  <a:lnTo>
                    <a:pt x="238" y="0"/>
                  </a:lnTo>
                  <a:lnTo>
                    <a:pt x="250" y="0"/>
                  </a:lnTo>
                  <a:lnTo>
                    <a:pt x="261" y="0"/>
                  </a:lnTo>
                  <a:lnTo>
                    <a:pt x="273" y="0"/>
                  </a:lnTo>
                  <a:lnTo>
                    <a:pt x="283" y="1"/>
                  </a:lnTo>
                  <a:lnTo>
                    <a:pt x="294" y="1"/>
                  </a:lnTo>
                  <a:lnTo>
                    <a:pt x="304" y="1"/>
                  </a:lnTo>
                  <a:lnTo>
                    <a:pt x="314" y="1"/>
                  </a:lnTo>
                  <a:lnTo>
                    <a:pt x="325" y="1"/>
                  </a:lnTo>
                  <a:lnTo>
                    <a:pt x="335" y="1"/>
                  </a:lnTo>
                  <a:lnTo>
                    <a:pt x="345" y="2"/>
                  </a:lnTo>
                  <a:lnTo>
                    <a:pt x="356" y="2"/>
                  </a:lnTo>
                  <a:lnTo>
                    <a:pt x="369" y="2"/>
                  </a:lnTo>
                  <a:lnTo>
                    <a:pt x="381" y="2"/>
                  </a:lnTo>
                  <a:lnTo>
                    <a:pt x="394" y="3"/>
                  </a:lnTo>
                  <a:lnTo>
                    <a:pt x="397" y="3"/>
                  </a:lnTo>
                  <a:lnTo>
                    <a:pt x="398" y="4"/>
                  </a:lnTo>
                  <a:lnTo>
                    <a:pt x="399" y="7"/>
                  </a:lnTo>
                  <a:lnTo>
                    <a:pt x="399" y="9"/>
                  </a:lnTo>
                  <a:lnTo>
                    <a:pt x="399" y="10"/>
                  </a:lnTo>
                  <a:lnTo>
                    <a:pt x="398" y="13"/>
                  </a:lnTo>
                  <a:lnTo>
                    <a:pt x="397" y="13"/>
                  </a:lnTo>
                  <a:lnTo>
                    <a:pt x="394" y="14"/>
                  </a:lnTo>
                  <a:lnTo>
                    <a:pt x="381" y="14"/>
                  </a:lnTo>
                  <a:lnTo>
                    <a:pt x="369" y="14"/>
                  </a:lnTo>
                  <a:lnTo>
                    <a:pt x="356" y="14"/>
                  </a:lnTo>
                  <a:lnTo>
                    <a:pt x="345" y="14"/>
                  </a:lnTo>
                  <a:lnTo>
                    <a:pt x="335" y="14"/>
                  </a:lnTo>
                  <a:lnTo>
                    <a:pt x="325" y="15"/>
                  </a:lnTo>
                  <a:lnTo>
                    <a:pt x="314" y="15"/>
                  </a:lnTo>
                  <a:lnTo>
                    <a:pt x="304" y="15"/>
                  </a:lnTo>
                  <a:lnTo>
                    <a:pt x="294" y="15"/>
                  </a:lnTo>
                  <a:lnTo>
                    <a:pt x="283" y="15"/>
                  </a:lnTo>
                  <a:lnTo>
                    <a:pt x="273" y="16"/>
                  </a:lnTo>
                  <a:lnTo>
                    <a:pt x="261" y="16"/>
                  </a:lnTo>
                  <a:lnTo>
                    <a:pt x="250" y="16"/>
                  </a:lnTo>
                  <a:lnTo>
                    <a:pt x="238" y="17"/>
                  </a:lnTo>
                  <a:lnTo>
                    <a:pt x="227" y="17"/>
                  </a:lnTo>
                  <a:lnTo>
                    <a:pt x="214" y="17"/>
                  </a:lnTo>
                  <a:lnTo>
                    <a:pt x="198" y="17"/>
                  </a:lnTo>
                  <a:lnTo>
                    <a:pt x="184" y="17"/>
                  </a:lnTo>
                  <a:lnTo>
                    <a:pt x="171" y="17"/>
                  </a:lnTo>
                  <a:lnTo>
                    <a:pt x="157" y="17"/>
                  </a:lnTo>
                  <a:lnTo>
                    <a:pt x="146" y="17"/>
                  </a:lnTo>
                  <a:lnTo>
                    <a:pt x="133" y="18"/>
                  </a:lnTo>
                  <a:lnTo>
                    <a:pt x="121" y="18"/>
                  </a:lnTo>
                  <a:lnTo>
                    <a:pt x="109" y="18"/>
                  </a:lnTo>
                  <a:lnTo>
                    <a:pt x="97" y="18"/>
                  </a:lnTo>
                  <a:lnTo>
                    <a:pt x="85" y="18"/>
                  </a:lnTo>
                  <a:lnTo>
                    <a:pt x="72" y="18"/>
                  </a:lnTo>
                  <a:lnTo>
                    <a:pt x="60" y="18"/>
                  </a:lnTo>
                  <a:lnTo>
                    <a:pt x="47" y="18"/>
                  </a:lnTo>
                  <a:lnTo>
                    <a:pt x="33" y="18"/>
                  </a:lnTo>
                  <a:lnTo>
                    <a:pt x="19" y="18"/>
                  </a:lnTo>
                  <a:lnTo>
                    <a:pt x="5" y="18"/>
                  </a:lnTo>
                  <a:lnTo>
                    <a:pt x="2" y="18"/>
                  </a:lnTo>
                  <a:lnTo>
                    <a:pt x="2" y="17"/>
                  </a:lnTo>
                  <a:lnTo>
                    <a:pt x="0" y="15"/>
                  </a:lnTo>
                  <a:lnTo>
                    <a:pt x="0" y="14"/>
                  </a:lnTo>
                  <a:lnTo>
                    <a:pt x="0" y="13"/>
                  </a:lnTo>
                  <a:lnTo>
                    <a:pt x="2" y="12"/>
                  </a:lnTo>
                  <a:lnTo>
                    <a:pt x="2" y="10"/>
                  </a:lnTo>
                  <a:lnTo>
                    <a:pt x="5" y="10"/>
                  </a:lnTo>
                  <a:lnTo>
                    <a:pt x="5" y="10"/>
                  </a:lnTo>
                  <a:close/>
                </a:path>
              </a:pathLst>
            </a:custGeom>
            <a:solidFill>
              <a:srgbClr val="00B5D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0" name="Freeform 36"/>
            <p:cNvSpPr>
              <a:spLocks/>
            </p:cNvSpPr>
            <p:nvPr/>
          </p:nvSpPr>
          <p:spPr bwMode="auto">
            <a:xfrm>
              <a:off x="5259" y="3291"/>
              <a:ext cx="112" cy="20"/>
            </a:xfrm>
            <a:custGeom>
              <a:avLst/>
              <a:gdLst/>
              <a:ahLst/>
              <a:cxnLst>
                <a:cxn ang="0">
                  <a:pos x="97" y="18"/>
                </a:cxn>
                <a:cxn ang="0">
                  <a:pos x="93" y="17"/>
                </a:cxn>
                <a:cxn ang="0">
                  <a:pos x="87" y="17"/>
                </a:cxn>
                <a:cxn ang="0">
                  <a:pos x="82" y="17"/>
                </a:cxn>
                <a:cxn ang="0">
                  <a:pos x="78" y="17"/>
                </a:cxn>
                <a:cxn ang="0">
                  <a:pos x="71" y="17"/>
                </a:cxn>
                <a:cxn ang="0">
                  <a:pos x="66" y="17"/>
                </a:cxn>
                <a:cxn ang="0">
                  <a:pos x="60" y="17"/>
                </a:cxn>
                <a:cxn ang="0">
                  <a:pos x="56" y="17"/>
                </a:cxn>
                <a:cxn ang="0">
                  <a:pos x="51" y="17"/>
                </a:cxn>
                <a:cxn ang="0">
                  <a:pos x="45" y="17"/>
                </a:cxn>
                <a:cxn ang="0">
                  <a:pos x="40" y="18"/>
                </a:cxn>
                <a:cxn ang="0">
                  <a:pos x="34" y="18"/>
                </a:cxn>
                <a:cxn ang="0">
                  <a:pos x="29" y="19"/>
                </a:cxn>
                <a:cxn ang="0">
                  <a:pos x="25" y="19"/>
                </a:cxn>
                <a:cxn ang="0">
                  <a:pos x="19" y="20"/>
                </a:cxn>
                <a:cxn ang="0">
                  <a:pos x="14" y="20"/>
                </a:cxn>
                <a:cxn ang="0">
                  <a:pos x="11" y="20"/>
                </a:cxn>
                <a:cxn ang="0">
                  <a:pos x="8" y="20"/>
                </a:cxn>
                <a:cxn ang="0">
                  <a:pos x="6" y="18"/>
                </a:cxn>
                <a:cxn ang="0">
                  <a:pos x="4" y="17"/>
                </a:cxn>
                <a:cxn ang="0">
                  <a:pos x="2" y="14"/>
                </a:cxn>
                <a:cxn ang="0">
                  <a:pos x="1" y="12"/>
                </a:cxn>
                <a:cxn ang="0">
                  <a:pos x="0" y="7"/>
                </a:cxn>
                <a:cxn ang="0">
                  <a:pos x="2" y="4"/>
                </a:cxn>
                <a:cxn ang="0">
                  <a:pos x="2" y="3"/>
                </a:cxn>
                <a:cxn ang="0">
                  <a:pos x="5" y="2"/>
                </a:cxn>
                <a:cxn ang="0">
                  <a:pos x="7" y="1"/>
                </a:cxn>
                <a:cxn ang="0">
                  <a:pos x="11" y="1"/>
                </a:cxn>
                <a:cxn ang="0">
                  <a:pos x="15" y="0"/>
                </a:cxn>
                <a:cxn ang="0">
                  <a:pos x="20" y="0"/>
                </a:cxn>
                <a:cxn ang="0">
                  <a:pos x="25" y="0"/>
                </a:cxn>
                <a:cxn ang="0">
                  <a:pos x="30" y="1"/>
                </a:cxn>
                <a:cxn ang="0">
                  <a:pos x="34" y="1"/>
                </a:cxn>
                <a:cxn ang="0">
                  <a:pos x="39" y="2"/>
                </a:cxn>
                <a:cxn ang="0">
                  <a:pos x="43" y="2"/>
                </a:cxn>
                <a:cxn ang="0">
                  <a:pos x="48" y="3"/>
                </a:cxn>
                <a:cxn ang="0">
                  <a:pos x="52" y="3"/>
                </a:cxn>
                <a:cxn ang="0">
                  <a:pos x="57" y="4"/>
                </a:cxn>
                <a:cxn ang="0">
                  <a:pos x="60" y="5"/>
                </a:cxn>
                <a:cxn ang="0">
                  <a:pos x="66" y="5"/>
                </a:cxn>
                <a:cxn ang="0">
                  <a:pos x="70" y="5"/>
                </a:cxn>
                <a:cxn ang="0">
                  <a:pos x="75" y="6"/>
                </a:cxn>
                <a:cxn ang="0">
                  <a:pos x="80" y="7"/>
                </a:cxn>
                <a:cxn ang="0">
                  <a:pos x="86" y="8"/>
                </a:cxn>
                <a:cxn ang="0">
                  <a:pos x="91" y="8"/>
                </a:cxn>
                <a:cxn ang="0">
                  <a:pos x="95" y="9"/>
                </a:cxn>
                <a:cxn ang="0">
                  <a:pos x="98" y="10"/>
                </a:cxn>
                <a:cxn ang="0">
                  <a:pos x="102" y="12"/>
                </a:cxn>
                <a:cxn ang="0">
                  <a:pos x="106" y="12"/>
                </a:cxn>
                <a:cxn ang="0">
                  <a:pos x="108" y="13"/>
                </a:cxn>
                <a:cxn ang="0">
                  <a:pos x="109" y="14"/>
                </a:cxn>
                <a:cxn ang="0">
                  <a:pos x="111" y="14"/>
                </a:cxn>
                <a:cxn ang="0">
                  <a:pos x="112" y="16"/>
                </a:cxn>
                <a:cxn ang="0">
                  <a:pos x="110" y="17"/>
                </a:cxn>
                <a:cxn ang="0">
                  <a:pos x="108" y="17"/>
                </a:cxn>
                <a:cxn ang="0">
                  <a:pos x="106" y="18"/>
                </a:cxn>
                <a:cxn ang="0">
                  <a:pos x="101" y="18"/>
                </a:cxn>
                <a:cxn ang="0">
                  <a:pos x="97" y="18"/>
                </a:cxn>
                <a:cxn ang="0">
                  <a:pos x="97" y="18"/>
                </a:cxn>
              </a:cxnLst>
              <a:rect l="0" t="0" r="r" b="b"/>
              <a:pathLst>
                <a:path w="112" h="20">
                  <a:moveTo>
                    <a:pt x="97" y="18"/>
                  </a:moveTo>
                  <a:lnTo>
                    <a:pt x="93" y="17"/>
                  </a:lnTo>
                  <a:lnTo>
                    <a:pt x="87" y="17"/>
                  </a:lnTo>
                  <a:lnTo>
                    <a:pt x="82" y="17"/>
                  </a:lnTo>
                  <a:lnTo>
                    <a:pt x="78" y="17"/>
                  </a:lnTo>
                  <a:lnTo>
                    <a:pt x="71" y="17"/>
                  </a:lnTo>
                  <a:lnTo>
                    <a:pt x="66" y="17"/>
                  </a:lnTo>
                  <a:lnTo>
                    <a:pt x="60" y="17"/>
                  </a:lnTo>
                  <a:lnTo>
                    <a:pt x="56" y="17"/>
                  </a:lnTo>
                  <a:lnTo>
                    <a:pt x="51" y="17"/>
                  </a:lnTo>
                  <a:lnTo>
                    <a:pt x="45" y="17"/>
                  </a:lnTo>
                  <a:lnTo>
                    <a:pt x="40" y="18"/>
                  </a:lnTo>
                  <a:lnTo>
                    <a:pt x="34" y="18"/>
                  </a:lnTo>
                  <a:lnTo>
                    <a:pt x="29" y="19"/>
                  </a:lnTo>
                  <a:lnTo>
                    <a:pt x="25" y="19"/>
                  </a:lnTo>
                  <a:lnTo>
                    <a:pt x="19" y="20"/>
                  </a:lnTo>
                  <a:lnTo>
                    <a:pt x="14" y="20"/>
                  </a:lnTo>
                  <a:lnTo>
                    <a:pt x="11" y="20"/>
                  </a:lnTo>
                  <a:lnTo>
                    <a:pt x="8" y="20"/>
                  </a:lnTo>
                  <a:lnTo>
                    <a:pt x="6" y="18"/>
                  </a:lnTo>
                  <a:lnTo>
                    <a:pt x="4" y="17"/>
                  </a:lnTo>
                  <a:lnTo>
                    <a:pt x="2" y="14"/>
                  </a:lnTo>
                  <a:lnTo>
                    <a:pt x="1" y="12"/>
                  </a:lnTo>
                  <a:lnTo>
                    <a:pt x="0" y="7"/>
                  </a:lnTo>
                  <a:lnTo>
                    <a:pt x="2" y="4"/>
                  </a:lnTo>
                  <a:lnTo>
                    <a:pt x="2" y="3"/>
                  </a:lnTo>
                  <a:lnTo>
                    <a:pt x="5" y="2"/>
                  </a:lnTo>
                  <a:lnTo>
                    <a:pt x="7" y="1"/>
                  </a:lnTo>
                  <a:lnTo>
                    <a:pt x="11" y="1"/>
                  </a:lnTo>
                  <a:lnTo>
                    <a:pt x="15" y="0"/>
                  </a:lnTo>
                  <a:lnTo>
                    <a:pt x="20" y="0"/>
                  </a:lnTo>
                  <a:lnTo>
                    <a:pt x="25" y="0"/>
                  </a:lnTo>
                  <a:lnTo>
                    <a:pt x="30" y="1"/>
                  </a:lnTo>
                  <a:lnTo>
                    <a:pt x="34" y="1"/>
                  </a:lnTo>
                  <a:lnTo>
                    <a:pt x="39" y="2"/>
                  </a:lnTo>
                  <a:lnTo>
                    <a:pt x="43" y="2"/>
                  </a:lnTo>
                  <a:lnTo>
                    <a:pt x="48" y="3"/>
                  </a:lnTo>
                  <a:lnTo>
                    <a:pt x="52" y="3"/>
                  </a:lnTo>
                  <a:lnTo>
                    <a:pt x="57" y="4"/>
                  </a:lnTo>
                  <a:lnTo>
                    <a:pt x="60" y="5"/>
                  </a:lnTo>
                  <a:lnTo>
                    <a:pt x="66" y="5"/>
                  </a:lnTo>
                  <a:lnTo>
                    <a:pt x="70" y="5"/>
                  </a:lnTo>
                  <a:lnTo>
                    <a:pt x="75" y="6"/>
                  </a:lnTo>
                  <a:lnTo>
                    <a:pt x="80" y="7"/>
                  </a:lnTo>
                  <a:lnTo>
                    <a:pt x="86" y="8"/>
                  </a:lnTo>
                  <a:lnTo>
                    <a:pt x="91" y="8"/>
                  </a:lnTo>
                  <a:lnTo>
                    <a:pt x="95" y="9"/>
                  </a:lnTo>
                  <a:lnTo>
                    <a:pt x="98" y="10"/>
                  </a:lnTo>
                  <a:lnTo>
                    <a:pt x="102" y="12"/>
                  </a:lnTo>
                  <a:lnTo>
                    <a:pt x="106" y="12"/>
                  </a:lnTo>
                  <a:lnTo>
                    <a:pt x="108" y="13"/>
                  </a:lnTo>
                  <a:lnTo>
                    <a:pt x="109" y="14"/>
                  </a:lnTo>
                  <a:lnTo>
                    <a:pt x="111" y="14"/>
                  </a:lnTo>
                  <a:lnTo>
                    <a:pt x="112" y="16"/>
                  </a:lnTo>
                  <a:lnTo>
                    <a:pt x="110" y="17"/>
                  </a:lnTo>
                  <a:lnTo>
                    <a:pt x="108" y="17"/>
                  </a:lnTo>
                  <a:lnTo>
                    <a:pt x="106" y="18"/>
                  </a:lnTo>
                  <a:lnTo>
                    <a:pt x="101" y="18"/>
                  </a:lnTo>
                  <a:lnTo>
                    <a:pt x="97" y="18"/>
                  </a:lnTo>
                  <a:lnTo>
                    <a:pt x="97" y="18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1" name="Freeform 37"/>
            <p:cNvSpPr>
              <a:spLocks/>
            </p:cNvSpPr>
            <p:nvPr/>
          </p:nvSpPr>
          <p:spPr bwMode="auto">
            <a:xfrm>
              <a:off x="5266" y="3304"/>
              <a:ext cx="114" cy="67"/>
            </a:xfrm>
            <a:custGeom>
              <a:avLst/>
              <a:gdLst/>
              <a:ahLst/>
              <a:cxnLst>
                <a:cxn ang="0">
                  <a:pos x="8" y="10"/>
                </a:cxn>
                <a:cxn ang="0">
                  <a:pos x="9" y="17"/>
                </a:cxn>
                <a:cxn ang="0">
                  <a:pos x="10" y="23"/>
                </a:cxn>
                <a:cxn ang="0">
                  <a:pos x="13" y="29"/>
                </a:cxn>
                <a:cxn ang="0">
                  <a:pos x="16" y="34"/>
                </a:cxn>
                <a:cxn ang="0">
                  <a:pos x="21" y="39"/>
                </a:cxn>
                <a:cxn ang="0">
                  <a:pos x="25" y="42"/>
                </a:cxn>
                <a:cxn ang="0">
                  <a:pos x="31" y="46"/>
                </a:cxn>
                <a:cxn ang="0">
                  <a:pos x="38" y="49"/>
                </a:cxn>
                <a:cxn ang="0">
                  <a:pos x="49" y="52"/>
                </a:cxn>
                <a:cxn ang="0">
                  <a:pos x="59" y="52"/>
                </a:cxn>
                <a:cxn ang="0">
                  <a:pos x="69" y="49"/>
                </a:cxn>
                <a:cxn ang="0">
                  <a:pos x="79" y="45"/>
                </a:cxn>
                <a:cxn ang="0">
                  <a:pos x="88" y="39"/>
                </a:cxn>
                <a:cxn ang="0">
                  <a:pos x="95" y="29"/>
                </a:cxn>
                <a:cxn ang="0">
                  <a:pos x="102" y="17"/>
                </a:cxn>
                <a:cxn ang="0">
                  <a:pos x="105" y="8"/>
                </a:cxn>
                <a:cxn ang="0">
                  <a:pos x="108" y="6"/>
                </a:cxn>
                <a:cxn ang="0">
                  <a:pos x="113" y="6"/>
                </a:cxn>
                <a:cxn ang="0">
                  <a:pos x="114" y="8"/>
                </a:cxn>
                <a:cxn ang="0">
                  <a:pos x="111" y="17"/>
                </a:cxn>
                <a:cxn ang="0">
                  <a:pos x="105" y="30"/>
                </a:cxn>
                <a:cxn ang="0">
                  <a:pos x="99" y="42"/>
                </a:cxn>
                <a:cxn ang="0">
                  <a:pos x="91" y="52"/>
                </a:cxn>
                <a:cxn ang="0">
                  <a:pos x="81" y="59"/>
                </a:cxn>
                <a:cxn ang="0">
                  <a:pos x="71" y="65"/>
                </a:cxn>
                <a:cxn ang="0">
                  <a:pos x="54" y="67"/>
                </a:cxn>
                <a:cxn ang="0">
                  <a:pos x="36" y="65"/>
                </a:cxn>
                <a:cxn ang="0">
                  <a:pos x="20" y="61"/>
                </a:cxn>
                <a:cxn ang="0">
                  <a:pos x="13" y="56"/>
                </a:cxn>
                <a:cxn ang="0">
                  <a:pos x="8" y="50"/>
                </a:cxn>
                <a:cxn ang="0">
                  <a:pos x="5" y="43"/>
                </a:cxn>
                <a:cxn ang="0">
                  <a:pos x="2" y="35"/>
                </a:cxn>
                <a:cxn ang="0">
                  <a:pos x="1" y="27"/>
                </a:cxn>
                <a:cxn ang="0">
                  <a:pos x="0" y="18"/>
                </a:cxn>
                <a:cxn ang="0">
                  <a:pos x="0" y="9"/>
                </a:cxn>
                <a:cxn ang="0">
                  <a:pos x="0" y="3"/>
                </a:cxn>
                <a:cxn ang="0">
                  <a:pos x="2" y="0"/>
                </a:cxn>
                <a:cxn ang="0">
                  <a:pos x="6" y="1"/>
                </a:cxn>
                <a:cxn ang="0">
                  <a:pos x="7" y="5"/>
                </a:cxn>
                <a:cxn ang="0">
                  <a:pos x="8" y="8"/>
                </a:cxn>
              </a:cxnLst>
              <a:rect l="0" t="0" r="r" b="b"/>
              <a:pathLst>
                <a:path w="114" h="67">
                  <a:moveTo>
                    <a:pt x="8" y="8"/>
                  </a:moveTo>
                  <a:lnTo>
                    <a:pt x="8" y="10"/>
                  </a:lnTo>
                  <a:lnTo>
                    <a:pt x="8" y="15"/>
                  </a:lnTo>
                  <a:lnTo>
                    <a:pt x="9" y="17"/>
                  </a:lnTo>
                  <a:lnTo>
                    <a:pt x="10" y="20"/>
                  </a:lnTo>
                  <a:lnTo>
                    <a:pt x="10" y="23"/>
                  </a:lnTo>
                  <a:lnTo>
                    <a:pt x="12" y="27"/>
                  </a:lnTo>
                  <a:lnTo>
                    <a:pt x="13" y="29"/>
                  </a:lnTo>
                  <a:lnTo>
                    <a:pt x="15" y="32"/>
                  </a:lnTo>
                  <a:lnTo>
                    <a:pt x="16" y="34"/>
                  </a:lnTo>
                  <a:lnTo>
                    <a:pt x="19" y="36"/>
                  </a:lnTo>
                  <a:lnTo>
                    <a:pt x="21" y="39"/>
                  </a:lnTo>
                  <a:lnTo>
                    <a:pt x="23" y="41"/>
                  </a:lnTo>
                  <a:lnTo>
                    <a:pt x="25" y="42"/>
                  </a:lnTo>
                  <a:lnTo>
                    <a:pt x="27" y="44"/>
                  </a:lnTo>
                  <a:lnTo>
                    <a:pt x="31" y="46"/>
                  </a:lnTo>
                  <a:lnTo>
                    <a:pt x="33" y="47"/>
                  </a:lnTo>
                  <a:lnTo>
                    <a:pt x="38" y="49"/>
                  </a:lnTo>
                  <a:lnTo>
                    <a:pt x="44" y="50"/>
                  </a:lnTo>
                  <a:lnTo>
                    <a:pt x="49" y="52"/>
                  </a:lnTo>
                  <a:lnTo>
                    <a:pt x="54" y="52"/>
                  </a:lnTo>
                  <a:lnTo>
                    <a:pt x="59" y="52"/>
                  </a:lnTo>
                  <a:lnTo>
                    <a:pt x="64" y="50"/>
                  </a:lnTo>
                  <a:lnTo>
                    <a:pt x="69" y="49"/>
                  </a:lnTo>
                  <a:lnTo>
                    <a:pt x="75" y="47"/>
                  </a:lnTo>
                  <a:lnTo>
                    <a:pt x="79" y="45"/>
                  </a:lnTo>
                  <a:lnTo>
                    <a:pt x="84" y="42"/>
                  </a:lnTo>
                  <a:lnTo>
                    <a:pt x="88" y="39"/>
                  </a:lnTo>
                  <a:lnTo>
                    <a:pt x="91" y="34"/>
                  </a:lnTo>
                  <a:lnTo>
                    <a:pt x="95" y="29"/>
                  </a:lnTo>
                  <a:lnTo>
                    <a:pt x="99" y="23"/>
                  </a:lnTo>
                  <a:lnTo>
                    <a:pt x="102" y="17"/>
                  </a:lnTo>
                  <a:lnTo>
                    <a:pt x="104" y="10"/>
                  </a:lnTo>
                  <a:lnTo>
                    <a:pt x="105" y="8"/>
                  </a:lnTo>
                  <a:lnTo>
                    <a:pt x="107" y="7"/>
                  </a:lnTo>
                  <a:lnTo>
                    <a:pt x="108" y="6"/>
                  </a:lnTo>
                  <a:lnTo>
                    <a:pt x="111" y="6"/>
                  </a:lnTo>
                  <a:lnTo>
                    <a:pt x="113" y="6"/>
                  </a:lnTo>
                  <a:lnTo>
                    <a:pt x="114" y="7"/>
                  </a:lnTo>
                  <a:lnTo>
                    <a:pt x="114" y="8"/>
                  </a:lnTo>
                  <a:lnTo>
                    <a:pt x="114" y="10"/>
                  </a:lnTo>
                  <a:lnTo>
                    <a:pt x="111" y="17"/>
                  </a:lnTo>
                  <a:lnTo>
                    <a:pt x="107" y="25"/>
                  </a:lnTo>
                  <a:lnTo>
                    <a:pt x="105" y="30"/>
                  </a:lnTo>
                  <a:lnTo>
                    <a:pt x="102" y="36"/>
                  </a:lnTo>
                  <a:lnTo>
                    <a:pt x="99" y="42"/>
                  </a:lnTo>
                  <a:lnTo>
                    <a:pt x="95" y="47"/>
                  </a:lnTo>
                  <a:lnTo>
                    <a:pt x="91" y="52"/>
                  </a:lnTo>
                  <a:lnTo>
                    <a:pt x="88" y="56"/>
                  </a:lnTo>
                  <a:lnTo>
                    <a:pt x="81" y="59"/>
                  </a:lnTo>
                  <a:lnTo>
                    <a:pt x="76" y="61"/>
                  </a:lnTo>
                  <a:lnTo>
                    <a:pt x="71" y="65"/>
                  </a:lnTo>
                  <a:lnTo>
                    <a:pt x="63" y="66"/>
                  </a:lnTo>
                  <a:lnTo>
                    <a:pt x="54" y="67"/>
                  </a:lnTo>
                  <a:lnTo>
                    <a:pt x="46" y="67"/>
                  </a:lnTo>
                  <a:lnTo>
                    <a:pt x="36" y="65"/>
                  </a:lnTo>
                  <a:lnTo>
                    <a:pt x="24" y="63"/>
                  </a:lnTo>
                  <a:lnTo>
                    <a:pt x="20" y="61"/>
                  </a:lnTo>
                  <a:lnTo>
                    <a:pt x="16" y="59"/>
                  </a:lnTo>
                  <a:lnTo>
                    <a:pt x="13" y="56"/>
                  </a:lnTo>
                  <a:lnTo>
                    <a:pt x="11" y="53"/>
                  </a:lnTo>
                  <a:lnTo>
                    <a:pt x="8" y="50"/>
                  </a:lnTo>
                  <a:lnTo>
                    <a:pt x="7" y="47"/>
                  </a:lnTo>
                  <a:lnTo>
                    <a:pt x="5" y="43"/>
                  </a:lnTo>
                  <a:lnTo>
                    <a:pt x="4" y="40"/>
                  </a:lnTo>
                  <a:lnTo>
                    <a:pt x="2" y="35"/>
                  </a:lnTo>
                  <a:lnTo>
                    <a:pt x="1" y="31"/>
                  </a:lnTo>
                  <a:lnTo>
                    <a:pt x="1" y="27"/>
                  </a:lnTo>
                  <a:lnTo>
                    <a:pt x="1" y="23"/>
                  </a:lnTo>
                  <a:lnTo>
                    <a:pt x="0" y="18"/>
                  </a:lnTo>
                  <a:lnTo>
                    <a:pt x="0" y="15"/>
                  </a:lnTo>
                  <a:lnTo>
                    <a:pt x="0" y="9"/>
                  </a:lnTo>
                  <a:lnTo>
                    <a:pt x="0" y="6"/>
                  </a:lnTo>
                  <a:lnTo>
                    <a:pt x="0" y="3"/>
                  </a:lnTo>
                  <a:lnTo>
                    <a:pt x="1" y="1"/>
                  </a:lnTo>
                  <a:lnTo>
                    <a:pt x="2" y="0"/>
                  </a:lnTo>
                  <a:lnTo>
                    <a:pt x="4" y="1"/>
                  </a:lnTo>
                  <a:lnTo>
                    <a:pt x="6" y="1"/>
                  </a:lnTo>
                  <a:lnTo>
                    <a:pt x="7" y="3"/>
                  </a:lnTo>
                  <a:lnTo>
                    <a:pt x="7" y="5"/>
                  </a:lnTo>
                  <a:lnTo>
                    <a:pt x="8" y="8"/>
                  </a:lnTo>
                  <a:lnTo>
                    <a:pt x="8" y="8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2" name="Freeform 38"/>
            <p:cNvSpPr>
              <a:spLocks/>
            </p:cNvSpPr>
            <p:nvPr/>
          </p:nvSpPr>
          <p:spPr bwMode="auto">
            <a:xfrm>
              <a:off x="5380" y="3294"/>
              <a:ext cx="111" cy="20"/>
            </a:xfrm>
            <a:custGeom>
              <a:avLst/>
              <a:gdLst/>
              <a:ahLst/>
              <a:cxnLst>
                <a:cxn ang="0">
                  <a:pos x="97" y="18"/>
                </a:cxn>
                <a:cxn ang="0">
                  <a:pos x="92" y="17"/>
                </a:cxn>
                <a:cxn ang="0">
                  <a:pos x="86" y="17"/>
                </a:cxn>
                <a:cxn ang="0">
                  <a:pos x="81" y="17"/>
                </a:cxn>
                <a:cxn ang="0">
                  <a:pos x="77" y="17"/>
                </a:cxn>
                <a:cxn ang="0">
                  <a:pos x="71" y="17"/>
                </a:cxn>
                <a:cxn ang="0">
                  <a:pos x="66" y="17"/>
                </a:cxn>
                <a:cxn ang="0">
                  <a:pos x="60" y="17"/>
                </a:cxn>
                <a:cxn ang="0">
                  <a:pos x="55" y="17"/>
                </a:cxn>
                <a:cxn ang="0">
                  <a:pos x="49" y="17"/>
                </a:cxn>
                <a:cxn ang="0">
                  <a:pos x="44" y="18"/>
                </a:cxn>
                <a:cxn ang="0">
                  <a:pos x="40" y="18"/>
                </a:cxn>
                <a:cxn ang="0">
                  <a:pos x="34" y="18"/>
                </a:cxn>
                <a:cxn ang="0">
                  <a:pos x="28" y="19"/>
                </a:cxn>
                <a:cxn ang="0">
                  <a:pos x="24" y="19"/>
                </a:cxn>
                <a:cxn ang="0">
                  <a:pos x="18" y="19"/>
                </a:cxn>
                <a:cxn ang="0">
                  <a:pos x="14" y="20"/>
                </a:cxn>
                <a:cxn ang="0">
                  <a:pos x="11" y="19"/>
                </a:cxn>
                <a:cxn ang="0">
                  <a:pos x="8" y="19"/>
                </a:cxn>
                <a:cxn ang="0">
                  <a:pos x="5" y="18"/>
                </a:cxn>
                <a:cxn ang="0">
                  <a:pos x="4" y="17"/>
                </a:cxn>
                <a:cxn ang="0">
                  <a:pos x="1" y="14"/>
                </a:cxn>
                <a:cxn ang="0">
                  <a:pos x="0" y="11"/>
                </a:cxn>
                <a:cxn ang="0">
                  <a:pos x="0" y="7"/>
                </a:cxn>
                <a:cxn ang="0">
                  <a:pos x="2" y="4"/>
                </a:cxn>
                <a:cxn ang="0">
                  <a:pos x="2" y="2"/>
                </a:cxn>
                <a:cxn ang="0">
                  <a:pos x="5" y="1"/>
                </a:cxn>
                <a:cxn ang="0">
                  <a:pos x="7" y="0"/>
                </a:cxn>
                <a:cxn ang="0">
                  <a:pos x="11" y="0"/>
                </a:cxn>
                <a:cxn ang="0">
                  <a:pos x="15" y="0"/>
                </a:cxn>
                <a:cxn ang="0">
                  <a:pos x="20" y="0"/>
                </a:cxn>
                <a:cxn ang="0">
                  <a:pos x="25" y="0"/>
                </a:cxn>
                <a:cxn ang="0">
                  <a:pos x="30" y="0"/>
                </a:cxn>
                <a:cxn ang="0">
                  <a:pos x="34" y="0"/>
                </a:cxn>
                <a:cxn ang="0">
                  <a:pos x="39" y="1"/>
                </a:cxn>
                <a:cxn ang="0">
                  <a:pos x="43" y="2"/>
                </a:cxn>
                <a:cxn ang="0">
                  <a:pos x="47" y="2"/>
                </a:cxn>
                <a:cxn ang="0">
                  <a:pos x="52" y="3"/>
                </a:cxn>
                <a:cxn ang="0">
                  <a:pos x="56" y="4"/>
                </a:cxn>
                <a:cxn ang="0">
                  <a:pos x="60" y="5"/>
                </a:cxn>
                <a:cxn ang="0">
                  <a:pos x="66" y="5"/>
                </a:cxn>
                <a:cxn ang="0">
                  <a:pos x="70" y="6"/>
                </a:cxn>
                <a:cxn ang="0">
                  <a:pos x="74" y="7"/>
                </a:cxn>
                <a:cxn ang="0">
                  <a:pos x="80" y="9"/>
                </a:cxn>
                <a:cxn ang="0">
                  <a:pos x="85" y="9"/>
                </a:cxn>
                <a:cxn ang="0">
                  <a:pos x="89" y="9"/>
                </a:cxn>
                <a:cxn ang="0">
                  <a:pos x="95" y="10"/>
                </a:cxn>
                <a:cxn ang="0">
                  <a:pos x="98" y="10"/>
                </a:cxn>
                <a:cxn ang="0">
                  <a:pos x="101" y="11"/>
                </a:cxn>
                <a:cxn ang="0">
                  <a:pos x="105" y="12"/>
                </a:cxn>
                <a:cxn ang="0">
                  <a:pos x="107" y="13"/>
                </a:cxn>
                <a:cxn ang="0">
                  <a:pos x="109" y="14"/>
                </a:cxn>
                <a:cxn ang="0">
                  <a:pos x="110" y="15"/>
                </a:cxn>
                <a:cxn ang="0">
                  <a:pos x="111" y="16"/>
                </a:cxn>
                <a:cxn ang="0">
                  <a:pos x="109" y="17"/>
                </a:cxn>
                <a:cxn ang="0">
                  <a:pos x="107" y="17"/>
                </a:cxn>
                <a:cxn ang="0">
                  <a:pos x="105" y="18"/>
                </a:cxn>
                <a:cxn ang="0">
                  <a:pos x="100" y="18"/>
                </a:cxn>
                <a:cxn ang="0">
                  <a:pos x="97" y="18"/>
                </a:cxn>
                <a:cxn ang="0">
                  <a:pos x="97" y="18"/>
                </a:cxn>
              </a:cxnLst>
              <a:rect l="0" t="0" r="r" b="b"/>
              <a:pathLst>
                <a:path w="111" h="20">
                  <a:moveTo>
                    <a:pt x="97" y="18"/>
                  </a:moveTo>
                  <a:lnTo>
                    <a:pt x="92" y="17"/>
                  </a:lnTo>
                  <a:lnTo>
                    <a:pt x="86" y="17"/>
                  </a:lnTo>
                  <a:lnTo>
                    <a:pt x="81" y="17"/>
                  </a:lnTo>
                  <a:lnTo>
                    <a:pt x="77" y="17"/>
                  </a:lnTo>
                  <a:lnTo>
                    <a:pt x="71" y="17"/>
                  </a:lnTo>
                  <a:lnTo>
                    <a:pt x="66" y="17"/>
                  </a:lnTo>
                  <a:lnTo>
                    <a:pt x="60" y="17"/>
                  </a:lnTo>
                  <a:lnTo>
                    <a:pt x="55" y="17"/>
                  </a:lnTo>
                  <a:lnTo>
                    <a:pt x="49" y="17"/>
                  </a:lnTo>
                  <a:lnTo>
                    <a:pt x="44" y="18"/>
                  </a:lnTo>
                  <a:lnTo>
                    <a:pt x="40" y="18"/>
                  </a:lnTo>
                  <a:lnTo>
                    <a:pt x="34" y="18"/>
                  </a:lnTo>
                  <a:lnTo>
                    <a:pt x="28" y="19"/>
                  </a:lnTo>
                  <a:lnTo>
                    <a:pt x="24" y="19"/>
                  </a:lnTo>
                  <a:lnTo>
                    <a:pt x="18" y="19"/>
                  </a:lnTo>
                  <a:lnTo>
                    <a:pt x="14" y="20"/>
                  </a:lnTo>
                  <a:lnTo>
                    <a:pt x="11" y="19"/>
                  </a:lnTo>
                  <a:lnTo>
                    <a:pt x="8" y="19"/>
                  </a:lnTo>
                  <a:lnTo>
                    <a:pt x="5" y="18"/>
                  </a:lnTo>
                  <a:lnTo>
                    <a:pt x="4" y="17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7"/>
                  </a:lnTo>
                  <a:lnTo>
                    <a:pt x="2" y="4"/>
                  </a:lnTo>
                  <a:lnTo>
                    <a:pt x="2" y="2"/>
                  </a:lnTo>
                  <a:lnTo>
                    <a:pt x="5" y="1"/>
                  </a:lnTo>
                  <a:lnTo>
                    <a:pt x="7" y="0"/>
                  </a:lnTo>
                  <a:lnTo>
                    <a:pt x="11" y="0"/>
                  </a:lnTo>
                  <a:lnTo>
                    <a:pt x="15" y="0"/>
                  </a:lnTo>
                  <a:lnTo>
                    <a:pt x="20" y="0"/>
                  </a:lnTo>
                  <a:lnTo>
                    <a:pt x="25" y="0"/>
                  </a:lnTo>
                  <a:lnTo>
                    <a:pt x="30" y="0"/>
                  </a:lnTo>
                  <a:lnTo>
                    <a:pt x="34" y="0"/>
                  </a:lnTo>
                  <a:lnTo>
                    <a:pt x="39" y="1"/>
                  </a:lnTo>
                  <a:lnTo>
                    <a:pt x="43" y="2"/>
                  </a:lnTo>
                  <a:lnTo>
                    <a:pt x="47" y="2"/>
                  </a:lnTo>
                  <a:lnTo>
                    <a:pt x="52" y="3"/>
                  </a:lnTo>
                  <a:lnTo>
                    <a:pt x="56" y="4"/>
                  </a:lnTo>
                  <a:lnTo>
                    <a:pt x="60" y="5"/>
                  </a:lnTo>
                  <a:lnTo>
                    <a:pt x="66" y="5"/>
                  </a:lnTo>
                  <a:lnTo>
                    <a:pt x="70" y="6"/>
                  </a:lnTo>
                  <a:lnTo>
                    <a:pt x="74" y="7"/>
                  </a:lnTo>
                  <a:lnTo>
                    <a:pt x="80" y="9"/>
                  </a:lnTo>
                  <a:lnTo>
                    <a:pt x="85" y="9"/>
                  </a:lnTo>
                  <a:lnTo>
                    <a:pt x="89" y="9"/>
                  </a:lnTo>
                  <a:lnTo>
                    <a:pt x="95" y="10"/>
                  </a:lnTo>
                  <a:lnTo>
                    <a:pt x="98" y="10"/>
                  </a:lnTo>
                  <a:lnTo>
                    <a:pt x="101" y="11"/>
                  </a:lnTo>
                  <a:lnTo>
                    <a:pt x="105" y="12"/>
                  </a:lnTo>
                  <a:lnTo>
                    <a:pt x="107" y="13"/>
                  </a:lnTo>
                  <a:lnTo>
                    <a:pt x="109" y="14"/>
                  </a:lnTo>
                  <a:lnTo>
                    <a:pt x="110" y="15"/>
                  </a:lnTo>
                  <a:lnTo>
                    <a:pt x="111" y="16"/>
                  </a:lnTo>
                  <a:lnTo>
                    <a:pt x="109" y="17"/>
                  </a:lnTo>
                  <a:lnTo>
                    <a:pt x="107" y="17"/>
                  </a:lnTo>
                  <a:lnTo>
                    <a:pt x="105" y="18"/>
                  </a:lnTo>
                  <a:lnTo>
                    <a:pt x="100" y="18"/>
                  </a:lnTo>
                  <a:lnTo>
                    <a:pt x="97" y="18"/>
                  </a:lnTo>
                  <a:lnTo>
                    <a:pt x="97" y="18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3" name="Freeform 39"/>
            <p:cNvSpPr>
              <a:spLocks/>
            </p:cNvSpPr>
            <p:nvPr/>
          </p:nvSpPr>
          <p:spPr bwMode="auto">
            <a:xfrm>
              <a:off x="5383" y="3296"/>
              <a:ext cx="113" cy="66"/>
            </a:xfrm>
            <a:custGeom>
              <a:avLst/>
              <a:gdLst/>
              <a:ahLst/>
              <a:cxnLst>
                <a:cxn ang="0">
                  <a:pos x="8" y="11"/>
                </a:cxn>
                <a:cxn ang="0">
                  <a:pos x="8" y="17"/>
                </a:cxn>
                <a:cxn ang="0">
                  <a:pos x="10" y="24"/>
                </a:cxn>
                <a:cxn ang="0">
                  <a:pos x="12" y="28"/>
                </a:cxn>
                <a:cxn ang="0">
                  <a:pos x="16" y="34"/>
                </a:cxn>
                <a:cxn ang="0">
                  <a:pos x="19" y="38"/>
                </a:cxn>
                <a:cxn ang="0">
                  <a:pos x="25" y="41"/>
                </a:cxn>
                <a:cxn ang="0">
                  <a:pos x="29" y="45"/>
                </a:cxn>
                <a:cxn ang="0">
                  <a:pos x="38" y="49"/>
                </a:cxn>
                <a:cxn ang="0">
                  <a:pos x="49" y="51"/>
                </a:cxn>
                <a:cxn ang="0">
                  <a:pos x="59" y="51"/>
                </a:cxn>
                <a:cxn ang="0">
                  <a:pos x="69" y="50"/>
                </a:cxn>
                <a:cxn ang="0">
                  <a:pos x="78" y="45"/>
                </a:cxn>
                <a:cxn ang="0">
                  <a:pos x="86" y="38"/>
                </a:cxn>
                <a:cxn ang="0">
                  <a:pos x="94" y="28"/>
                </a:cxn>
                <a:cxn ang="0">
                  <a:pos x="101" y="16"/>
                </a:cxn>
                <a:cxn ang="0">
                  <a:pos x="105" y="8"/>
                </a:cxn>
                <a:cxn ang="0">
                  <a:pos x="109" y="5"/>
                </a:cxn>
                <a:cxn ang="0">
                  <a:pos x="113" y="7"/>
                </a:cxn>
                <a:cxn ang="0">
                  <a:pos x="109" y="17"/>
                </a:cxn>
                <a:cxn ang="0">
                  <a:pos x="104" y="29"/>
                </a:cxn>
                <a:cxn ang="0">
                  <a:pos x="97" y="41"/>
                </a:cxn>
                <a:cxn ang="0">
                  <a:pos x="91" y="52"/>
                </a:cxn>
                <a:cxn ang="0">
                  <a:pos x="81" y="58"/>
                </a:cxn>
                <a:cxn ang="0">
                  <a:pos x="69" y="64"/>
                </a:cxn>
                <a:cxn ang="0">
                  <a:pos x="54" y="66"/>
                </a:cxn>
                <a:cxn ang="0">
                  <a:pos x="35" y="65"/>
                </a:cxn>
                <a:cxn ang="0">
                  <a:pos x="19" y="61"/>
                </a:cxn>
                <a:cxn ang="0">
                  <a:pos x="13" y="56"/>
                </a:cxn>
                <a:cxn ang="0">
                  <a:pos x="8" y="50"/>
                </a:cxn>
                <a:cxn ang="0">
                  <a:pos x="4" y="43"/>
                </a:cxn>
                <a:cxn ang="0">
                  <a:pos x="2" y="36"/>
                </a:cxn>
                <a:cxn ang="0">
                  <a:pos x="0" y="27"/>
                </a:cxn>
                <a:cxn ang="0">
                  <a:pos x="0" y="18"/>
                </a:cxn>
                <a:cxn ang="0">
                  <a:pos x="0" y="9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4" y="0"/>
                </a:cxn>
                <a:cxn ang="0">
                  <a:pos x="6" y="5"/>
                </a:cxn>
                <a:cxn ang="0">
                  <a:pos x="8" y="9"/>
                </a:cxn>
              </a:cxnLst>
              <a:rect l="0" t="0" r="r" b="b"/>
              <a:pathLst>
                <a:path w="113" h="66">
                  <a:moveTo>
                    <a:pt x="8" y="9"/>
                  </a:moveTo>
                  <a:lnTo>
                    <a:pt x="8" y="11"/>
                  </a:lnTo>
                  <a:lnTo>
                    <a:pt x="8" y="15"/>
                  </a:lnTo>
                  <a:lnTo>
                    <a:pt x="8" y="17"/>
                  </a:lnTo>
                  <a:lnTo>
                    <a:pt x="9" y="21"/>
                  </a:lnTo>
                  <a:lnTo>
                    <a:pt x="10" y="24"/>
                  </a:lnTo>
                  <a:lnTo>
                    <a:pt x="11" y="26"/>
                  </a:lnTo>
                  <a:lnTo>
                    <a:pt x="12" y="28"/>
                  </a:lnTo>
                  <a:lnTo>
                    <a:pt x="14" y="31"/>
                  </a:lnTo>
                  <a:lnTo>
                    <a:pt x="16" y="34"/>
                  </a:lnTo>
                  <a:lnTo>
                    <a:pt x="17" y="36"/>
                  </a:lnTo>
                  <a:lnTo>
                    <a:pt x="19" y="38"/>
                  </a:lnTo>
                  <a:lnTo>
                    <a:pt x="23" y="40"/>
                  </a:lnTo>
                  <a:lnTo>
                    <a:pt x="25" y="41"/>
                  </a:lnTo>
                  <a:lnTo>
                    <a:pt x="27" y="43"/>
                  </a:lnTo>
                  <a:lnTo>
                    <a:pt x="29" y="45"/>
                  </a:lnTo>
                  <a:lnTo>
                    <a:pt x="34" y="47"/>
                  </a:lnTo>
                  <a:lnTo>
                    <a:pt x="38" y="49"/>
                  </a:lnTo>
                  <a:lnTo>
                    <a:pt x="43" y="50"/>
                  </a:lnTo>
                  <a:lnTo>
                    <a:pt x="49" y="51"/>
                  </a:lnTo>
                  <a:lnTo>
                    <a:pt x="54" y="52"/>
                  </a:lnTo>
                  <a:lnTo>
                    <a:pt x="59" y="51"/>
                  </a:lnTo>
                  <a:lnTo>
                    <a:pt x="64" y="51"/>
                  </a:lnTo>
                  <a:lnTo>
                    <a:pt x="69" y="50"/>
                  </a:lnTo>
                  <a:lnTo>
                    <a:pt x="75" y="48"/>
                  </a:lnTo>
                  <a:lnTo>
                    <a:pt x="78" y="45"/>
                  </a:lnTo>
                  <a:lnTo>
                    <a:pt x="83" y="41"/>
                  </a:lnTo>
                  <a:lnTo>
                    <a:pt x="86" y="38"/>
                  </a:lnTo>
                  <a:lnTo>
                    <a:pt x="92" y="34"/>
                  </a:lnTo>
                  <a:lnTo>
                    <a:pt x="94" y="28"/>
                  </a:lnTo>
                  <a:lnTo>
                    <a:pt x="97" y="24"/>
                  </a:lnTo>
                  <a:lnTo>
                    <a:pt x="101" y="16"/>
                  </a:lnTo>
                  <a:lnTo>
                    <a:pt x="104" y="10"/>
                  </a:lnTo>
                  <a:lnTo>
                    <a:pt x="105" y="8"/>
                  </a:lnTo>
                  <a:lnTo>
                    <a:pt x="106" y="7"/>
                  </a:lnTo>
                  <a:lnTo>
                    <a:pt x="109" y="5"/>
                  </a:lnTo>
                  <a:lnTo>
                    <a:pt x="111" y="5"/>
                  </a:lnTo>
                  <a:lnTo>
                    <a:pt x="113" y="7"/>
                  </a:lnTo>
                  <a:lnTo>
                    <a:pt x="112" y="10"/>
                  </a:lnTo>
                  <a:lnTo>
                    <a:pt x="109" y="17"/>
                  </a:lnTo>
                  <a:lnTo>
                    <a:pt x="106" y="24"/>
                  </a:lnTo>
                  <a:lnTo>
                    <a:pt x="104" y="29"/>
                  </a:lnTo>
                  <a:lnTo>
                    <a:pt x="101" y="36"/>
                  </a:lnTo>
                  <a:lnTo>
                    <a:pt x="97" y="41"/>
                  </a:lnTo>
                  <a:lnTo>
                    <a:pt x="94" y="47"/>
                  </a:lnTo>
                  <a:lnTo>
                    <a:pt x="91" y="52"/>
                  </a:lnTo>
                  <a:lnTo>
                    <a:pt x="86" y="56"/>
                  </a:lnTo>
                  <a:lnTo>
                    <a:pt x="81" y="58"/>
                  </a:lnTo>
                  <a:lnTo>
                    <a:pt x="76" y="62"/>
                  </a:lnTo>
                  <a:lnTo>
                    <a:pt x="69" y="64"/>
                  </a:lnTo>
                  <a:lnTo>
                    <a:pt x="63" y="65"/>
                  </a:lnTo>
                  <a:lnTo>
                    <a:pt x="54" y="66"/>
                  </a:lnTo>
                  <a:lnTo>
                    <a:pt x="45" y="66"/>
                  </a:lnTo>
                  <a:lnTo>
                    <a:pt x="35" y="65"/>
                  </a:lnTo>
                  <a:lnTo>
                    <a:pt x="24" y="64"/>
                  </a:lnTo>
                  <a:lnTo>
                    <a:pt x="19" y="61"/>
                  </a:lnTo>
                  <a:lnTo>
                    <a:pt x="16" y="58"/>
                  </a:lnTo>
                  <a:lnTo>
                    <a:pt x="13" y="56"/>
                  </a:lnTo>
                  <a:lnTo>
                    <a:pt x="11" y="53"/>
                  </a:lnTo>
                  <a:lnTo>
                    <a:pt x="8" y="50"/>
                  </a:lnTo>
                  <a:lnTo>
                    <a:pt x="5" y="47"/>
                  </a:lnTo>
                  <a:lnTo>
                    <a:pt x="4" y="43"/>
                  </a:lnTo>
                  <a:lnTo>
                    <a:pt x="3" y="40"/>
                  </a:lnTo>
                  <a:lnTo>
                    <a:pt x="2" y="36"/>
                  </a:lnTo>
                  <a:lnTo>
                    <a:pt x="1" y="31"/>
                  </a:lnTo>
                  <a:lnTo>
                    <a:pt x="0" y="27"/>
                  </a:lnTo>
                  <a:lnTo>
                    <a:pt x="0" y="24"/>
                  </a:lnTo>
                  <a:lnTo>
                    <a:pt x="0" y="18"/>
                  </a:lnTo>
                  <a:lnTo>
                    <a:pt x="0" y="14"/>
                  </a:lnTo>
                  <a:lnTo>
                    <a:pt x="0" y="9"/>
                  </a:lnTo>
                  <a:lnTo>
                    <a:pt x="0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2" y="0"/>
                  </a:lnTo>
                  <a:lnTo>
                    <a:pt x="3" y="0"/>
                  </a:lnTo>
                  <a:lnTo>
                    <a:pt x="4" y="0"/>
                  </a:lnTo>
                  <a:lnTo>
                    <a:pt x="5" y="3"/>
                  </a:lnTo>
                  <a:lnTo>
                    <a:pt x="6" y="5"/>
                  </a:lnTo>
                  <a:lnTo>
                    <a:pt x="8" y="9"/>
                  </a:lnTo>
                  <a:lnTo>
                    <a:pt x="8" y="9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4" name="Freeform 40"/>
            <p:cNvSpPr>
              <a:spLocks/>
            </p:cNvSpPr>
            <p:nvPr/>
          </p:nvSpPr>
          <p:spPr bwMode="auto">
            <a:xfrm>
              <a:off x="5499" y="3292"/>
              <a:ext cx="111" cy="20"/>
            </a:xfrm>
            <a:custGeom>
              <a:avLst/>
              <a:gdLst/>
              <a:ahLst/>
              <a:cxnLst>
                <a:cxn ang="0">
                  <a:pos x="97" y="18"/>
                </a:cxn>
                <a:cxn ang="0">
                  <a:pos x="92" y="17"/>
                </a:cxn>
                <a:cxn ang="0">
                  <a:pos x="86" y="16"/>
                </a:cxn>
                <a:cxn ang="0">
                  <a:pos x="82" y="16"/>
                </a:cxn>
                <a:cxn ang="0">
                  <a:pos x="76" y="16"/>
                </a:cxn>
                <a:cxn ang="0">
                  <a:pos x="71" y="16"/>
                </a:cxn>
                <a:cxn ang="0">
                  <a:pos x="66" y="16"/>
                </a:cxn>
                <a:cxn ang="0">
                  <a:pos x="60" y="16"/>
                </a:cxn>
                <a:cxn ang="0">
                  <a:pos x="56" y="17"/>
                </a:cxn>
                <a:cxn ang="0">
                  <a:pos x="49" y="17"/>
                </a:cxn>
                <a:cxn ang="0">
                  <a:pos x="45" y="17"/>
                </a:cxn>
                <a:cxn ang="0">
                  <a:pos x="39" y="18"/>
                </a:cxn>
                <a:cxn ang="0">
                  <a:pos x="33" y="18"/>
                </a:cxn>
                <a:cxn ang="0">
                  <a:pos x="28" y="19"/>
                </a:cxn>
                <a:cxn ang="0">
                  <a:pos x="23" y="19"/>
                </a:cxn>
                <a:cxn ang="0">
                  <a:pos x="19" y="19"/>
                </a:cxn>
                <a:cxn ang="0">
                  <a:pos x="13" y="20"/>
                </a:cxn>
                <a:cxn ang="0">
                  <a:pos x="10" y="19"/>
                </a:cxn>
                <a:cxn ang="0">
                  <a:pos x="8" y="19"/>
                </a:cxn>
                <a:cxn ang="0">
                  <a:pos x="5" y="18"/>
                </a:cxn>
                <a:cxn ang="0">
                  <a:pos x="4" y="17"/>
                </a:cxn>
                <a:cxn ang="0">
                  <a:pos x="1" y="14"/>
                </a:cxn>
                <a:cxn ang="0">
                  <a:pos x="0" y="11"/>
                </a:cxn>
                <a:cxn ang="0">
                  <a:pos x="0" y="7"/>
                </a:cxn>
                <a:cxn ang="0">
                  <a:pos x="2" y="4"/>
                </a:cxn>
                <a:cxn ang="0">
                  <a:pos x="2" y="2"/>
                </a:cxn>
                <a:cxn ang="0">
                  <a:pos x="4" y="1"/>
                </a:cxn>
                <a:cxn ang="0">
                  <a:pos x="7" y="1"/>
                </a:cxn>
                <a:cxn ang="0">
                  <a:pos x="10" y="1"/>
                </a:cxn>
                <a:cxn ang="0">
                  <a:pos x="15" y="0"/>
                </a:cxn>
                <a:cxn ang="0">
                  <a:pos x="20" y="0"/>
                </a:cxn>
                <a:cxn ang="0">
                  <a:pos x="25" y="0"/>
                </a:cxn>
                <a:cxn ang="0">
                  <a:pos x="30" y="1"/>
                </a:cxn>
                <a:cxn ang="0">
                  <a:pos x="33" y="1"/>
                </a:cxn>
                <a:cxn ang="0">
                  <a:pos x="39" y="1"/>
                </a:cxn>
                <a:cxn ang="0">
                  <a:pos x="43" y="2"/>
                </a:cxn>
                <a:cxn ang="0">
                  <a:pos x="47" y="2"/>
                </a:cxn>
                <a:cxn ang="0">
                  <a:pos x="52" y="3"/>
                </a:cxn>
                <a:cxn ang="0">
                  <a:pos x="56" y="4"/>
                </a:cxn>
                <a:cxn ang="0">
                  <a:pos x="60" y="4"/>
                </a:cxn>
                <a:cxn ang="0">
                  <a:pos x="64" y="5"/>
                </a:cxn>
                <a:cxn ang="0">
                  <a:pos x="70" y="5"/>
                </a:cxn>
                <a:cxn ang="0">
                  <a:pos x="74" y="6"/>
                </a:cxn>
                <a:cxn ang="0">
                  <a:pos x="80" y="7"/>
                </a:cxn>
                <a:cxn ang="0">
                  <a:pos x="85" y="7"/>
                </a:cxn>
                <a:cxn ang="0">
                  <a:pos x="89" y="8"/>
                </a:cxn>
                <a:cxn ang="0">
                  <a:pos x="94" y="9"/>
                </a:cxn>
                <a:cxn ang="0">
                  <a:pos x="98" y="11"/>
                </a:cxn>
                <a:cxn ang="0">
                  <a:pos x="102" y="11"/>
                </a:cxn>
                <a:cxn ang="0">
                  <a:pos x="104" y="12"/>
                </a:cxn>
                <a:cxn ang="0">
                  <a:pos x="107" y="13"/>
                </a:cxn>
                <a:cxn ang="0">
                  <a:pos x="109" y="13"/>
                </a:cxn>
                <a:cxn ang="0">
                  <a:pos x="111" y="14"/>
                </a:cxn>
                <a:cxn ang="0">
                  <a:pos x="111" y="16"/>
                </a:cxn>
                <a:cxn ang="0">
                  <a:pos x="109" y="17"/>
                </a:cxn>
                <a:cxn ang="0">
                  <a:pos x="107" y="17"/>
                </a:cxn>
                <a:cxn ang="0">
                  <a:pos x="104" y="18"/>
                </a:cxn>
                <a:cxn ang="0">
                  <a:pos x="101" y="18"/>
                </a:cxn>
                <a:cxn ang="0">
                  <a:pos x="97" y="18"/>
                </a:cxn>
                <a:cxn ang="0">
                  <a:pos x="97" y="18"/>
                </a:cxn>
              </a:cxnLst>
              <a:rect l="0" t="0" r="r" b="b"/>
              <a:pathLst>
                <a:path w="111" h="20">
                  <a:moveTo>
                    <a:pt x="97" y="18"/>
                  </a:moveTo>
                  <a:lnTo>
                    <a:pt x="92" y="17"/>
                  </a:lnTo>
                  <a:lnTo>
                    <a:pt x="86" y="16"/>
                  </a:lnTo>
                  <a:lnTo>
                    <a:pt x="82" y="16"/>
                  </a:lnTo>
                  <a:lnTo>
                    <a:pt x="76" y="16"/>
                  </a:lnTo>
                  <a:lnTo>
                    <a:pt x="71" y="16"/>
                  </a:lnTo>
                  <a:lnTo>
                    <a:pt x="66" y="16"/>
                  </a:lnTo>
                  <a:lnTo>
                    <a:pt x="60" y="16"/>
                  </a:lnTo>
                  <a:lnTo>
                    <a:pt x="56" y="17"/>
                  </a:lnTo>
                  <a:lnTo>
                    <a:pt x="49" y="17"/>
                  </a:lnTo>
                  <a:lnTo>
                    <a:pt x="45" y="17"/>
                  </a:lnTo>
                  <a:lnTo>
                    <a:pt x="39" y="18"/>
                  </a:lnTo>
                  <a:lnTo>
                    <a:pt x="33" y="18"/>
                  </a:lnTo>
                  <a:lnTo>
                    <a:pt x="28" y="19"/>
                  </a:lnTo>
                  <a:lnTo>
                    <a:pt x="23" y="19"/>
                  </a:lnTo>
                  <a:lnTo>
                    <a:pt x="19" y="19"/>
                  </a:lnTo>
                  <a:lnTo>
                    <a:pt x="13" y="20"/>
                  </a:lnTo>
                  <a:lnTo>
                    <a:pt x="10" y="19"/>
                  </a:lnTo>
                  <a:lnTo>
                    <a:pt x="8" y="19"/>
                  </a:lnTo>
                  <a:lnTo>
                    <a:pt x="5" y="18"/>
                  </a:lnTo>
                  <a:lnTo>
                    <a:pt x="4" y="17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7"/>
                  </a:lnTo>
                  <a:lnTo>
                    <a:pt x="2" y="4"/>
                  </a:lnTo>
                  <a:lnTo>
                    <a:pt x="2" y="2"/>
                  </a:lnTo>
                  <a:lnTo>
                    <a:pt x="4" y="1"/>
                  </a:lnTo>
                  <a:lnTo>
                    <a:pt x="7" y="1"/>
                  </a:lnTo>
                  <a:lnTo>
                    <a:pt x="10" y="1"/>
                  </a:lnTo>
                  <a:lnTo>
                    <a:pt x="15" y="0"/>
                  </a:lnTo>
                  <a:lnTo>
                    <a:pt x="20" y="0"/>
                  </a:lnTo>
                  <a:lnTo>
                    <a:pt x="25" y="0"/>
                  </a:lnTo>
                  <a:lnTo>
                    <a:pt x="30" y="1"/>
                  </a:lnTo>
                  <a:lnTo>
                    <a:pt x="33" y="1"/>
                  </a:lnTo>
                  <a:lnTo>
                    <a:pt x="39" y="1"/>
                  </a:lnTo>
                  <a:lnTo>
                    <a:pt x="43" y="2"/>
                  </a:lnTo>
                  <a:lnTo>
                    <a:pt x="47" y="2"/>
                  </a:lnTo>
                  <a:lnTo>
                    <a:pt x="52" y="3"/>
                  </a:lnTo>
                  <a:lnTo>
                    <a:pt x="56" y="4"/>
                  </a:lnTo>
                  <a:lnTo>
                    <a:pt x="60" y="4"/>
                  </a:lnTo>
                  <a:lnTo>
                    <a:pt x="64" y="5"/>
                  </a:lnTo>
                  <a:lnTo>
                    <a:pt x="70" y="5"/>
                  </a:lnTo>
                  <a:lnTo>
                    <a:pt x="74" y="6"/>
                  </a:lnTo>
                  <a:lnTo>
                    <a:pt x="80" y="7"/>
                  </a:lnTo>
                  <a:lnTo>
                    <a:pt x="85" y="7"/>
                  </a:lnTo>
                  <a:lnTo>
                    <a:pt x="89" y="8"/>
                  </a:lnTo>
                  <a:lnTo>
                    <a:pt x="94" y="9"/>
                  </a:lnTo>
                  <a:lnTo>
                    <a:pt x="98" y="11"/>
                  </a:lnTo>
                  <a:lnTo>
                    <a:pt x="102" y="11"/>
                  </a:lnTo>
                  <a:lnTo>
                    <a:pt x="104" y="12"/>
                  </a:lnTo>
                  <a:lnTo>
                    <a:pt x="107" y="13"/>
                  </a:lnTo>
                  <a:lnTo>
                    <a:pt x="109" y="13"/>
                  </a:lnTo>
                  <a:lnTo>
                    <a:pt x="111" y="14"/>
                  </a:lnTo>
                  <a:lnTo>
                    <a:pt x="111" y="16"/>
                  </a:lnTo>
                  <a:lnTo>
                    <a:pt x="109" y="17"/>
                  </a:lnTo>
                  <a:lnTo>
                    <a:pt x="107" y="17"/>
                  </a:lnTo>
                  <a:lnTo>
                    <a:pt x="104" y="18"/>
                  </a:lnTo>
                  <a:lnTo>
                    <a:pt x="101" y="18"/>
                  </a:lnTo>
                  <a:lnTo>
                    <a:pt x="97" y="18"/>
                  </a:lnTo>
                  <a:lnTo>
                    <a:pt x="97" y="18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5" name="Freeform 41"/>
            <p:cNvSpPr>
              <a:spLocks/>
            </p:cNvSpPr>
            <p:nvPr/>
          </p:nvSpPr>
          <p:spPr bwMode="auto">
            <a:xfrm>
              <a:off x="5501" y="3296"/>
              <a:ext cx="112" cy="67"/>
            </a:xfrm>
            <a:custGeom>
              <a:avLst/>
              <a:gdLst/>
              <a:ahLst/>
              <a:cxnLst>
                <a:cxn ang="0">
                  <a:pos x="7" y="12"/>
                </a:cxn>
                <a:cxn ang="0">
                  <a:pos x="7" y="17"/>
                </a:cxn>
                <a:cxn ang="0">
                  <a:pos x="10" y="24"/>
                </a:cxn>
                <a:cxn ang="0">
                  <a:pos x="12" y="29"/>
                </a:cxn>
                <a:cxn ang="0">
                  <a:pos x="16" y="35"/>
                </a:cxn>
                <a:cxn ang="0">
                  <a:pos x="19" y="39"/>
                </a:cxn>
                <a:cxn ang="0">
                  <a:pos x="25" y="43"/>
                </a:cxn>
                <a:cxn ang="0">
                  <a:pos x="29" y="47"/>
                </a:cxn>
                <a:cxn ang="0">
                  <a:pos x="38" y="50"/>
                </a:cxn>
                <a:cxn ang="0">
                  <a:pos x="48" y="52"/>
                </a:cxn>
                <a:cxn ang="0">
                  <a:pos x="58" y="52"/>
                </a:cxn>
                <a:cxn ang="0">
                  <a:pos x="69" y="50"/>
                </a:cxn>
                <a:cxn ang="0">
                  <a:pos x="78" y="45"/>
                </a:cxn>
                <a:cxn ang="0">
                  <a:pos x="86" y="38"/>
                </a:cxn>
                <a:cxn ang="0">
                  <a:pos x="94" y="29"/>
                </a:cxn>
                <a:cxn ang="0">
                  <a:pos x="100" y="17"/>
                </a:cxn>
                <a:cxn ang="0">
                  <a:pos x="104" y="9"/>
                </a:cxn>
                <a:cxn ang="0">
                  <a:pos x="108" y="7"/>
                </a:cxn>
                <a:cxn ang="0">
                  <a:pos x="112" y="8"/>
                </a:cxn>
                <a:cxn ang="0">
                  <a:pos x="109" y="17"/>
                </a:cxn>
                <a:cxn ang="0">
                  <a:pos x="104" y="30"/>
                </a:cxn>
                <a:cxn ang="0">
                  <a:pos x="97" y="42"/>
                </a:cxn>
                <a:cxn ang="0">
                  <a:pos x="90" y="52"/>
                </a:cxn>
                <a:cxn ang="0">
                  <a:pos x="80" y="60"/>
                </a:cxn>
                <a:cxn ang="0">
                  <a:pos x="69" y="64"/>
                </a:cxn>
                <a:cxn ang="0">
                  <a:pos x="54" y="67"/>
                </a:cxn>
                <a:cxn ang="0">
                  <a:pos x="34" y="65"/>
                </a:cxn>
                <a:cxn ang="0">
                  <a:pos x="19" y="61"/>
                </a:cxn>
                <a:cxn ang="0">
                  <a:pos x="12" y="56"/>
                </a:cxn>
                <a:cxn ang="0">
                  <a:pos x="7" y="51"/>
                </a:cxn>
                <a:cxn ang="0">
                  <a:pos x="4" y="43"/>
                </a:cxn>
                <a:cxn ang="0">
                  <a:pos x="2" y="36"/>
                </a:cxn>
                <a:cxn ang="0">
                  <a:pos x="0" y="28"/>
                </a:cxn>
                <a:cxn ang="0">
                  <a:pos x="0" y="20"/>
                </a:cxn>
                <a:cxn ang="0">
                  <a:pos x="0" y="11"/>
                </a:cxn>
                <a:cxn ang="0">
                  <a:pos x="0" y="3"/>
                </a:cxn>
                <a:cxn ang="0">
                  <a:pos x="2" y="0"/>
                </a:cxn>
                <a:cxn ang="0">
                  <a:pos x="4" y="2"/>
                </a:cxn>
                <a:cxn ang="0">
                  <a:pos x="6" y="7"/>
                </a:cxn>
                <a:cxn ang="0">
                  <a:pos x="7" y="9"/>
                </a:cxn>
              </a:cxnLst>
              <a:rect l="0" t="0" r="r" b="b"/>
              <a:pathLst>
                <a:path w="112" h="67">
                  <a:moveTo>
                    <a:pt x="7" y="9"/>
                  </a:moveTo>
                  <a:lnTo>
                    <a:pt x="7" y="12"/>
                  </a:lnTo>
                  <a:lnTo>
                    <a:pt x="7" y="15"/>
                  </a:lnTo>
                  <a:lnTo>
                    <a:pt x="7" y="17"/>
                  </a:lnTo>
                  <a:lnTo>
                    <a:pt x="8" y="21"/>
                  </a:lnTo>
                  <a:lnTo>
                    <a:pt x="10" y="24"/>
                  </a:lnTo>
                  <a:lnTo>
                    <a:pt x="11" y="26"/>
                  </a:lnTo>
                  <a:lnTo>
                    <a:pt x="12" y="29"/>
                  </a:lnTo>
                  <a:lnTo>
                    <a:pt x="14" y="33"/>
                  </a:lnTo>
                  <a:lnTo>
                    <a:pt x="16" y="35"/>
                  </a:lnTo>
                  <a:lnTo>
                    <a:pt x="17" y="37"/>
                  </a:lnTo>
                  <a:lnTo>
                    <a:pt x="19" y="39"/>
                  </a:lnTo>
                  <a:lnTo>
                    <a:pt x="23" y="41"/>
                  </a:lnTo>
                  <a:lnTo>
                    <a:pt x="25" y="43"/>
                  </a:lnTo>
                  <a:lnTo>
                    <a:pt x="27" y="44"/>
                  </a:lnTo>
                  <a:lnTo>
                    <a:pt x="29" y="47"/>
                  </a:lnTo>
                  <a:lnTo>
                    <a:pt x="33" y="48"/>
                  </a:lnTo>
                  <a:lnTo>
                    <a:pt x="38" y="50"/>
                  </a:lnTo>
                  <a:lnTo>
                    <a:pt x="43" y="51"/>
                  </a:lnTo>
                  <a:lnTo>
                    <a:pt x="48" y="52"/>
                  </a:lnTo>
                  <a:lnTo>
                    <a:pt x="54" y="52"/>
                  </a:lnTo>
                  <a:lnTo>
                    <a:pt x="58" y="52"/>
                  </a:lnTo>
                  <a:lnTo>
                    <a:pt x="64" y="51"/>
                  </a:lnTo>
                  <a:lnTo>
                    <a:pt x="69" y="50"/>
                  </a:lnTo>
                  <a:lnTo>
                    <a:pt x="74" y="48"/>
                  </a:lnTo>
                  <a:lnTo>
                    <a:pt x="78" y="45"/>
                  </a:lnTo>
                  <a:lnTo>
                    <a:pt x="83" y="42"/>
                  </a:lnTo>
                  <a:lnTo>
                    <a:pt x="86" y="38"/>
                  </a:lnTo>
                  <a:lnTo>
                    <a:pt x="91" y="35"/>
                  </a:lnTo>
                  <a:lnTo>
                    <a:pt x="94" y="29"/>
                  </a:lnTo>
                  <a:lnTo>
                    <a:pt x="97" y="24"/>
                  </a:lnTo>
                  <a:lnTo>
                    <a:pt x="100" y="17"/>
                  </a:lnTo>
                  <a:lnTo>
                    <a:pt x="104" y="11"/>
                  </a:lnTo>
                  <a:lnTo>
                    <a:pt x="104" y="9"/>
                  </a:lnTo>
                  <a:lnTo>
                    <a:pt x="106" y="7"/>
                  </a:lnTo>
                  <a:lnTo>
                    <a:pt x="108" y="7"/>
                  </a:lnTo>
                  <a:lnTo>
                    <a:pt x="110" y="7"/>
                  </a:lnTo>
                  <a:lnTo>
                    <a:pt x="112" y="8"/>
                  </a:lnTo>
                  <a:lnTo>
                    <a:pt x="112" y="11"/>
                  </a:lnTo>
                  <a:lnTo>
                    <a:pt x="109" y="17"/>
                  </a:lnTo>
                  <a:lnTo>
                    <a:pt x="106" y="25"/>
                  </a:lnTo>
                  <a:lnTo>
                    <a:pt x="104" y="30"/>
                  </a:lnTo>
                  <a:lnTo>
                    <a:pt x="100" y="37"/>
                  </a:lnTo>
                  <a:lnTo>
                    <a:pt x="97" y="42"/>
                  </a:lnTo>
                  <a:lnTo>
                    <a:pt x="94" y="48"/>
                  </a:lnTo>
                  <a:lnTo>
                    <a:pt x="90" y="52"/>
                  </a:lnTo>
                  <a:lnTo>
                    <a:pt x="86" y="56"/>
                  </a:lnTo>
                  <a:lnTo>
                    <a:pt x="80" y="60"/>
                  </a:lnTo>
                  <a:lnTo>
                    <a:pt x="74" y="63"/>
                  </a:lnTo>
                  <a:lnTo>
                    <a:pt x="69" y="64"/>
                  </a:lnTo>
                  <a:lnTo>
                    <a:pt x="62" y="66"/>
                  </a:lnTo>
                  <a:lnTo>
                    <a:pt x="54" y="67"/>
                  </a:lnTo>
                  <a:lnTo>
                    <a:pt x="45" y="67"/>
                  </a:lnTo>
                  <a:lnTo>
                    <a:pt x="34" y="65"/>
                  </a:lnTo>
                  <a:lnTo>
                    <a:pt x="24" y="64"/>
                  </a:lnTo>
                  <a:lnTo>
                    <a:pt x="19" y="61"/>
                  </a:lnTo>
                  <a:lnTo>
                    <a:pt x="16" y="60"/>
                  </a:lnTo>
                  <a:lnTo>
                    <a:pt x="12" y="56"/>
                  </a:lnTo>
                  <a:lnTo>
                    <a:pt x="10" y="54"/>
                  </a:lnTo>
                  <a:lnTo>
                    <a:pt x="7" y="51"/>
                  </a:lnTo>
                  <a:lnTo>
                    <a:pt x="5" y="47"/>
                  </a:lnTo>
                  <a:lnTo>
                    <a:pt x="4" y="43"/>
                  </a:lnTo>
                  <a:lnTo>
                    <a:pt x="2" y="41"/>
                  </a:lnTo>
                  <a:lnTo>
                    <a:pt x="2" y="36"/>
                  </a:lnTo>
                  <a:lnTo>
                    <a:pt x="0" y="33"/>
                  </a:lnTo>
                  <a:lnTo>
                    <a:pt x="0" y="28"/>
                  </a:lnTo>
                  <a:lnTo>
                    <a:pt x="0" y="24"/>
                  </a:lnTo>
                  <a:lnTo>
                    <a:pt x="0" y="20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0" y="7"/>
                  </a:lnTo>
                  <a:lnTo>
                    <a:pt x="0" y="3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1"/>
                  </a:lnTo>
                  <a:lnTo>
                    <a:pt x="4" y="2"/>
                  </a:lnTo>
                  <a:lnTo>
                    <a:pt x="5" y="3"/>
                  </a:lnTo>
                  <a:lnTo>
                    <a:pt x="6" y="7"/>
                  </a:lnTo>
                  <a:lnTo>
                    <a:pt x="7" y="9"/>
                  </a:lnTo>
                  <a:lnTo>
                    <a:pt x="7" y="9"/>
                  </a:lnTo>
                  <a:close/>
                </a:path>
              </a:pathLst>
            </a:custGeom>
            <a:solidFill>
              <a:srgbClr val="26ABB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6" name="Freeform 42"/>
            <p:cNvSpPr>
              <a:spLocks/>
            </p:cNvSpPr>
            <p:nvPr/>
          </p:nvSpPr>
          <p:spPr bwMode="auto">
            <a:xfrm>
              <a:off x="5691" y="4020"/>
              <a:ext cx="117" cy="413"/>
            </a:xfrm>
            <a:custGeom>
              <a:avLst/>
              <a:gdLst/>
              <a:ahLst/>
              <a:cxnLst>
                <a:cxn ang="0">
                  <a:pos x="109" y="28"/>
                </a:cxn>
                <a:cxn ang="0">
                  <a:pos x="96" y="47"/>
                </a:cxn>
                <a:cxn ang="0">
                  <a:pos x="86" y="66"/>
                </a:cxn>
                <a:cxn ang="0">
                  <a:pos x="78" y="83"/>
                </a:cxn>
                <a:cxn ang="0">
                  <a:pos x="70" y="100"/>
                </a:cxn>
                <a:cxn ang="0">
                  <a:pos x="65" y="119"/>
                </a:cxn>
                <a:cxn ang="0">
                  <a:pos x="61" y="138"/>
                </a:cxn>
                <a:cxn ang="0">
                  <a:pos x="58" y="160"/>
                </a:cxn>
                <a:cxn ang="0">
                  <a:pos x="56" y="191"/>
                </a:cxn>
                <a:cxn ang="0">
                  <a:pos x="53" y="228"/>
                </a:cxn>
                <a:cxn ang="0">
                  <a:pos x="49" y="264"/>
                </a:cxn>
                <a:cxn ang="0">
                  <a:pos x="43" y="298"/>
                </a:cxn>
                <a:cxn ang="0">
                  <a:pos x="38" y="329"/>
                </a:cxn>
                <a:cxn ang="0">
                  <a:pos x="34" y="355"/>
                </a:cxn>
                <a:cxn ang="0">
                  <a:pos x="28" y="375"/>
                </a:cxn>
                <a:cxn ang="0">
                  <a:pos x="25" y="390"/>
                </a:cxn>
                <a:cxn ang="0">
                  <a:pos x="22" y="399"/>
                </a:cxn>
                <a:cxn ang="0">
                  <a:pos x="17" y="404"/>
                </a:cxn>
                <a:cxn ang="0">
                  <a:pos x="12" y="409"/>
                </a:cxn>
                <a:cxn ang="0">
                  <a:pos x="8" y="411"/>
                </a:cxn>
                <a:cxn ang="0">
                  <a:pos x="3" y="412"/>
                </a:cxn>
                <a:cxn ang="0">
                  <a:pos x="0" y="410"/>
                </a:cxn>
                <a:cxn ang="0">
                  <a:pos x="1" y="403"/>
                </a:cxn>
                <a:cxn ang="0">
                  <a:pos x="5" y="393"/>
                </a:cxn>
                <a:cxn ang="0">
                  <a:pos x="10" y="382"/>
                </a:cxn>
                <a:cxn ang="0">
                  <a:pos x="13" y="369"/>
                </a:cxn>
                <a:cxn ang="0">
                  <a:pos x="15" y="352"/>
                </a:cxn>
                <a:cxn ang="0">
                  <a:pos x="17" y="330"/>
                </a:cxn>
                <a:cxn ang="0">
                  <a:pos x="21" y="305"/>
                </a:cxn>
                <a:cxn ang="0">
                  <a:pos x="24" y="277"/>
                </a:cxn>
                <a:cxn ang="0">
                  <a:pos x="27" y="245"/>
                </a:cxn>
                <a:cxn ang="0">
                  <a:pos x="31" y="213"/>
                </a:cxn>
                <a:cxn ang="0">
                  <a:pos x="35" y="187"/>
                </a:cxn>
                <a:cxn ang="0">
                  <a:pos x="37" y="172"/>
                </a:cxn>
                <a:cxn ang="0">
                  <a:pos x="38" y="158"/>
                </a:cxn>
                <a:cxn ang="0">
                  <a:pos x="40" y="145"/>
                </a:cxn>
                <a:cxn ang="0">
                  <a:pos x="43" y="131"/>
                </a:cxn>
                <a:cxn ang="0">
                  <a:pos x="45" y="118"/>
                </a:cxn>
                <a:cxn ang="0">
                  <a:pos x="51" y="105"/>
                </a:cxn>
                <a:cxn ang="0">
                  <a:pos x="55" y="90"/>
                </a:cxn>
                <a:cxn ang="0">
                  <a:pos x="61" y="77"/>
                </a:cxn>
                <a:cxn ang="0">
                  <a:pos x="64" y="67"/>
                </a:cxn>
                <a:cxn ang="0">
                  <a:pos x="67" y="56"/>
                </a:cxn>
                <a:cxn ang="0">
                  <a:pos x="71" y="46"/>
                </a:cxn>
                <a:cxn ang="0">
                  <a:pos x="75" y="38"/>
                </a:cxn>
                <a:cxn ang="0">
                  <a:pos x="78" y="27"/>
                </a:cxn>
                <a:cxn ang="0">
                  <a:pos x="83" y="18"/>
                </a:cxn>
                <a:cxn ang="0">
                  <a:pos x="89" y="8"/>
                </a:cxn>
                <a:cxn ang="0">
                  <a:pos x="93" y="1"/>
                </a:cxn>
                <a:cxn ang="0">
                  <a:pos x="97" y="0"/>
                </a:cxn>
                <a:cxn ang="0">
                  <a:pos x="102" y="0"/>
                </a:cxn>
                <a:cxn ang="0">
                  <a:pos x="106" y="2"/>
                </a:cxn>
                <a:cxn ang="0">
                  <a:pos x="110" y="4"/>
                </a:cxn>
                <a:cxn ang="0">
                  <a:pos x="115" y="8"/>
                </a:cxn>
                <a:cxn ang="0">
                  <a:pos x="117" y="14"/>
                </a:cxn>
                <a:cxn ang="0">
                  <a:pos x="116" y="18"/>
                </a:cxn>
              </a:cxnLst>
              <a:rect l="0" t="0" r="r" b="b"/>
              <a:pathLst>
                <a:path w="117" h="413">
                  <a:moveTo>
                    <a:pt x="116" y="18"/>
                  </a:moveTo>
                  <a:lnTo>
                    <a:pt x="109" y="28"/>
                  </a:lnTo>
                  <a:lnTo>
                    <a:pt x="103" y="38"/>
                  </a:lnTo>
                  <a:lnTo>
                    <a:pt x="96" y="47"/>
                  </a:lnTo>
                  <a:lnTo>
                    <a:pt x="92" y="57"/>
                  </a:lnTo>
                  <a:lnTo>
                    <a:pt x="86" y="66"/>
                  </a:lnTo>
                  <a:lnTo>
                    <a:pt x="81" y="76"/>
                  </a:lnTo>
                  <a:lnTo>
                    <a:pt x="78" y="83"/>
                  </a:lnTo>
                  <a:lnTo>
                    <a:pt x="75" y="93"/>
                  </a:lnTo>
                  <a:lnTo>
                    <a:pt x="70" y="100"/>
                  </a:lnTo>
                  <a:lnTo>
                    <a:pt x="67" y="110"/>
                  </a:lnTo>
                  <a:lnTo>
                    <a:pt x="65" y="119"/>
                  </a:lnTo>
                  <a:lnTo>
                    <a:pt x="63" y="127"/>
                  </a:lnTo>
                  <a:lnTo>
                    <a:pt x="61" y="138"/>
                  </a:lnTo>
                  <a:lnTo>
                    <a:pt x="59" y="149"/>
                  </a:lnTo>
                  <a:lnTo>
                    <a:pt x="58" y="160"/>
                  </a:lnTo>
                  <a:lnTo>
                    <a:pt x="57" y="173"/>
                  </a:lnTo>
                  <a:lnTo>
                    <a:pt x="56" y="191"/>
                  </a:lnTo>
                  <a:lnTo>
                    <a:pt x="55" y="210"/>
                  </a:lnTo>
                  <a:lnTo>
                    <a:pt x="53" y="228"/>
                  </a:lnTo>
                  <a:lnTo>
                    <a:pt x="52" y="246"/>
                  </a:lnTo>
                  <a:lnTo>
                    <a:pt x="49" y="264"/>
                  </a:lnTo>
                  <a:lnTo>
                    <a:pt x="45" y="282"/>
                  </a:lnTo>
                  <a:lnTo>
                    <a:pt x="43" y="298"/>
                  </a:lnTo>
                  <a:lnTo>
                    <a:pt x="41" y="315"/>
                  </a:lnTo>
                  <a:lnTo>
                    <a:pt x="38" y="329"/>
                  </a:lnTo>
                  <a:lnTo>
                    <a:pt x="36" y="342"/>
                  </a:lnTo>
                  <a:lnTo>
                    <a:pt x="34" y="355"/>
                  </a:lnTo>
                  <a:lnTo>
                    <a:pt x="31" y="367"/>
                  </a:lnTo>
                  <a:lnTo>
                    <a:pt x="28" y="375"/>
                  </a:lnTo>
                  <a:lnTo>
                    <a:pt x="26" y="384"/>
                  </a:lnTo>
                  <a:lnTo>
                    <a:pt x="25" y="390"/>
                  </a:lnTo>
                  <a:lnTo>
                    <a:pt x="24" y="396"/>
                  </a:lnTo>
                  <a:lnTo>
                    <a:pt x="22" y="399"/>
                  </a:lnTo>
                  <a:lnTo>
                    <a:pt x="19" y="401"/>
                  </a:lnTo>
                  <a:lnTo>
                    <a:pt x="17" y="404"/>
                  </a:lnTo>
                  <a:lnTo>
                    <a:pt x="15" y="408"/>
                  </a:lnTo>
                  <a:lnTo>
                    <a:pt x="12" y="409"/>
                  </a:lnTo>
                  <a:lnTo>
                    <a:pt x="10" y="410"/>
                  </a:lnTo>
                  <a:lnTo>
                    <a:pt x="8" y="411"/>
                  </a:lnTo>
                  <a:lnTo>
                    <a:pt x="5" y="413"/>
                  </a:lnTo>
                  <a:lnTo>
                    <a:pt x="3" y="412"/>
                  </a:lnTo>
                  <a:lnTo>
                    <a:pt x="2" y="411"/>
                  </a:lnTo>
                  <a:lnTo>
                    <a:pt x="0" y="410"/>
                  </a:lnTo>
                  <a:lnTo>
                    <a:pt x="1" y="408"/>
                  </a:lnTo>
                  <a:lnTo>
                    <a:pt x="1" y="403"/>
                  </a:lnTo>
                  <a:lnTo>
                    <a:pt x="2" y="399"/>
                  </a:lnTo>
                  <a:lnTo>
                    <a:pt x="5" y="393"/>
                  </a:lnTo>
                  <a:lnTo>
                    <a:pt x="9" y="387"/>
                  </a:lnTo>
                  <a:lnTo>
                    <a:pt x="10" y="382"/>
                  </a:lnTo>
                  <a:lnTo>
                    <a:pt x="11" y="375"/>
                  </a:lnTo>
                  <a:lnTo>
                    <a:pt x="13" y="369"/>
                  </a:lnTo>
                  <a:lnTo>
                    <a:pt x="14" y="361"/>
                  </a:lnTo>
                  <a:lnTo>
                    <a:pt x="15" y="352"/>
                  </a:lnTo>
                  <a:lnTo>
                    <a:pt x="17" y="342"/>
                  </a:lnTo>
                  <a:lnTo>
                    <a:pt x="17" y="330"/>
                  </a:lnTo>
                  <a:lnTo>
                    <a:pt x="19" y="318"/>
                  </a:lnTo>
                  <a:lnTo>
                    <a:pt x="21" y="305"/>
                  </a:lnTo>
                  <a:lnTo>
                    <a:pt x="23" y="292"/>
                  </a:lnTo>
                  <a:lnTo>
                    <a:pt x="24" y="277"/>
                  </a:lnTo>
                  <a:lnTo>
                    <a:pt x="26" y="263"/>
                  </a:lnTo>
                  <a:lnTo>
                    <a:pt x="27" y="245"/>
                  </a:lnTo>
                  <a:lnTo>
                    <a:pt x="28" y="229"/>
                  </a:lnTo>
                  <a:lnTo>
                    <a:pt x="31" y="213"/>
                  </a:lnTo>
                  <a:lnTo>
                    <a:pt x="34" y="195"/>
                  </a:lnTo>
                  <a:lnTo>
                    <a:pt x="35" y="187"/>
                  </a:lnTo>
                  <a:lnTo>
                    <a:pt x="36" y="179"/>
                  </a:lnTo>
                  <a:lnTo>
                    <a:pt x="37" y="172"/>
                  </a:lnTo>
                  <a:lnTo>
                    <a:pt x="37" y="165"/>
                  </a:lnTo>
                  <a:lnTo>
                    <a:pt x="38" y="158"/>
                  </a:lnTo>
                  <a:lnTo>
                    <a:pt x="40" y="150"/>
                  </a:lnTo>
                  <a:lnTo>
                    <a:pt x="40" y="145"/>
                  </a:lnTo>
                  <a:lnTo>
                    <a:pt x="42" y="138"/>
                  </a:lnTo>
                  <a:lnTo>
                    <a:pt x="43" y="131"/>
                  </a:lnTo>
                  <a:lnTo>
                    <a:pt x="45" y="124"/>
                  </a:lnTo>
                  <a:lnTo>
                    <a:pt x="45" y="118"/>
                  </a:lnTo>
                  <a:lnTo>
                    <a:pt x="49" y="111"/>
                  </a:lnTo>
                  <a:lnTo>
                    <a:pt x="51" y="105"/>
                  </a:lnTo>
                  <a:lnTo>
                    <a:pt x="53" y="97"/>
                  </a:lnTo>
                  <a:lnTo>
                    <a:pt x="55" y="90"/>
                  </a:lnTo>
                  <a:lnTo>
                    <a:pt x="58" y="83"/>
                  </a:lnTo>
                  <a:lnTo>
                    <a:pt x="61" y="77"/>
                  </a:lnTo>
                  <a:lnTo>
                    <a:pt x="63" y="71"/>
                  </a:lnTo>
                  <a:lnTo>
                    <a:pt x="64" y="67"/>
                  </a:lnTo>
                  <a:lnTo>
                    <a:pt x="66" y="61"/>
                  </a:lnTo>
                  <a:lnTo>
                    <a:pt x="67" y="56"/>
                  </a:lnTo>
                  <a:lnTo>
                    <a:pt x="69" y="52"/>
                  </a:lnTo>
                  <a:lnTo>
                    <a:pt x="71" y="46"/>
                  </a:lnTo>
                  <a:lnTo>
                    <a:pt x="72" y="42"/>
                  </a:lnTo>
                  <a:lnTo>
                    <a:pt x="75" y="38"/>
                  </a:lnTo>
                  <a:lnTo>
                    <a:pt x="76" y="32"/>
                  </a:lnTo>
                  <a:lnTo>
                    <a:pt x="78" y="27"/>
                  </a:lnTo>
                  <a:lnTo>
                    <a:pt x="80" y="24"/>
                  </a:lnTo>
                  <a:lnTo>
                    <a:pt x="83" y="18"/>
                  </a:lnTo>
                  <a:lnTo>
                    <a:pt x="85" y="13"/>
                  </a:lnTo>
                  <a:lnTo>
                    <a:pt x="89" y="8"/>
                  </a:lnTo>
                  <a:lnTo>
                    <a:pt x="92" y="3"/>
                  </a:lnTo>
                  <a:lnTo>
                    <a:pt x="93" y="1"/>
                  </a:lnTo>
                  <a:lnTo>
                    <a:pt x="95" y="1"/>
                  </a:lnTo>
                  <a:lnTo>
                    <a:pt x="97" y="0"/>
                  </a:lnTo>
                  <a:lnTo>
                    <a:pt x="99" y="0"/>
                  </a:lnTo>
                  <a:lnTo>
                    <a:pt x="102" y="0"/>
                  </a:lnTo>
                  <a:lnTo>
                    <a:pt x="104" y="1"/>
                  </a:lnTo>
                  <a:lnTo>
                    <a:pt x="106" y="2"/>
                  </a:lnTo>
                  <a:lnTo>
                    <a:pt x="109" y="3"/>
                  </a:lnTo>
                  <a:lnTo>
                    <a:pt x="110" y="4"/>
                  </a:lnTo>
                  <a:lnTo>
                    <a:pt x="112" y="6"/>
                  </a:lnTo>
                  <a:lnTo>
                    <a:pt x="115" y="8"/>
                  </a:lnTo>
                  <a:lnTo>
                    <a:pt x="116" y="10"/>
                  </a:lnTo>
                  <a:lnTo>
                    <a:pt x="117" y="14"/>
                  </a:lnTo>
                  <a:lnTo>
                    <a:pt x="116" y="18"/>
                  </a:lnTo>
                  <a:lnTo>
                    <a:pt x="116" y="18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7" name="Freeform 43"/>
            <p:cNvSpPr>
              <a:spLocks/>
            </p:cNvSpPr>
            <p:nvPr/>
          </p:nvSpPr>
          <p:spPr bwMode="auto">
            <a:xfrm>
              <a:off x="5546" y="3967"/>
              <a:ext cx="83" cy="310"/>
            </a:xfrm>
            <a:custGeom>
              <a:avLst/>
              <a:gdLst/>
              <a:ahLst/>
              <a:cxnLst>
                <a:cxn ang="0">
                  <a:pos x="78" y="29"/>
                </a:cxn>
                <a:cxn ang="0">
                  <a:pos x="70" y="55"/>
                </a:cxn>
                <a:cxn ang="0">
                  <a:pos x="64" y="80"/>
                </a:cxn>
                <a:cxn ang="0">
                  <a:pos x="56" y="104"/>
                </a:cxn>
                <a:cxn ang="0">
                  <a:pos x="50" y="129"/>
                </a:cxn>
                <a:cxn ang="0">
                  <a:pos x="42" y="152"/>
                </a:cxn>
                <a:cxn ang="0">
                  <a:pos x="36" y="177"/>
                </a:cxn>
                <a:cxn ang="0">
                  <a:pos x="29" y="203"/>
                </a:cxn>
                <a:cxn ang="0">
                  <a:pos x="26" y="225"/>
                </a:cxn>
                <a:cxn ang="0">
                  <a:pos x="24" y="238"/>
                </a:cxn>
                <a:cxn ang="0">
                  <a:pos x="24" y="248"/>
                </a:cxn>
                <a:cxn ang="0">
                  <a:pos x="24" y="257"/>
                </a:cxn>
                <a:cxn ang="0">
                  <a:pos x="24" y="265"/>
                </a:cxn>
                <a:cxn ang="0">
                  <a:pos x="24" y="274"/>
                </a:cxn>
                <a:cxn ang="0">
                  <a:pos x="23" y="284"/>
                </a:cxn>
                <a:cxn ang="0">
                  <a:pos x="21" y="297"/>
                </a:cxn>
                <a:cxn ang="0">
                  <a:pos x="19" y="307"/>
                </a:cxn>
                <a:cxn ang="0">
                  <a:pos x="14" y="310"/>
                </a:cxn>
                <a:cxn ang="0">
                  <a:pos x="9" y="310"/>
                </a:cxn>
                <a:cxn ang="0">
                  <a:pos x="3" y="308"/>
                </a:cxn>
                <a:cxn ang="0">
                  <a:pos x="0" y="304"/>
                </a:cxn>
                <a:cxn ang="0">
                  <a:pos x="0" y="295"/>
                </a:cxn>
                <a:cxn ang="0">
                  <a:pos x="0" y="283"/>
                </a:cxn>
                <a:cxn ang="0">
                  <a:pos x="2" y="270"/>
                </a:cxn>
                <a:cxn ang="0">
                  <a:pos x="5" y="256"/>
                </a:cxn>
                <a:cxn ang="0">
                  <a:pos x="7" y="242"/>
                </a:cxn>
                <a:cxn ang="0">
                  <a:pos x="9" y="230"/>
                </a:cxn>
                <a:cxn ang="0">
                  <a:pos x="10" y="222"/>
                </a:cxn>
                <a:cxn ang="0">
                  <a:pos x="12" y="204"/>
                </a:cxn>
                <a:cxn ang="0">
                  <a:pos x="16" y="177"/>
                </a:cxn>
                <a:cxn ang="0">
                  <a:pos x="23" y="149"/>
                </a:cxn>
                <a:cxn ang="0">
                  <a:pos x="29" y="123"/>
                </a:cxn>
                <a:cxn ang="0">
                  <a:pos x="38" y="97"/>
                </a:cxn>
                <a:cxn ang="0">
                  <a:pos x="47" y="70"/>
                </a:cxn>
                <a:cxn ang="0">
                  <a:pos x="56" y="43"/>
                </a:cxn>
                <a:cxn ang="0">
                  <a:pos x="65" y="17"/>
                </a:cxn>
                <a:cxn ang="0">
                  <a:pos x="70" y="1"/>
                </a:cxn>
                <a:cxn ang="0">
                  <a:pos x="76" y="1"/>
                </a:cxn>
                <a:cxn ang="0">
                  <a:pos x="80" y="5"/>
                </a:cxn>
                <a:cxn ang="0">
                  <a:pos x="83" y="13"/>
                </a:cxn>
                <a:cxn ang="0">
                  <a:pos x="83" y="16"/>
                </a:cxn>
              </a:cxnLst>
              <a:rect l="0" t="0" r="r" b="b"/>
              <a:pathLst>
                <a:path w="83" h="310">
                  <a:moveTo>
                    <a:pt x="83" y="16"/>
                  </a:moveTo>
                  <a:lnTo>
                    <a:pt x="78" y="29"/>
                  </a:lnTo>
                  <a:lnTo>
                    <a:pt x="76" y="42"/>
                  </a:lnTo>
                  <a:lnTo>
                    <a:pt x="70" y="55"/>
                  </a:lnTo>
                  <a:lnTo>
                    <a:pt x="67" y="68"/>
                  </a:lnTo>
                  <a:lnTo>
                    <a:pt x="64" y="80"/>
                  </a:lnTo>
                  <a:lnTo>
                    <a:pt x="60" y="91"/>
                  </a:lnTo>
                  <a:lnTo>
                    <a:pt x="56" y="104"/>
                  </a:lnTo>
                  <a:lnTo>
                    <a:pt x="52" y="117"/>
                  </a:lnTo>
                  <a:lnTo>
                    <a:pt x="50" y="129"/>
                  </a:lnTo>
                  <a:lnTo>
                    <a:pt x="47" y="140"/>
                  </a:lnTo>
                  <a:lnTo>
                    <a:pt x="42" y="152"/>
                  </a:lnTo>
                  <a:lnTo>
                    <a:pt x="39" y="165"/>
                  </a:lnTo>
                  <a:lnTo>
                    <a:pt x="36" y="177"/>
                  </a:lnTo>
                  <a:lnTo>
                    <a:pt x="33" y="190"/>
                  </a:lnTo>
                  <a:lnTo>
                    <a:pt x="29" y="203"/>
                  </a:lnTo>
                  <a:lnTo>
                    <a:pt x="27" y="217"/>
                  </a:lnTo>
                  <a:lnTo>
                    <a:pt x="26" y="225"/>
                  </a:lnTo>
                  <a:lnTo>
                    <a:pt x="25" y="232"/>
                  </a:lnTo>
                  <a:lnTo>
                    <a:pt x="24" y="238"/>
                  </a:lnTo>
                  <a:lnTo>
                    <a:pt x="24" y="244"/>
                  </a:lnTo>
                  <a:lnTo>
                    <a:pt x="24" y="248"/>
                  </a:lnTo>
                  <a:lnTo>
                    <a:pt x="24" y="253"/>
                  </a:lnTo>
                  <a:lnTo>
                    <a:pt x="24" y="257"/>
                  </a:lnTo>
                  <a:lnTo>
                    <a:pt x="24" y="262"/>
                  </a:lnTo>
                  <a:lnTo>
                    <a:pt x="24" y="265"/>
                  </a:lnTo>
                  <a:lnTo>
                    <a:pt x="24" y="269"/>
                  </a:lnTo>
                  <a:lnTo>
                    <a:pt x="24" y="274"/>
                  </a:lnTo>
                  <a:lnTo>
                    <a:pt x="24" y="279"/>
                  </a:lnTo>
                  <a:lnTo>
                    <a:pt x="23" y="284"/>
                  </a:lnTo>
                  <a:lnTo>
                    <a:pt x="22" y="290"/>
                  </a:lnTo>
                  <a:lnTo>
                    <a:pt x="21" y="297"/>
                  </a:lnTo>
                  <a:lnTo>
                    <a:pt x="20" y="305"/>
                  </a:lnTo>
                  <a:lnTo>
                    <a:pt x="19" y="307"/>
                  </a:lnTo>
                  <a:lnTo>
                    <a:pt x="16" y="309"/>
                  </a:lnTo>
                  <a:lnTo>
                    <a:pt x="14" y="310"/>
                  </a:lnTo>
                  <a:lnTo>
                    <a:pt x="11" y="310"/>
                  </a:lnTo>
                  <a:lnTo>
                    <a:pt x="9" y="310"/>
                  </a:lnTo>
                  <a:lnTo>
                    <a:pt x="6" y="309"/>
                  </a:lnTo>
                  <a:lnTo>
                    <a:pt x="3" y="308"/>
                  </a:lnTo>
                  <a:lnTo>
                    <a:pt x="2" y="307"/>
                  </a:lnTo>
                  <a:lnTo>
                    <a:pt x="0" y="304"/>
                  </a:lnTo>
                  <a:lnTo>
                    <a:pt x="0" y="299"/>
                  </a:lnTo>
                  <a:lnTo>
                    <a:pt x="0" y="295"/>
                  </a:lnTo>
                  <a:lnTo>
                    <a:pt x="0" y="290"/>
                  </a:lnTo>
                  <a:lnTo>
                    <a:pt x="0" y="283"/>
                  </a:lnTo>
                  <a:lnTo>
                    <a:pt x="1" y="276"/>
                  </a:lnTo>
                  <a:lnTo>
                    <a:pt x="2" y="270"/>
                  </a:lnTo>
                  <a:lnTo>
                    <a:pt x="3" y="264"/>
                  </a:lnTo>
                  <a:lnTo>
                    <a:pt x="5" y="256"/>
                  </a:lnTo>
                  <a:lnTo>
                    <a:pt x="6" y="250"/>
                  </a:lnTo>
                  <a:lnTo>
                    <a:pt x="7" y="242"/>
                  </a:lnTo>
                  <a:lnTo>
                    <a:pt x="8" y="237"/>
                  </a:lnTo>
                  <a:lnTo>
                    <a:pt x="9" y="230"/>
                  </a:lnTo>
                  <a:lnTo>
                    <a:pt x="10" y="227"/>
                  </a:lnTo>
                  <a:lnTo>
                    <a:pt x="10" y="222"/>
                  </a:lnTo>
                  <a:lnTo>
                    <a:pt x="11" y="218"/>
                  </a:lnTo>
                  <a:lnTo>
                    <a:pt x="12" y="204"/>
                  </a:lnTo>
                  <a:lnTo>
                    <a:pt x="14" y="190"/>
                  </a:lnTo>
                  <a:lnTo>
                    <a:pt x="16" y="177"/>
                  </a:lnTo>
                  <a:lnTo>
                    <a:pt x="20" y="163"/>
                  </a:lnTo>
                  <a:lnTo>
                    <a:pt x="23" y="149"/>
                  </a:lnTo>
                  <a:lnTo>
                    <a:pt x="26" y="136"/>
                  </a:lnTo>
                  <a:lnTo>
                    <a:pt x="29" y="123"/>
                  </a:lnTo>
                  <a:lnTo>
                    <a:pt x="35" y="110"/>
                  </a:lnTo>
                  <a:lnTo>
                    <a:pt x="38" y="97"/>
                  </a:lnTo>
                  <a:lnTo>
                    <a:pt x="43" y="83"/>
                  </a:lnTo>
                  <a:lnTo>
                    <a:pt x="47" y="70"/>
                  </a:lnTo>
                  <a:lnTo>
                    <a:pt x="52" y="56"/>
                  </a:lnTo>
                  <a:lnTo>
                    <a:pt x="56" y="43"/>
                  </a:lnTo>
                  <a:lnTo>
                    <a:pt x="61" y="30"/>
                  </a:lnTo>
                  <a:lnTo>
                    <a:pt x="65" y="17"/>
                  </a:lnTo>
                  <a:lnTo>
                    <a:pt x="69" y="4"/>
                  </a:lnTo>
                  <a:lnTo>
                    <a:pt x="70" y="1"/>
                  </a:lnTo>
                  <a:lnTo>
                    <a:pt x="73" y="0"/>
                  </a:lnTo>
                  <a:lnTo>
                    <a:pt x="76" y="1"/>
                  </a:lnTo>
                  <a:lnTo>
                    <a:pt x="78" y="3"/>
                  </a:lnTo>
                  <a:lnTo>
                    <a:pt x="80" y="5"/>
                  </a:lnTo>
                  <a:lnTo>
                    <a:pt x="82" y="10"/>
                  </a:lnTo>
                  <a:lnTo>
                    <a:pt x="83" y="13"/>
                  </a:lnTo>
                  <a:lnTo>
                    <a:pt x="83" y="16"/>
                  </a:lnTo>
                  <a:lnTo>
                    <a:pt x="83" y="16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8" name="Freeform 44"/>
            <p:cNvSpPr>
              <a:spLocks/>
            </p:cNvSpPr>
            <p:nvPr/>
          </p:nvSpPr>
          <p:spPr bwMode="auto">
            <a:xfrm>
              <a:off x="5501" y="3905"/>
              <a:ext cx="125" cy="85"/>
            </a:xfrm>
            <a:custGeom>
              <a:avLst/>
              <a:gdLst/>
              <a:ahLst/>
              <a:cxnLst>
                <a:cxn ang="0">
                  <a:pos x="11" y="2"/>
                </a:cxn>
                <a:cxn ang="0">
                  <a:pos x="18" y="6"/>
                </a:cxn>
                <a:cxn ang="0">
                  <a:pos x="26" y="10"/>
                </a:cxn>
                <a:cxn ang="0">
                  <a:pos x="33" y="14"/>
                </a:cxn>
                <a:cxn ang="0">
                  <a:pos x="40" y="17"/>
                </a:cxn>
                <a:cxn ang="0">
                  <a:pos x="47" y="22"/>
                </a:cxn>
                <a:cxn ang="0">
                  <a:pos x="55" y="26"/>
                </a:cxn>
                <a:cxn ang="0">
                  <a:pos x="62" y="29"/>
                </a:cxn>
                <a:cxn ang="0">
                  <a:pos x="69" y="35"/>
                </a:cxn>
                <a:cxn ang="0">
                  <a:pos x="75" y="38"/>
                </a:cxn>
                <a:cxn ang="0">
                  <a:pos x="83" y="43"/>
                </a:cxn>
                <a:cxn ang="0">
                  <a:pos x="90" y="47"/>
                </a:cxn>
                <a:cxn ang="0">
                  <a:pos x="96" y="52"/>
                </a:cxn>
                <a:cxn ang="0">
                  <a:pos x="102" y="56"/>
                </a:cxn>
                <a:cxn ang="0">
                  <a:pos x="109" y="61"/>
                </a:cxn>
                <a:cxn ang="0">
                  <a:pos x="115" y="66"/>
                </a:cxn>
                <a:cxn ang="0">
                  <a:pos x="122" y="73"/>
                </a:cxn>
                <a:cxn ang="0">
                  <a:pos x="124" y="75"/>
                </a:cxn>
                <a:cxn ang="0">
                  <a:pos x="125" y="78"/>
                </a:cxn>
                <a:cxn ang="0">
                  <a:pos x="125" y="81"/>
                </a:cxn>
                <a:cxn ang="0">
                  <a:pos x="125" y="82"/>
                </a:cxn>
                <a:cxn ang="0">
                  <a:pos x="123" y="83"/>
                </a:cxn>
                <a:cxn ang="0">
                  <a:pos x="122" y="83"/>
                </a:cxn>
                <a:cxn ang="0">
                  <a:pos x="120" y="85"/>
                </a:cxn>
                <a:cxn ang="0">
                  <a:pos x="118" y="85"/>
                </a:cxn>
                <a:cxn ang="0">
                  <a:pos x="114" y="83"/>
                </a:cxn>
                <a:cxn ang="0">
                  <a:pos x="112" y="83"/>
                </a:cxn>
                <a:cxn ang="0">
                  <a:pos x="108" y="83"/>
                </a:cxn>
                <a:cxn ang="0">
                  <a:pos x="106" y="82"/>
                </a:cxn>
                <a:cxn ang="0">
                  <a:pos x="102" y="81"/>
                </a:cxn>
                <a:cxn ang="0">
                  <a:pos x="100" y="80"/>
                </a:cxn>
                <a:cxn ang="0">
                  <a:pos x="97" y="78"/>
                </a:cxn>
                <a:cxn ang="0">
                  <a:pos x="97" y="78"/>
                </a:cxn>
                <a:cxn ang="0">
                  <a:pos x="91" y="73"/>
                </a:cxn>
                <a:cxn ang="0">
                  <a:pos x="84" y="67"/>
                </a:cxn>
                <a:cxn ang="0">
                  <a:pos x="79" y="64"/>
                </a:cxn>
                <a:cxn ang="0">
                  <a:pos x="73" y="59"/>
                </a:cxn>
                <a:cxn ang="0">
                  <a:pos x="68" y="55"/>
                </a:cxn>
                <a:cxn ang="0">
                  <a:pos x="62" y="51"/>
                </a:cxn>
                <a:cxn ang="0">
                  <a:pos x="57" y="47"/>
                </a:cxn>
                <a:cxn ang="0">
                  <a:pos x="53" y="43"/>
                </a:cxn>
                <a:cxn ang="0">
                  <a:pos x="47" y="40"/>
                </a:cxn>
                <a:cxn ang="0">
                  <a:pos x="42" y="37"/>
                </a:cxn>
                <a:cxn ang="0">
                  <a:pos x="37" y="34"/>
                </a:cxn>
                <a:cxn ang="0">
                  <a:pos x="31" y="29"/>
                </a:cxn>
                <a:cxn ang="0">
                  <a:pos x="25" y="26"/>
                </a:cxn>
                <a:cxn ang="0">
                  <a:pos x="17" y="23"/>
                </a:cxn>
                <a:cxn ang="0">
                  <a:pos x="11" y="19"/>
                </a:cxn>
                <a:cxn ang="0">
                  <a:pos x="4" y="14"/>
                </a:cxn>
                <a:cxn ang="0">
                  <a:pos x="1" y="13"/>
                </a:cxn>
                <a:cxn ang="0">
                  <a:pos x="0" y="10"/>
                </a:cxn>
                <a:cxn ang="0">
                  <a:pos x="0" y="7"/>
                </a:cxn>
                <a:cxn ang="0">
                  <a:pos x="1" y="4"/>
                </a:cxn>
                <a:cxn ang="0">
                  <a:pos x="2" y="2"/>
                </a:cxn>
                <a:cxn ang="0">
                  <a:pos x="5" y="1"/>
                </a:cxn>
                <a:cxn ang="0">
                  <a:pos x="7" y="0"/>
                </a:cxn>
                <a:cxn ang="0">
                  <a:pos x="11" y="2"/>
                </a:cxn>
                <a:cxn ang="0">
                  <a:pos x="11" y="2"/>
                </a:cxn>
              </a:cxnLst>
              <a:rect l="0" t="0" r="r" b="b"/>
              <a:pathLst>
                <a:path w="125" h="85">
                  <a:moveTo>
                    <a:pt x="11" y="2"/>
                  </a:moveTo>
                  <a:lnTo>
                    <a:pt x="18" y="6"/>
                  </a:lnTo>
                  <a:lnTo>
                    <a:pt x="26" y="10"/>
                  </a:lnTo>
                  <a:lnTo>
                    <a:pt x="33" y="14"/>
                  </a:lnTo>
                  <a:lnTo>
                    <a:pt x="40" y="17"/>
                  </a:lnTo>
                  <a:lnTo>
                    <a:pt x="47" y="22"/>
                  </a:lnTo>
                  <a:lnTo>
                    <a:pt x="55" y="26"/>
                  </a:lnTo>
                  <a:lnTo>
                    <a:pt x="62" y="29"/>
                  </a:lnTo>
                  <a:lnTo>
                    <a:pt x="69" y="35"/>
                  </a:lnTo>
                  <a:lnTo>
                    <a:pt x="75" y="38"/>
                  </a:lnTo>
                  <a:lnTo>
                    <a:pt x="83" y="43"/>
                  </a:lnTo>
                  <a:lnTo>
                    <a:pt x="90" y="47"/>
                  </a:lnTo>
                  <a:lnTo>
                    <a:pt x="96" y="52"/>
                  </a:lnTo>
                  <a:lnTo>
                    <a:pt x="102" y="56"/>
                  </a:lnTo>
                  <a:lnTo>
                    <a:pt x="109" y="61"/>
                  </a:lnTo>
                  <a:lnTo>
                    <a:pt x="115" y="66"/>
                  </a:lnTo>
                  <a:lnTo>
                    <a:pt x="122" y="73"/>
                  </a:lnTo>
                  <a:lnTo>
                    <a:pt x="124" y="75"/>
                  </a:lnTo>
                  <a:lnTo>
                    <a:pt x="125" y="78"/>
                  </a:lnTo>
                  <a:lnTo>
                    <a:pt x="125" y="81"/>
                  </a:lnTo>
                  <a:lnTo>
                    <a:pt x="125" y="82"/>
                  </a:lnTo>
                  <a:lnTo>
                    <a:pt x="123" y="83"/>
                  </a:lnTo>
                  <a:lnTo>
                    <a:pt x="122" y="83"/>
                  </a:lnTo>
                  <a:lnTo>
                    <a:pt x="120" y="85"/>
                  </a:lnTo>
                  <a:lnTo>
                    <a:pt x="118" y="85"/>
                  </a:lnTo>
                  <a:lnTo>
                    <a:pt x="114" y="83"/>
                  </a:lnTo>
                  <a:lnTo>
                    <a:pt x="112" y="83"/>
                  </a:lnTo>
                  <a:lnTo>
                    <a:pt x="108" y="83"/>
                  </a:lnTo>
                  <a:lnTo>
                    <a:pt x="106" y="82"/>
                  </a:lnTo>
                  <a:lnTo>
                    <a:pt x="102" y="81"/>
                  </a:lnTo>
                  <a:lnTo>
                    <a:pt x="100" y="80"/>
                  </a:lnTo>
                  <a:lnTo>
                    <a:pt x="97" y="78"/>
                  </a:lnTo>
                  <a:lnTo>
                    <a:pt x="97" y="78"/>
                  </a:lnTo>
                  <a:lnTo>
                    <a:pt x="91" y="73"/>
                  </a:lnTo>
                  <a:lnTo>
                    <a:pt x="84" y="67"/>
                  </a:lnTo>
                  <a:lnTo>
                    <a:pt x="79" y="64"/>
                  </a:lnTo>
                  <a:lnTo>
                    <a:pt x="73" y="59"/>
                  </a:lnTo>
                  <a:lnTo>
                    <a:pt x="68" y="55"/>
                  </a:lnTo>
                  <a:lnTo>
                    <a:pt x="62" y="51"/>
                  </a:lnTo>
                  <a:lnTo>
                    <a:pt x="57" y="47"/>
                  </a:lnTo>
                  <a:lnTo>
                    <a:pt x="53" y="43"/>
                  </a:lnTo>
                  <a:lnTo>
                    <a:pt x="47" y="40"/>
                  </a:lnTo>
                  <a:lnTo>
                    <a:pt x="42" y="37"/>
                  </a:lnTo>
                  <a:lnTo>
                    <a:pt x="37" y="34"/>
                  </a:lnTo>
                  <a:lnTo>
                    <a:pt x="31" y="29"/>
                  </a:lnTo>
                  <a:lnTo>
                    <a:pt x="25" y="26"/>
                  </a:lnTo>
                  <a:lnTo>
                    <a:pt x="17" y="23"/>
                  </a:lnTo>
                  <a:lnTo>
                    <a:pt x="11" y="19"/>
                  </a:lnTo>
                  <a:lnTo>
                    <a:pt x="4" y="14"/>
                  </a:lnTo>
                  <a:lnTo>
                    <a:pt x="1" y="13"/>
                  </a:lnTo>
                  <a:lnTo>
                    <a:pt x="0" y="10"/>
                  </a:lnTo>
                  <a:lnTo>
                    <a:pt x="0" y="7"/>
                  </a:lnTo>
                  <a:lnTo>
                    <a:pt x="1" y="4"/>
                  </a:lnTo>
                  <a:lnTo>
                    <a:pt x="2" y="2"/>
                  </a:lnTo>
                  <a:lnTo>
                    <a:pt x="5" y="1"/>
                  </a:lnTo>
                  <a:lnTo>
                    <a:pt x="7" y="0"/>
                  </a:lnTo>
                  <a:lnTo>
                    <a:pt x="11" y="2"/>
                  </a:lnTo>
                  <a:lnTo>
                    <a:pt x="11" y="2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69" name="Freeform 45"/>
            <p:cNvSpPr>
              <a:spLocks/>
            </p:cNvSpPr>
            <p:nvPr/>
          </p:nvSpPr>
          <p:spPr bwMode="auto">
            <a:xfrm>
              <a:off x="5461" y="4041"/>
              <a:ext cx="69" cy="78"/>
            </a:xfrm>
            <a:custGeom>
              <a:avLst/>
              <a:gdLst/>
              <a:ahLst/>
              <a:cxnLst>
                <a:cxn ang="0">
                  <a:pos x="25" y="13"/>
                </a:cxn>
                <a:cxn ang="0">
                  <a:pos x="20" y="17"/>
                </a:cxn>
                <a:cxn ang="0">
                  <a:pos x="18" y="22"/>
                </a:cxn>
                <a:cxn ang="0">
                  <a:pos x="17" y="29"/>
                </a:cxn>
                <a:cxn ang="0">
                  <a:pos x="17" y="34"/>
                </a:cxn>
                <a:cxn ang="0">
                  <a:pos x="19" y="40"/>
                </a:cxn>
                <a:cxn ang="0">
                  <a:pos x="21" y="46"/>
                </a:cxn>
                <a:cxn ang="0">
                  <a:pos x="25" y="49"/>
                </a:cxn>
                <a:cxn ang="0">
                  <a:pos x="31" y="51"/>
                </a:cxn>
                <a:cxn ang="0">
                  <a:pos x="35" y="51"/>
                </a:cxn>
                <a:cxn ang="0">
                  <a:pos x="40" y="49"/>
                </a:cxn>
                <a:cxn ang="0">
                  <a:pos x="44" y="46"/>
                </a:cxn>
                <a:cxn ang="0">
                  <a:pos x="48" y="43"/>
                </a:cxn>
                <a:cxn ang="0">
                  <a:pos x="51" y="38"/>
                </a:cxn>
                <a:cxn ang="0">
                  <a:pos x="53" y="34"/>
                </a:cxn>
                <a:cxn ang="0">
                  <a:pos x="54" y="29"/>
                </a:cxn>
                <a:cxn ang="0">
                  <a:pos x="55" y="23"/>
                </a:cxn>
                <a:cxn ang="0">
                  <a:pos x="56" y="17"/>
                </a:cxn>
                <a:cxn ang="0">
                  <a:pos x="58" y="12"/>
                </a:cxn>
                <a:cxn ang="0">
                  <a:pos x="63" y="11"/>
                </a:cxn>
                <a:cxn ang="0">
                  <a:pos x="65" y="15"/>
                </a:cxn>
                <a:cxn ang="0">
                  <a:pos x="66" y="20"/>
                </a:cxn>
                <a:cxn ang="0">
                  <a:pos x="68" y="26"/>
                </a:cxn>
                <a:cxn ang="0">
                  <a:pos x="69" y="37"/>
                </a:cxn>
                <a:cxn ang="0">
                  <a:pos x="67" y="48"/>
                </a:cxn>
                <a:cxn ang="0">
                  <a:pos x="64" y="58"/>
                </a:cxn>
                <a:cxn ang="0">
                  <a:pos x="58" y="66"/>
                </a:cxn>
                <a:cxn ang="0">
                  <a:pos x="52" y="73"/>
                </a:cxn>
                <a:cxn ang="0">
                  <a:pos x="45" y="77"/>
                </a:cxn>
                <a:cxn ang="0">
                  <a:pos x="35" y="78"/>
                </a:cxn>
                <a:cxn ang="0">
                  <a:pos x="25" y="77"/>
                </a:cxn>
                <a:cxn ang="0">
                  <a:pos x="14" y="75"/>
                </a:cxn>
                <a:cxn ang="0">
                  <a:pos x="6" y="66"/>
                </a:cxn>
                <a:cxn ang="0">
                  <a:pos x="2" y="58"/>
                </a:cxn>
                <a:cxn ang="0">
                  <a:pos x="0" y="46"/>
                </a:cxn>
                <a:cxn ang="0">
                  <a:pos x="2" y="34"/>
                </a:cxn>
                <a:cxn ang="0">
                  <a:pos x="5" y="23"/>
                </a:cxn>
                <a:cxn ang="0">
                  <a:pos x="11" y="12"/>
                </a:cxn>
                <a:cxn ang="0">
                  <a:pos x="20" y="4"/>
                </a:cxn>
                <a:cxn ang="0">
                  <a:pos x="29" y="0"/>
                </a:cxn>
                <a:cxn ang="0">
                  <a:pos x="33" y="2"/>
                </a:cxn>
                <a:cxn ang="0">
                  <a:pos x="33" y="6"/>
                </a:cxn>
                <a:cxn ang="0">
                  <a:pos x="31" y="10"/>
                </a:cxn>
                <a:cxn ang="0">
                  <a:pos x="28" y="12"/>
                </a:cxn>
              </a:cxnLst>
              <a:rect l="0" t="0" r="r" b="b"/>
              <a:pathLst>
                <a:path w="69" h="78">
                  <a:moveTo>
                    <a:pt x="28" y="12"/>
                  </a:moveTo>
                  <a:lnTo>
                    <a:pt x="25" y="13"/>
                  </a:lnTo>
                  <a:lnTo>
                    <a:pt x="23" y="15"/>
                  </a:lnTo>
                  <a:lnTo>
                    <a:pt x="20" y="17"/>
                  </a:lnTo>
                  <a:lnTo>
                    <a:pt x="19" y="20"/>
                  </a:lnTo>
                  <a:lnTo>
                    <a:pt x="18" y="22"/>
                  </a:lnTo>
                  <a:lnTo>
                    <a:pt x="17" y="25"/>
                  </a:lnTo>
                  <a:lnTo>
                    <a:pt x="17" y="29"/>
                  </a:lnTo>
                  <a:lnTo>
                    <a:pt x="17" y="32"/>
                  </a:lnTo>
                  <a:lnTo>
                    <a:pt x="17" y="34"/>
                  </a:lnTo>
                  <a:lnTo>
                    <a:pt x="18" y="37"/>
                  </a:lnTo>
                  <a:lnTo>
                    <a:pt x="19" y="40"/>
                  </a:lnTo>
                  <a:lnTo>
                    <a:pt x="19" y="43"/>
                  </a:lnTo>
                  <a:lnTo>
                    <a:pt x="21" y="46"/>
                  </a:lnTo>
                  <a:lnTo>
                    <a:pt x="24" y="48"/>
                  </a:lnTo>
                  <a:lnTo>
                    <a:pt x="25" y="49"/>
                  </a:lnTo>
                  <a:lnTo>
                    <a:pt x="28" y="51"/>
                  </a:lnTo>
                  <a:lnTo>
                    <a:pt x="31" y="51"/>
                  </a:lnTo>
                  <a:lnTo>
                    <a:pt x="33" y="51"/>
                  </a:lnTo>
                  <a:lnTo>
                    <a:pt x="35" y="51"/>
                  </a:lnTo>
                  <a:lnTo>
                    <a:pt x="38" y="50"/>
                  </a:lnTo>
                  <a:lnTo>
                    <a:pt x="40" y="49"/>
                  </a:lnTo>
                  <a:lnTo>
                    <a:pt x="42" y="48"/>
                  </a:lnTo>
                  <a:lnTo>
                    <a:pt x="44" y="46"/>
                  </a:lnTo>
                  <a:lnTo>
                    <a:pt x="46" y="46"/>
                  </a:lnTo>
                  <a:lnTo>
                    <a:pt x="48" y="43"/>
                  </a:lnTo>
                  <a:lnTo>
                    <a:pt x="50" y="40"/>
                  </a:lnTo>
                  <a:lnTo>
                    <a:pt x="51" y="38"/>
                  </a:lnTo>
                  <a:lnTo>
                    <a:pt x="52" y="36"/>
                  </a:lnTo>
                  <a:lnTo>
                    <a:pt x="53" y="34"/>
                  </a:lnTo>
                  <a:lnTo>
                    <a:pt x="54" y="32"/>
                  </a:lnTo>
                  <a:lnTo>
                    <a:pt x="54" y="29"/>
                  </a:lnTo>
                  <a:lnTo>
                    <a:pt x="55" y="26"/>
                  </a:lnTo>
                  <a:lnTo>
                    <a:pt x="55" y="23"/>
                  </a:lnTo>
                  <a:lnTo>
                    <a:pt x="55" y="20"/>
                  </a:lnTo>
                  <a:lnTo>
                    <a:pt x="56" y="17"/>
                  </a:lnTo>
                  <a:lnTo>
                    <a:pt x="57" y="15"/>
                  </a:lnTo>
                  <a:lnTo>
                    <a:pt x="58" y="12"/>
                  </a:lnTo>
                  <a:lnTo>
                    <a:pt x="60" y="11"/>
                  </a:lnTo>
                  <a:lnTo>
                    <a:pt x="63" y="11"/>
                  </a:lnTo>
                  <a:lnTo>
                    <a:pt x="63" y="13"/>
                  </a:lnTo>
                  <a:lnTo>
                    <a:pt x="65" y="15"/>
                  </a:lnTo>
                  <a:lnTo>
                    <a:pt x="66" y="17"/>
                  </a:lnTo>
                  <a:lnTo>
                    <a:pt x="66" y="20"/>
                  </a:lnTo>
                  <a:lnTo>
                    <a:pt x="68" y="23"/>
                  </a:lnTo>
                  <a:lnTo>
                    <a:pt x="68" y="26"/>
                  </a:lnTo>
                  <a:lnTo>
                    <a:pt x="69" y="32"/>
                  </a:lnTo>
                  <a:lnTo>
                    <a:pt x="69" y="37"/>
                  </a:lnTo>
                  <a:lnTo>
                    <a:pt x="68" y="43"/>
                  </a:lnTo>
                  <a:lnTo>
                    <a:pt x="67" y="48"/>
                  </a:lnTo>
                  <a:lnTo>
                    <a:pt x="66" y="53"/>
                  </a:lnTo>
                  <a:lnTo>
                    <a:pt x="64" y="58"/>
                  </a:lnTo>
                  <a:lnTo>
                    <a:pt x="61" y="62"/>
                  </a:lnTo>
                  <a:lnTo>
                    <a:pt x="58" y="66"/>
                  </a:lnTo>
                  <a:lnTo>
                    <a:pt x="56" y="70"/>
                  </a:lnTo>
                  <a:lnTo>
                    <a:pt x="52" y="73"/>
                  </a:lnTo>
                  <a:lnTo>
                    <a:pt x="48" y="75"/>
                  </a:lnTo>
                  <a:lnTo>
                    <a:pt x="45" y="77"/>
                  </a:lnTo>
                  <a:lnTo>
                    <a:pt x="40" y="78"/>
                  </a:lnTo>
                  <a:lnTo>
                    <a:pt x="35" y="78"/>
                  </a:lnTo>
                  <a:lnTo>
                    <a:pt x="31" y="78"/>
                  </a:lnTo>
                  <a:lnTo>
                    <a:pt x="25" y="77"/>
                  </a:lnTo>
                  <a:lnTo>
                    <a:pt x="19" y="77"/>
                  </a:lnTo>
                  <a:lnTo>
                    <a:pt x="14" y="75"/>
                  </a:lnTo>
                  <a:lnTo>
                    <a:pt x="11" y="72"/>
                  </a:lnTo>
                  <a:lnTo>
                    <a:pt x="6" y="66"/>
                  </a:lnTo>
                  <a:lnTo>
                    <a:pt x="4" y="63"/>
                  </a:lnTo>
                  <a:lnTo>
                    <a:pt x="2" y="58"/>
                  </a:lnTo>
                  <a:lnTo>
                    <a:pt x="1" y="52"/>
                  </a:lnTo>
                  <a:lnTo>
                    <a:pt x="0" y="46"/>
                  </a:lnTo>
                  <a:lnTo>
                    <a:pt x="1" y="40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5" y="23"/>
                  </a:lnTo>
                  <a:lnTo>
                    <a:pt x="8" y="17"/>
                  </a:lnTo>
                  <a:lnTo>
                    <a:pt x="11" y="12"/>
                  </a:lnTo>
                  <a:lnTo>
                    <a:pt x="16" y="8"/>
                  </a:lnTo>
                  <a:lnTo>
                    <a:pt x="20" y="4"/>
                  </a:lnTo>
                  <a:lnTo>
                    <a:pt x="26" y="2"/>
                  </a:lnTo>
                  <a:lnTo>
                    <a:pt x="29" y="0"/>
                  </a:lnTo>
                  <a:lnTo>
                    <a:pt x="31" y="0"/>
                  </a:lnTo>
                  <a:lnTo>
                    <a:pt x="33" y="2"/>
                  </a:lnTo>
                  <a:lnTo>
                    <a:pt x="33" y="4"/>
                  </a:lnTo>
                  <a:lnTo>
                    <a:pt x="33" y="6"/>
                  </a:lnTo>
                  <a:lnTo>
                    <a:pt x="32" y="8"/>
                  </a:lnTo>
                  <a:lnTo>
                    <a:pt x="31" y="10"/>
                  </a:lnTo>
                  <a:lnTo>
                    <a:pt x="28" y="12"/>
                  </a:lnTo>
                  <a:lnTo>
                    <a:pt x="28" y="12"/>
                  </a:lnTo>
                  <a:close/>
                </a:path>
              </a:pathLst>
            </a:custGeom>
            <a:solidFill>
              <a:srgbClr val="54CCD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0" name="Freeform 46"/>
            <p:cNvSpPr>
              <a:spLocks/>
            </p:cNvSpPr>
            <p:nvPr/>
          </p:nvSpPr>
          <p:spPr bwMode="auto">
            <a:xfrm>
              <a:off x="5492" y="4104"/>
              <a:ext cx="76" cy="75"/>
            </a:xfrm>
            <a:custGeom>
              <a:avLst/>
              <a:gdLst/>
              <a:ahLst/>
              <a:cxnLst>
                <a:cxn ang="0">
                  <a:pos x="66" y="32"/>
                </a:cxn>
                <a:cxn ang="0">
                  <a:pos x="64" y="26"/>
                </a:cxn>
                <a:cxn ang="0">
                  <a:pos x="61" y="22"/>
                </a:cxn>
                <a:cxn ang="0">
                  <a:pos x="54" y="18"/>
                </a:cxn>
                <a:cxn ang="0">
                  <a:pos x="49" y="15"/>
                </a:cxn>
                <a:cxn ang="0">
                  <a:pos x="41" y="18"/>
                </a:cxn>
                <a:cxn ang="0">
                  <a:pos x="35" y="25"/>
                </a:cxn>
                <a:cxn ang="0">
                  <a:pos x="29" y="32"/>
                </a:cxn>
                <a:cxn ang="0">
                  <a:pos x="28" y="35"/>
                </a:cxn>
                <a:cxn ang="0">
                  <a:pos x="27" y="40"/>
                </a:cxn>
                <a:cxn ang="0">
                  <a:pos x="30" y="48"/>
                </a:cxn>
                <a:cxn ang="0">
                  <a:pos x="37" y="52"/>
                </a:cxn>
                <a:cxn ang="0">
                  <a:pos x="43" y="55"/>
                </a:cxn>
                <a:cxn ang="0">
                  <a:pos x="48" y="55"/>
                </a:cxn>
                <a:cxn ang="0">
                  <a:pos x="53" y="55"/>
                </a:cxn>
                <a:cxn ang="0">
                  <a:pos x="57" y="58"/>
                </a:cxn>
                <a:cxn ang="0">
                  <a:pos x="62" y="61"/>
                </a:cxn>
                <a:cxn ang="0">
                  <a:pos x="61" y="68"/>
                </a:cxn>
                <a:cxn ang="0">
                  <a:pos x="54" y="73"/>
                </a:cxn>
                <a:cxn ang="0">
                  <a:pos x="50" y="75"/>
                </a:cxn>
                <a:cxn ang="0">
                  <a:pos x="41" y="75"/>
                </a:cxn>
                <a:cxn ang="0">
                  <a:pos x="32" y="73"/>
                </a:cxn>
                <a:cxn ang="0">
                  <a:pos x="23" y="69"/>
                </a:cxn>
                <a:cxn ang="0">
                  <a:pos x="15" y="65"/>
                </a:cxn>
                <a:cxn ang="0">
                  <a:pos x="9" y="60"/>
                </a:cxn>
                <a:cxn ang="0">
                  <a:pos x="3" y="53"/>
                </a:cxn>
                <a:cxn ang="0">
                  <a:pos x="1" y="46"/>
                </a:cxn>
                <a:cxn ang="0">
                  <a:pos x="0" y="37"/>
                </a:cxn>
                <a:cxn ang="0">
                  <a:pos x="2" y="26"/>
                </a:cxn>
                <a:cxn ang="0">
                  <a:pos x="8" y="19"/>
                </a:cxn>
                <a:cxn ang="0">
                  <a:pos x="14" y="12"/>
                </a:cxn>
                <a:cxn ang="0">
                  <a:pos x="22" y="6"/>
                </a:cxn>
                <a:cxn ang="0">
                  <a:pos x="30" y="3"/>
                </a:cxn>
                <a:cxn ang="0">
                  <a:pos x="40" y="0"/>
                </a:cxn>
                <a:cxn ang="0">
                  <a:pos x="50" y="0"/>
                </a:cxn>
                <a:cxn ang="0">
                  <a:pos x="60" y="3"/>
                </a:cxn>
                <a:cxn ang="0">
                  <a:pos x="66" y="7"/>
                </a:cxn>
                <a:cxn ang="0">
                  <a:pos x="71" y="12"/>
                </a:cxn>
                <a:cxn ang="0">
                  <a:pos x="74" y="16"/>
                </a:cxn>
                <a:cxn ang="0">
                  <a:pos x="75" y="22"/>
                </a:cxn>
                <a:cxn ang="0">
                  <a:pos x="76" y="28"/>
                </a:cxn>
                <a:cxn ang="0">
                  <a:pos x="75" y="33"/>
                </a:cxn>
                <a:cxn ang="0">
                  <a:pos x="74" y="39"/>
                </a:cxn>
                <a:cxn ang="0">
                  <a:pos x="70" y="43"/>
                </a:cxn>
                <a:cxn ang="0">
                  <a:pos x="66" y="48"/>
                </a:cxn>
                <a:cxn ang="0">
                  <a:pos x="64" y="48"/>
                </a:cxn>
                <a:cxn ang="0">
                  <a:pos x="64" y="43"/>
                </a:cxn>
                <a:cxn ang="0">
                  <a:pos x="65" y="38"/>
                </a:cxn>
                <a:cxn ang="0">
                  <a:pos x="66" y="36"/>
                </a:cxn>
              </a:cxnLst>
              <a:rect l="0" t="0" r="r" b="b"/>
              <a:pathLst>
                <a:path w="76" h="75">
                  <a:moveTo>
                    <a:pt x="66" y="36"/>
                  </a:moveTo>
                  <a:lnTo>
                    <a:pt x="66" y="32"/>
                  </a:lnTo>
                  <a:lnTo>
                    <a:pt x="66" y="29"/>
                  </a:lnTo>
                  <a:lnTo>
                    <a:pt x="64" y="26"/>
                  </a:lnTo>
                  <a:lnTo>
                    <a:pt x="63" y="24"/>
                  </a:lnTo>
                  <a:lnTo>
                    <a:pt x="61" y="22"/>
                  </a:lnTo>
                  <a:lnTo>
                    <a:pt x="57" y="20"/>
                  </a:lnTo>
                  <a:lnTo>
                    <a:pt x="54" y="18"/>
                  </a:lnTo>
                  <a:lnTo>
                    <a:pt x="52" y="16"/>
                  </a:lnTo>
                  <a:lnTo>
                    <a:pt x="49" y="15"/>
                  </a:lnTo>
                  <a:lnTo>
                    <a:pt x="46" y="16"/>
                  </a:lnTo>
                  <a:lnTo>
                    <a:pt x="41" y="18"/>
                  </a:lnTo>
                  <a:lnTo>
                    <a:pt x="37" y="22"/>
                  </a:lnTo>
                  <a:lnTo>
                    <a:pt x="35" y="25"/>
                  </a:lnTo>
                  <a:lnTo>
                    <a:pt x="32" y="29"/>
                  </a:lnTo>
                  <a:lnTo>
                    <a:pt x="29" y="32"/>
                  </a:lnTo>
                  <a:lnTo>
                    <a:pt x="28" y="33"/>
                  </a:lnTo>
                  <a:lnTo>
                    <a:pt x="28" y="35"/>
                  </a:lnTo>
                  <a:lnTo>
                    <a:pt x="28" y="38"/>
                  </a:lnTo>
                  <a:lnTo>
                    <a:pt x="27" y="40"/>
                  </a:lnTo>
                  <a:lnTo>
                    <a:pt x="28" y="45"/>
                  </a:lnTo>
                  <a:lnTo>
                    <a:pt x="30" y="48"/>
                  </a:lnTo>
                  <a:lnTo>
                    <a:pt x="35" y="51"/>
                  </a:lnTo>
                  <a:lnTo>
                    <a:pt x="37" y="52"/>
                  </a:lnTo>
                  <a:lnTo>
                    <a:pt x="41" y="54"/>
                  </a:lnTo>
                  <a:lnTo>
                    <a:pt x="43" y="55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50" y="55"/>
                  </a:lnTo>
                  <a:lnTo>
                    <a:pt x="53" y="55"/>
                  </a:lnTo>
                  <a:lnTo>
                    <a:pt x="55" y="56"/>
                  </a:lnTo>
                  <a:lnTo>
                    <a:pt x="57" y="58"/>
                  </a:lnTo>
                  <a:lnTo>
                    <a:pt x="61" y="59"/>
                  </a:lnTo>
                  <a:lnTo>
                    <a:pt x="62" y="61"/>
                  </a:lnTo>
                  <a:lnTo>
                    <a:pt x="63" y="65"/>
                  </a:lnTo>
                  <a:lnTo>
                    <a:pt x="61" y="68"/>
                  </a:lnTo>
                  <a:lnTo>
                    <a:pt x="57" y="72"/>
                  </a:lnTo>
                  <a:lnTo>
                    <a:pt x="54" y="73"/>
                  </a:lnTo>
                  <a:lnTo>
                    <a:pt x="53" y="74"/>
                  </a:lnTo>
                  <a:lnTo>
                    <a:pt x="50" y="75"/>
                  </a:lnTo>
                  <a:lnTo>
                    <a:pt x="47" y="75"/>
                  </a:lnTo>
                  <a:lnTo>
                    <a:pt x="41" y="75"/>
                  </a:lnTo>
                  <a:lnTo>
                    <a:pt x="37" y="74"/>
                  </a:lnTo>
                  <a:lnTo>
                    <a:pt x="32" y="73"/>
                  </a:lnTo>
                  <a:lnTo>
                    <a:pt x="27" y="72"/>
                  </a:lnTo>
                  <a:lnTo>
                    <a:pt x="23" y="69"/>
                  </a:lnTo>
                  <a:lnTo>
                    <a:pt x="19" y="68"/>
                  </a:lnTo>
                  <a:lnTo>
                    <a:pt x="15" y="65"/>
                  </a:lnTo>
                  <a:lnTo>
                    <a:pt x="12" y="63"/>
                  </a:lnTo>
                  <a:lnTo>
                    <a:pt x="9" y="60"/>
                  </a:lnTo>
                  <a:lnTo>
                    <a:pt x="6" y="56"/>
                  </a:lnTo>
                  <a:lnTo>
                    <a:pt x="3" y="53"/>
                  </a:lnTo>
                  <a:lnTo>
                    <a:pt x="2" y="50"/>
                  </a:lnTo>
                  <a:lnTo>
                    <a:pt x="1" y="46"/>
                  </a:lnTo>
                  <a:lnTo>
                    <a:pt x="0" y="41"/>
                  </a:lnTo>
                  <a:lnTo>
                    <a:pt x="0" y="37"/>
                  </a:lnTo>
                  <a:lnTo>
                    <a:pt x="2" y="32"/>
                  </a:lnTo>
                  <a:lnTo>
                    <a:pt x="2" y="26"/>
                  </a:lnTo>
                  <a:lnTo>
                    <a:pt x="6" y="23"/>
                  </a:lnTo>
                  <a:lnTo>
                    <a:pt x="8" y="19"/>
                  </a:lnTo>
                  <a:lnTo>
                    <a:pt x="11" y="14"/>
                  </a:lnTo>
                  <a:lnTo>
                    <a:pt x="14" y="12"/>
                  </a:lnTo>
                  <a:lnTo>
                    <a:pt x="17" y="9"/>
                  </a:lnTo>
                  <a:lnTo>
                    <a:pt x="22" y="6"/>
                  </a:lnTo>
                  <a:lnTo>
                    <a:pt x="26" y="5"/>
                  </a:lnTo>
                  <a:lnTo>
                    <a:pt x="30" y="3"/>
                  </a:lnTo>
                  <a:lnTo>
                    <a:pt x="35" y="1"/>
                  </a:lnTo>
                  <a:lnTo>
                    <a:pt x="40" y="0"/>
                  </a:lnTo>
                  <a:lnTo>
                    <a:pt x="46" y="0"/>
                  </a:lnTo>
                  <a:lnTo>
                    <a:pt x="50" y="0"/>
                  </a:lnTo>
                  <a:lnTo>
                    <a:pt x="54" y="1"/>
                  </a:lnTo>
                  <a:lnTo>
                    <a:pt x="60" y="3"/>
                  </a:lnTo>
                  <a:lnTo>
                    <a:pt x="64" y="6"/>
                  </a:lnTo>
                  <a:lnTo>
                    <a:pt x="66" y="7"/>
                  </a:lnTo>
                  <a:lnTo>
                    <a:pt x="69" y="9"/>
                  </a:lnTo>
                  <a:lnTo>
                    <a:pt x="71" y="12"/>
                  </a:lnTo>
                  <a:lnTo>
                    <a:pt x="73" y="14"/>
                  </a:lnTo>
                  <a:lnTo>
                    <a:pt x="74" y="16"/>
                  </a:lnTo>
                  <a:lnTo>
                    <a:pt x="75" y="20"/>
                  </a:lnTo>
                  <a:lnTo>
                    <a:pt x="75" y="22"/>
                  </a:lnTo>
                  <a:lnTo>
                    <a:pt x="76" y="25"/>
                  </a:lnTo>
                  <a:lnTo>
                    <a:pt x="76" y="28"/>
                  </a:lnTo>
                  <a:lnTo>
                    <a:pt x="75" y="30"/>
                  </a:lnTo>
                  <a:lnTo>
                    <a:pt x="75" y="33"/>
                  </a:lnTo>
                  <a:lnTo>
                    <a:pt x="75" y="36"/>
                  </a:lnTo>
                  <a:lnTo>
                    <a:pt x="74" y="39"/>
                  </a:lnTo>
                  <a:lnTo>
                    <a:pt x="71" y="41"/>
                  </a:lnTo>
                  <a:lnTo>
                    <a:pt x="70" y="43"/>
                  </a:lnTo>
                  <a:lnTo>
                    <a:pt x="69" y="47"/>
                  </a:lnTo>
                  <a:lnTo>
                    <a:pt x="66" y="48"/>
                  </a:lnTo>
                  <a:lnTo>
                    <a:pt x="65" y="48"/>
                  </a:lnTo>
                  <a:lnTo>
                    <a:pt x="64" y="48"/>
                  </a:lnTo>
                  <a:lnTo>
                    <a:pt x="64" y="47"/>
                  </a:lnTo>
                  <a:lnTo>
                    <a:pt x="64" y="43"/>
                  </a:lnTo>
                  <a:lnTo>
                    <a:pt x="64" y="41"/>
                  </a:lnTo>
                  <a:lnTo>
                    <a:pt x="65" y="38"/>
                  </a:lnTo>
                  <a:lnTo>
                    <a:pt x="66" y="36"/>
                  </a:lnTo>
                  <a:lnTo>
                    <a:pt x="66" y="36"/>
                  </a:lnTo>
                  <a:close/>
                </a:path>
              </a:pathLst>
            </a:custGeom>
            <a:solidFill>
              <a:srgbClr val="54CCD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1" name="Freeform 47"/>
            <p:cNvSpPr>
              <a:spLocks/>
            </p:cNvSpPr>
            <p:nvPr/>
          </p:nvSpPr>
          <p:spPr bwMode="auto">
            <a:xfrm>
              <a:off x="5506" y="3992"/>
              <a:ext cx="81" cy="80"/>
            </a:xfrm>
            <a:custGeom>
              <a:avLst/>
              <a:gdLst/>
              <a:ahLst/>
              <a:cxnLst>
                <a:cxn ang="0">
                  <a:pos x="43" y="5"/>
                </a:cxn>
                <a:cxn ang="0">
                  <a:pos x="37" y="7"/>
                </a:cxn>
                <a:cxn ang="0">
                  <a:pos x="30" y="12"/>
                </a:cxn>
                <a:cxn ang="0">
                  <a:pos x="26" y="18"/>
                </a:cxn>
                <a:cxn ang="0">
                  <a:pos x="21" y="26"/>
                </a:cxn>
                <a:cxn ang="0">
                  <a:pos x="20" y="31"/>
                </a:cxn>
                <a:cxn ang="0">
                  <a:pos x="19" y="39"/>
                </a:cxn>
                <a:cxn ang="0">
                  <a:pos x="21" y="45"/>
                </a:cxn>
                <a:cxn ang="0">
                  <a:pos x="26" y="48"/>
                </a:cxn>
                <a:cxn ang="0">
                  <a:pos x="32" y="52"/>
                </a:cxn>
                <a:cxn ang="0">
                  <a:pos x="38" y="55"/>
                </a:cxn>
                <a:cxn ang="0">
                  <a:pos x="45" y="56"/>
                </a:cxn>
                <a:cxn ang="0">
                  <a:pos x="52" y="56"/>
                </a:cxn>
                <a:cxn ang="0">
                  <a:pos x="57" y="55"/>
                </a:cxn>
                <a:cxn ang="0">
                  <a:pos x="61" y="52"/>
                </a:cxn>
                <a:cxn ang="0">
                  <a:pos x="65" y="47"/>
                </a:cxn>
                <a:cxn ang="0">
                  <a:pos x="67" y="43"/>
                </a:cxn>
                <a:cxn ang="0">
                  <a:pos x="68" y="38"/>
                </a:cxn>
                <a:cxn ang="0">
                  <a:pos x="68" y="32"/>
                </a:cxn>
                <a:cxn ang="0">
                  <a:pos x="67" y="28"/>
                </a:cxn>
                <a:cxn ang="0">
                  <a:pos x="66" y="22"/>
                </a:cxn>
                <a:cxn ang="0">
                  <a:pos x="64" y="18"/>
                </a:cxn>
                <a:cxn ang="0">
                  <a:pos x="63" y="14"/>
                </a:cxn>
                <a:cxn ang="0">
                  <a:pos x="65" y="9"/>
                </a:cxn>
                <a:cxn ang="0">
                  <a:pos x="68" y="10"/>
                </a:cxn>
                <a:cxn ang="0">
                  <a:pos x="73" y="14"/>
                </a:cxn>
                <a:cxn ang="0">
                  <a:pos x="78" y="20"/>
                </a:cxn>
                <a:cxn ang="0">
                  <a:pos x="81" y="30"/>
                </a:cxn>
                <a:cxn ang="0">
                  <a:pos x="81" y="40"/>
                </a:cxn>
                <a:cxn ang="0">
                  <a:pos x="81" y="48"/>
                </a:cxn>
                <a:cxn ang="0">
                  <a:pos x="79" y="56"/>
                </a:cxn>
                <a:cxn ang="0">
                  <a:pos x="75" y="64"/>
                </a:cxn>
                <a:cxn ang="0">
                  <a:pos x="69" y="69"/>
                </a:cxn>
                <a:cxn ang="0">
                  <a:pos x="62" y="74"/>
                </a:cxn>
                <a:cxn ang="0">
                  <a:pos x="55" y="78"/>
                </a:cxn>
                <a:cxn ang="0">
                  <a:pos x="49" y="80"/>
                </a:cxn>
                <a:cxn ang="0">
                  <a:pos x="41" y="80"/>
                </a:cxn>
                <a:cxn ang="0">
                  <a:pos x="36" y="79"/>
                </a:cxn>
                <a:cxn ang="0">
                  <a:pos x="29" y="76"/>
                </a:cxn>
                <a:cxn ang="0">
                  <a:pos x="23" y="74"/>
                </a:cxn>
                <a:cxn ang="0">
                  <a:pos x="18" y="70"/>
                </a:cxn>
                <a:cxn ang="0">
                  <a:pos x="12" y="66"/>
                </a:cxn>
                <a:cxn ang="0">
                  <a:pos x="6" y="60"/>
                </a:cxn>
                <a:cxn ang="0">
                  <a:pos x="1" y="51"/>
                </a:cxn>
                <a:cxn ang="0">
                  <a:pos x="0" y="40"/>
                </a:cxn>
                <a:cxn ang="0">
                  <a:pos x="3" y="30"/>
                </a:cxn>
                <a:cxn ang="0">
                  <a:pos x="9" y="20"/>
                </a:cxn>
                <a:cxn ang="0">
                  <a:pos x="18" y="10"/>
                </a:cxn>
                <a:cxn ang="0">
                  <a:pos x="26" y="4"/>
                </a:cxn>
                <a:cxn ang="0">
                  <a:pos x="38" y="0"/>
                </a:cxn>
                <a:cxn ang="0">
                  <a:pos x="46" y="0"/>
                </a:cxn>
                <a:cxn ang="0">
                  <a:pos x="49" y="2"/>
                </a:cxn>
                <a:cxn ang="0">
                  <a:pos x="51" y="3"/>
                </a:cxn>
                <a:cxn ang="0">
                  <a:pos x="49" y="5"/>
                </a:cxn>
                <a:cxn ang="0">
                  <a:pos x="48" y="5"/>
                </a:cxn>
              </a:cxnLst>
              <a:rect l="0" t="0" r="r" b="b"/>
              <a:pathLst>
                <a:path w="81" h="80">
                  <a:moveTo>
                    <a:pt x="48" y="5"/>
                  </a:moveTo>
                  <a:lnTo>
                    <a:pt x="43" y="5"/>
                  </a:lnTo>
                  <a:lnTo>
                    <a:pt x="40" y="6"/>
                  </a:lnTo>
                  <a:lnTo>
                    <a:pt x="37" y="7"/>
                  </a:lnTo>
                  <a:lnTo>
                    <a:pt x="34" y="9"/>
                  </a:lnTo>
                  <a:lnTo>
                    <a:pt x="30" y="12"/>
                  </a:lnTo>
                  <a:lnTo>
                    <a:pt x="28" y="15"/>
                  </a:lnTo>
                  <a:lnTo>
                    <a:pt x="26" y="18"/>
                  </a:lnTo>
                  <a:lnTo>
                    <a:pt x="23" y="21"/>
                  </a:lnTo>
                  <a:lnTo>
                    <a:pt x="21" y="26"/>
                  </a:lnTo>
                  <a:lnTo>
                    <a:pt x="21" y="29"/>
                  </a:lnTo>
                  <a:lnTo>
                    <a:pt x="20" y="31"/>
                  </a:lnTo>
                  <a:lnTo>
                    <a:pt x="20" y="35"/>
                  </a:lnTo>
                  <a:lnTo>
                    <a:pt x="19" y="39"/>
                  </a:lnTo>
                  <a:lnTo>
                    <a:pt x="21" y="42"/>
                  </a:lnTo>
                  <a:lnTo>
                    <a:pt x="21" y="45"/>
                  </a:lnTo>
                  <a:lnTo>
                    <a:pt x="23" y="47"/>
                  </a:lnTo>
                  <a:lnTo>
                    <a:pt x="26" y="48"/>
                  </a:lnTo>
                  <a:lnTo>
                    <a:pt x="29" y="52"/>
                  </a:lnTo>
                  <a:lnTo>
                    <a:pt x="32" y="52"/>
                  </a:lnTo>
                  <a:lnTo>
                    <a:pt x="35" y="54"/>
                  </a:lnTo>
                  <a:lnTo>
                    <a:pt x="38" y="55"/>
                  </a:lnTo>
                  <a:lnTo>
                    <a:pt x="41" y="55"/>
                  </a:lnTo>
                  <a:lnTo>
                    <a:pt x="45" y="56"/>
                  </a:lnTo>
                  <a:lnTo>
                    <a:pt x="49" y="57"/>
                  </a:lnTo>
                  <a:lnTo>
                    <a:pt x="52" y="56"/>
                  </a:lnTo>
                  <a:lnTo>
                    <a:pt x="55" y="55"/>
                  </a:lnTo>
                  <a:lnTo>
                    <a:pt x="57" y="55"/>
                  </a:lnTo>
                  <a:lnTo>
                    <a:pt x="60" y="54"/>
                  </a:lnTo>
                  <a:lnTo>
                    <a:pt x="61" y="52"/>
                  </a:lnTo>
                  <a:lnTo>
                    <a:pt x="64" y="49"/>
                  </a:lnTo>
                  <a:lnTo>
                    <a:pt x="65" y="47"/>
                  </a:lnTo>
                  <a:lnTo>
                    <a:pt x="66" y="46"/>
                  </a:lnTo>
                  <a:lnTo>
                    <a:pt x="67" y="43"/>
                  </a:lnTo>
                  <a:lnTo>
                    <a:pt x="68" y="40"/>
                  </a:lnTo>
                  <a:lnTo>
                    <a:pt x="68" y="38"/>
                  </a:lnTo>
                  <a:lnTo>
                    <a:pt x="69" y="35"/>
                  </a:lnTo>
                  <a:lnTo>
                    <a:pt x="68" y="32"/>
                  </a:lnTo>
                  <a:lnTo>
                    <a:pt x="68" y="30"/>
                  </a:lnTo>
                  <a:lnTo>
                    <a:pt x="67" y="28"/>
                  </a:lnTo>
                  <a:lnTo>
                    <a:pt x="67" y="26"/>
                  </a:lnTo>
                  <a:lnTo>
                    <a:pt x="66" y="22"/>
                  </a:lnTo>
                  <a:lnTo>
                    <a:pt x="64" y="20"/>
                  </a:lnTo>
                  <a:lnTo>
                    <a:pt x="64" y="18"/>
                  </a:lnTo>
                  <a:lnTo>
                    <a:pt x="64" y="17"/>
                  </a:lnTo>
                  <a:lnTo>
                    <a:pt x="63" y="14"/>
                  </a:lnTo>
                  <a:lnTo>
                    <a:pt x="64" y="12"/>
                  </a:lnTo>
                  <a:lnTo>
                    <a:pt x="65" y="9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2"/>
                  </a:lnTo>
                  <a:lnTo>
                    <a:pt x="73" y="14"/>
                  </a:lnTo>
                  <a:lnTo>
                    <a:pt x="75" y="16"/>
                  </a:lnTo>
                  <a:lnTo>
                    <a:pt x="78" y="20"/>
                  </a:lnTo>
                  <a:lnTo>
                    <a:pt x="79" y="26"/>
                  </a:lnTo>
                  <a:lnTo>
                    <a:pt x="81" y="30"/>
                  </a:lnTo>
                  <a:lnTo>
                    <a:pt x="81" y="35"/>
                  </a:lnTo>
                  <a:lnTo>
                    <a:pt x="81" y="40"/>
                  </a:lnTo>
                  <a:lnTo>
                    <a:pt x="81" y="44"/>
                  </a:lnTo>
                  <a:lnTo>
                    <a:pt x="81" y="48"/>
                  </a:lnTo>
                  <a:lnTo>
                    <a:pt x="81" y="53"/>
                  </a:lnTo>
                  <a:lnTo>
                    <a:pt x="79" y="56"/>
                  </a:lnTo>
                  <a:lnTo>
                    <a:pt x="78" y="60"/>
                  </a:lnTo>
                  <a:lnTo>
                    <a:pt x="75" y="64"/>
                  </a:lnTo>
                  <a:lnTo>
                    <a:pt x="73" y="66"/>
                  </a:lnTo>
                  <a:lnTo>
                    <a:pt x="69" y="69"/>
                  </a:lnTo>
                  <a:lnTo>
                    <a:pt x="66" y="72"/>
                  </a:lnTo>
                  <a:lnTo>
                    <a:pt x="62" y="74"/>
                  </a:lnTo>
                  <a:lnTo>
                    <a:pt x="59" y="76"/>
                  </a:lnTo>
                  <a:lnTo>
                    <a:pt x="55" y="78"/>
                  </a:lnTo>
                  <a:lnTo>
                    <a:pt x="52" y="79"/>
                  </a:lnTo>
                  <a:lnTo>
                    <a:pt x="49" y="80"/>
                  </a:lnTo>
                  <a:lnTo>
                    <a:pt x="46" y="80"/>
                  </a:lnTo>
                  <a:lnTo>
                    <a:pt x="41" y="80"/>
                  </a:lnTo>
                  <a:lnTo>
                    <a:pt x="39" y="80"/>
                  </a:lnTo>
                  <a:lnTo>
                    <a:pt x="36" y="79"/>
                  </a:lnTo>
                  <a:lnTo>
                    <a:pt x="33" y="78"/>
                  </a:lnTo>
                  <a:lnTo>
                    <a:pt x="29" y="76"/>
                  </a:lnTo>
                  <a:lnTo>
                    <a:pt x="26" y="75"/>
                  </a:lnTo>
                  <a:lnTo>
                    <a:pt x="23" y="74"/>
                  </a:lnTo>
                  <a:lnTo>
                    <a:pt x="21" y="72"/>
                  </a:lnTo>
                  <a:lnTo>
                    <a:pt x="18" y="70"/>
                  </a:lnTo>
                  <a:lnTo>
                    <a:pt x="14" y="68"/>
                  </a:lnTo>
                  <a:lnTo>
                    <a:pt x="12" y="66"/>
                  </a:lnTo>
                  <a:lnTo>
                    <a:pt x="10" y="64"/>
                  </a:lnTo>
                  <a:lnTo>
                    <a:pt x="6" y="60"/>
                  </a:lnTo>
                  <a:lnTo>
                    <a:pt x="3" y="55"/>
                  </a:lnTo>
                  <a:lnTo>
                    <a:pt x="1" y="51"/>
                  </a:lnTo>
                  <a:lnTo>
                    <a:pt x="1" y="46"/>
                  </a:lnTo>
                  <a:lnTo>
                    <a:pt x="0" y="40"/>
                  </a:lnTo>
                  <a:lnTo>
                    <a:pt x="2" y="35"/>
                  </a:lnTo>
                  <a:lnTo>
                    <a:pt x="3" y="30"/>
                  </a:lnTo>
                  <a:lnTo>
                    <a:pt x="6" y="26"/>
                  </a:lnTo>
                  <a:lnTo>
                    <a:pt x="9" y="20"/>
                  </a:lnTo>
                  <a:lnTo>
                    <a:pt x="12" y="15"/>
                  </a:lnTo>
                  <a:lnTo>
                    <a:pt x="18" y="10"/>
                  </a:lnTo>
                  <a:lnTo>
                    <a:pt x="22" y="7"/>
                  </a:lnTo>
                  <a:lnTo>
                    <a:pt x="26" y="4"/>
                  </a:lnTo>
                  <a:lnTo>
                    <a:pt x="32" y="2"/>
                  </a:lnTo>
                  <a:lnTo>
                    <a:pt x="38" y="0"/>
                  </a:lnTo>
                  <a:lnTo>
                    <a:pt x="43" y="0"/>
                  </a:lnTo>
                  <a:lnTo>
                    <a:pt x="46" y="0"/>
                  </a:lnTo>
                  <a:lnTo>
                    <a:pt x="48" y="1"/>
                  </a:lnTo>
                  <a:lnTo>
                    <a:pt x="49" y="2"/>
                  </a:lnTo>
                  <a:lnTo>
                    <a:pt x="50" y="3"/>
                  </a:lnTo>
                  <a:lnTo>
                    <a:pt x="51" y="3"/>
                  </a:lnTo>
                  <a:lnTo>
                    <a:pt x="50" y="4"/>
                  </a:lnTo>
                  <a:lnTo>
                    <a:pt x="49" y="5"/>
                  </a:lnTo>
                  <a:lnTo>
                    <a:pt x="48" y="5"/>
                  </a:lnTo>
                  <a:lnTo>
                    <a:pt x="48" y="5"/>
                  </a:lnTo>
                  <a:close/>
                </a:path>
              </a:pathLst>
            </a:custGeom>
            <a:solidFill>
              <a:srgbClr val="54CCD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2" name="Freeform 48"/>
            <p:cNvSpPr>
              <a:spLocks/>
            </p:cNvSpPr>
            <p:nvPr/>
          </p:nvSpPr>
          <p:spPr bwMode="auto">
            <a:xfrm>
              <a:off x="5447" y="3975"/>
              <a:ext cx="75" cy="65"/>
            </a:xfrm>
            <a:custGeom>
              <a:avLst/>
              <a:gdLst/>
              <a:ahLst/>
              <a:cxnLst>
                <a:cxn ang="0">
                  <a:pos x="72" y="37"/>
                </a:cxn>
                <a:cxn ang="0">
                  <a:pos x="65" y="48"/>
                </a:cxn>
                <a:cxn ang="0">
                  <a:pos x="56" y="57"/>
                </a:cxn>
                <a:cxn ang="0">
                  <a:pos x="45" y="62"/>
                </a:cxn>
                <a:cxn ang="0">
                  <a:pos x="33" y="65"/>
                </a:cxn>
                <a:cxn ang="0">
                  <a:pos x="22" y="64"/>
                </a:cxn>
                <a:cxn ang="0">
                  <a:pos x="13" y="61"/>
                </a:cxn>
                <a:cxn ang="0">
                  <a:pos x="5" y="55"/>
                </a:cxn>
                <a:cxn ang="0">
                  <a:pos x="2" y="46"/>
                </a:cxn>
                <a:cxn ang="0">
                  <a:pos x="0" y="37"/>
                </a:cxn>
                <a:cxn ang="0">
                  <a:pos x="2" y="27"/>
                </a:cxn>
                <a:cxn ang="0">
                  <a:pos x="5" y="20"/>
                </a:cxn>
                <a:cxn ang="0">
                  <a:pos x="12" y="12"/>
                </a:cxn>
                <a:cxn ang="0">
                  <a:pos x="19" y="6"/>
                </a:cxn>
                <a:cxn ang="0">
                  <a:pos x="28" y="3"/>
                </a:cxn>
                <a:cxn ang="0">
                  <a:pos x="38" y="0"/>
                </a:cxn>
                <a:cxn ang="0">
                  <a:pos x="45" y="2"/>
                </a:cxn>
                <a:cxn ang="0">
                  <a:pos x="51" y="3"/>
                </a:cxn>
                <a:cxn ang="0">
                  <a:pos x="54" y="7"/>
                </a:cxn>
                <a:cxn ang="0">
                  <a:pos x="54" y="12"/>
                </a:cxn>
                <a:cxn ang="0">
                  <a:pos x="49" y="16"/>
                </a:cxn>
                <a:cxn ang="0">
                  <a:pos x="45" y="17"/>
                </a:cxn>
                <a:cxn ang="0">
                  <a:pos x="41" y="17"/>
                </a:cxn>
                <a:cxn ang="0">
                  <a:pos x="37" y="17"/>
                </a:cxn>
                <a:cxn ang="0">
                  <a:pos x="31" y="21"/>
                </a:cxn>
                <a:cxn ang="0">
                  <a:pos x="27" y="27"/>
                </a:cxn>
                <a:cxn ang="0">
                  <a:pos x="25" y="35"/>
                </a:cxn>
                <a:cxn ang="0">
                  <a:pos x="28" y="42"/>
                </a:cxn>
                <a:cxn ang="0">
                  <a:pos x="31" y="45"/>
                </a:cxn>
                <a:cxn ang="0">
                  <a:pos x="37" y="46"/>
                </a:cxn>
                <a:cxn ang="0">
                  <a:pos x="42" y="46"/>
                </a:cxn>
                <a:cxn ang="0">
                  <a:pos x="48" y="46"/>
                </a:cxn>
                <a:cxn ang="0">
                  <a:pos x="54" y="43"/>
                </a:cxn>
                <a:cxn ang="0">
                  <a:pos x="59" y="39"/>
                </a:cxn>
                <a:cxn ang="0">
                  <a:pos x="62" y="34"/>
                </a:cxn>
                <a:cxn ang="0">
                  <a:pos x="65" y="30"/>
                </a:cxn>
                <a:cxn ang="0">
                  <a:pos x="69" y="26"/>
                </a:cxn>
                <a:cxn ang="0">
                  <a:pos x="73" y="26"/>
                </a:cxn>
                <a:cxn ang="0">
                  <a:pos x="75" y="29"/>
                </a:cxn>
                <a:cxn ang="0">
                  <a:pos x="74" y="31"/>
                </a:cxn>
              </a:cxnLst>
              <a:rect l="0" t="0" r="r" b="b"/>
              <a:pathLst>
                <a:path w="75" h="65">
                  <a:moveTo>
                    <a:pt x="74" y="31"/>
                  </a:moveTo>
                  <a:lnTo>
                    <a:pt x="72" y="37"/>
                  </a:lnTo>
                  <a:lnTo>
                    <a:pt x="69" y="43"/>
                  </a:lnTo>
                  <a:lnTo>
                    <a:pt x="65" y="48"/>
                  </a:lnTo>
                  <a:lnTo>
                    <a:pt x="61" y="53"/>
                  </a:lnTo>
                  <a:lnTo>
                    <a:pt x="56" y="57"/>
                  </a:lnTo>
                  <a:lnTo>
                    <a:pt x="51" y="60"/>
                  </a:lnTo>
                  <a:lnTo>
                    <a:pt x="45" y="62"/>
                  </a:lnTo>
                  <a:lnTo>
                    <a:pt x="40" y="64"/>
                  </a:lnTo>
                  <a:lnTo>
                    <a:pt x="33" y="65"/>
                  </a:lnTo>
                  <a:lnTo>
                    <a:pt x="28" y="65"/>
                  </a:lnTo>
                  <a:lnTo>
                    <a:pt x="22" y="64"/>
                  </a:lnTo>
                  <a:lnTo>
                    <a:pt x="18" y="63"/>
                  </a:lnTo>
                  <a:lnTo>
                    <a:pt x="13" y="61"/>
                  </a:lnTo>
                  <a:lnTo>
                    <a:pt x="10" y="59"/>
                  </a:lnTo>
                  <a:lnTo>
                    <a:pt x="5" y="55"/>
                  </a:lnTo>
                  <a:lnTo>
                    <a:pt x="4" y="51"/>
                  </a:lnTo>
                  <a:lnTo>
                    <a:pt x="2" y="46"/>
                  </a:lnTo>
                  <a:lnTo>
                    <a:pt x="1" y="42"/>
                  </a:lnTo>
                  <a:lnTo>
                    <a:pt x="0" y="37"/>
                  </a:lnTo>
                  <a:lnTo>
                    <a:pt x="1" y="32"/>
                  </a:lnTo>
                  <a:lnTo>
                    <a:pt x="2" y="27"/>
                  </a:lnTo>
                  <a:lnTo>
                    <a:pt x="4" y="23"/>
                  </a:lnTo>
                  <a:lnTo>
                    <a:pt x="5" y="20"/>
                  </a:lnTo>
                  <a:lnTo>
                    <a:pt x="8" y="16"/>
                  </a:lnTo>
                  <a:lnTo>
                    <a:pt x="12" y="12"/>
                  </a:lnTo>
                  <a:lnTo>
                    <a:pt x="15" y="9"/>
                  </a:lnTo>
                  <a:lnTo>
                    <a:pt x="19" y="6"/>
                  </a:lnTo>
                  <a:lnTo>
                    <a:pt x="25" y="4"/>
                  </a:lnTo>
                  <a:lnTo>
                    <a:pt x="28" y="3"/>
                  </a:lnTo>
                  <a:lnTo>
                    <a:pt x="33" y="2"/>
                  </a:lnTo>
                  <a:lnTo>
                    <a:pt x="38" y="0"/>
                  </a:lnTo>
                  <a:lnTo>
                    <a:pt x="43" y="2"/>
                  </a:lnTo>
                  <a:lnTo>
                    <a:pt x="45" y="2"/>
                  </a:lnTo>
                  <a:lnTo>
                    <a:pt x="48" y="3"/>
                  </a:lnTo>
                  <a:lnTo>
                    <a:pt x="51" y="3"/>
                  </a:lnTo>
                  <a:lnTo>
                    <a:pt x="53" y="4"/>
                  </a:lnTo>
                  <a:lnTo>
                    <a:pt x="54" y="7"/>
                  </a:lnTo>
                  <a:lnTo>
                    <a:pt x="55" y="10"/>
                  </a:lnTo>
                  <a:lnTo>
                    <a:pt x="54" y="12"/>
                  </a:lnTo>
                  <a:lnTo>
                    <a:pt x="52" y="15"/>
                  </a:lnTo>
                  <a:lnTo>
                    <a:pt x="49" y="16"/>
                  </a:lnTo>
                  <a:lnTo>
                    <a:pt x="47" y="17"/>
                  </a:lnTo>
                  <a:lnTo>
                    <a:pt x="45" y="17"/>
                  </a:lnTo>
                  <a:lnTo>
                    <a:pt x="42" y="17"/>
                  </a:lnTo>
                  <a:lnTo>
                    <a:pt x="41" y="17"/>
                  </a:lnTo>
                  <a:lnTo>
                    <a:pt x="39" y="17"/>
                  </a:lnTo>
                  <a:lnTo>
                    <a:pt x="37" y="17"/>
                  </a:lnTo>
                  <a:lnTo>
                    <a:pt x="34" y="19"/>
                  </a:lnTo>
                  <a:lnTo>
                    <a:pt x="31" y="21"/>
                  </a:lnTo>
                  <a:lnTo>
                    <a:pt x="29" y="24"/>
                  </a:lnTo>
                  <a:lnTo>
                    <a:pt x="27" y="27"/>
                  </a:lnTo>
                  <a:lnTo>
                    <a:pt x="25" y="32"/>
                  </a:lnTo>
                  <a:lnTo>
                    <a:pt x="25" y="35"/>
                  </a:lnTo>
                  <a:lnTo>
                    <a:pt x="26" y="39"/>
                  </a:lnTo>
                  <a:lnTo>
                    <a:pt x="28" y="42"/>
                  </a:lnTo>
                  <a:lnTo>
                    <a:pt x="30" y="43"/>
                  </a:lnTo>
                  <a:lnTo>
                    <a:pt x="31" y="45"/>
                  </a:lnTo>
                  <a:lnTo>
                    <a:pt x="33" y="46"/>
                  </a:lnTo>
                  <a:lnTo>
                    <a:pt x="37" y="46"/>
                  </a:lnTo>
                  <a:lnTo>
                    <a:pt x="40" y="47"/>
                  </a:lnTo>
                  <a:lnTo>
                    <a:pt x="42" y="46"/>
                  </a:lnTo>
                  <a:lnTo>
                    <a:pt x="45" y="46"/>
                  </a:lnTo>
                  <a:lnTo>
                    <a:pt x="48" y="46"/>
                  </a:lnTo>
                  <a:lnTo>
                    <a:pt x="51" y="44"/>
                  </a:lnTo>
                  <a:lnTo>
                    <a:pt x="54" y="43"/>
                  </a:lnTo>
                  <a:lnTo>
                    <a:pt x="56" y="42"/>
                  </a:lnTo>
                  <a:lnTo>
                    <a:pt x="59" y="39"/>
                  </a:lnTo>
                  <a:lnTo>
                    <a:pt x="61" y="37"/>
                  </a:lnTo>
                  <a:lnTo>
                    <a:pt x="62" y="34"/>
                  </a:lnTo>
                  <a:lnTo>
                    <a:pt x="65" y="33"/>
                  </a:lnTo>
                  <a:lnTo>
                    <a:pt x="65" y="30"/>
                  </a:lnTo>
                  <a:lnTo>
                    <a:pt x="68" y="29"/>
                  </a:lnTo>
                  <a:lnTo>
                    <a:pt x="69" y="26"/>
                  </a:lnTo>
                  <a:lnTo>
                    <a:pt x="71" y="26"/>
                  </a:lnTo>
                  <a:lnTo>
                    <a:pt x="73" y="26"/>
                  </a:lnTo>
                  <a:lnTo>
                    <a:pt x="74" y="27"/>
                  </a:lnTo>
                  <a:lnTo>
                    <a:pt x="75" y="29"/>
                  </a:lnTo>
                  <a:lnTo>
                    <a:pt x="74" y="31"/>
                  </a:lnTo>
                  <a:lnTo>
                    <a:pt x="74" y="31"/>
                  </a:lnTo>
                  <a:close/>
                </a:path>
              </a:pathLst>
            </a:custGeom>
            <a:solidFill>
              <a:srgbClr val="54CCD4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3" name="Freeform 49"/>
            <p:cNvSpPr>
              <a:spLocks/>
            </p:cNvSpPr>
            <p:nvPr/>
          </p:nvSpPr>
          <p:spPr bwMode="auto">
            <a:xfrm>
              <a:off x="5174" y="4037"/>
              <a:ext cx="243" cy="50"/>
            </a:xfrm>
            <a:custGeom>
              <a:avLst/>
              <a:gdLst/>
              <a:ahLst/>
              <a:cxnLst>
                <a:cxn ang="0">
                  <a:pos x="32" y="4"/>
                </a:cxn>
                <a:cxn ang="0">
                  <a:pos x="59" y="12"/>
                </a:cxn>
                <a:cxn ang="0">
                  <a:pos x="85" y="19"/>
                </a:cxn>
                <a:cxn ang="0">
                  <a:pos x="111" y="24"/>
                </a:cxn>
                <a:cxn ang="0">
                  <a:pos x="137" y="29"/>
                </a:cxn>
                <a:cxn ang="0">
                  <a:pos x="161" y="33"/>
                </a:cxn>
                <a:cxn ang="0">
                  <a:pos x="188" y="35"/>
                </a:cxn>
                <a:cxn ang="0">
                  <a:pos x="217" y="36"/>
                </a:cxn>
                <a:cxn ang="0">
                  <a:pos x="235" y="36"/>
                </a:cxn>
                <a:cxn ang="0">
                  <a:pos x="240" y="37"/>
                </a:cxn>
                <a:cxn ang="0">
                  <a:pos x="243" y="40"/>
                </a:cxn>
                <a:cxn ang="0">
                  <a:pos x="241" y="43"/>
                </a:cxn>
                <a:cxn ang="0">
                  <a:pos x="238" y="46"/>
                </a:cxn>
                <a:cxn ang="0">
                  <a:pos x="234" y="48"/>
                </a:cxn>
                <a:cxn ang="0">
                  <a:pos x="228" y="49"/>
                </a:cxn>
                <a:cxn ang="0">
                  <a:pos x="209" y="49"/>
                </a:cxn>
                <a:cxn ang="0">
                  <a:pos x="181" y="49"/>
                </a:cxn>
                <a:cxn ang="0">
                  <a:pos x="154" y="48"/>
                </a:cxn>
                <a:cxn ang="0">
                  <a:pos x="129" y="47"/>
                </a:cxn>
                <a:cxn ang="0">
                  <a:pos x="104" y="44"/>
                </a:cxn>
                <a:cxn ang="0">
                  <a:pos x="78" y="41"/>
                </a:cxn>
                <a:cxn ang="0">
                  <a:pos x="52" y="36"/>
                </a:cxn>
                <a:cxn ang="0">
                  <a:pos x="25" y="29"/>
                </a:cxn>
                <a:cxn ang="0">
                  <a:pos x="8" y="24"/>
                </a:cxn>
                <a:cxn ang="0">
                  <a:pos x="4" y="21"/>
                </a:cxn>
                <a:cxn ang="0">
                  <a:pos x="2" y="16"/>
                </a:cxn>
                <a:cxn ang="0">
                  <a:pos x="0" y="12"/>
                </a:cxn>
                <a:cxn ang="0">
                  <a:pos x="3" y="7"/>
                </a:cxn>
                <a:cxn ang="0">
                  <a:pos x="6" y="3"/>
                </a:cxn>
                <a:cxn ang="0">
                  <a:pos x="9" y="1"/>
                </a:cxn>
                <a:cxn ang="0">
                  <a:pos x="14" y="0"/>
                </a:cxn>
                <a:cxn ang="0">
                  <a:pos x="18" y="1"/>
                </a:cxn>
              </a:cxnLst>
              <a:rect l="0" t="0" r="r" b="b"/>
              <a:pathLst>
                <a:path w="243" h="50">
                  <a:moveTo>
                    <a:pt x="18" y="1"/>
                  </a:moveTo>
                  <a:lnTo>
                    <a:pt x="32" y="4"/>
                  </a:lnTo>
                  <a:lnTo>
                    <a:pt x="46" y="10"/>
                  </a:lnTo>
                  <a:lnTo>
                    <a:pt x="59" y="12"/>
                  </a:lnTo>
                  <a:lnTo>
                    <a:pt x="73" y="15"/>
                  </a:lnTo>
                  <a:lnTo>
                    <a:pt x="85" y="19"/>
                  </a:lnTo>
                  <a:lnTo>
                    <a:pt x="98" y="22"/>
                  </a:lnTo>
                  <a:lnTo>
                    <a:pt x="111" y="24"/>
                  </a:lnTo>
                  <a:lnTo>
                    <a:pt x="124" y="27"/>
                  </a:lnTo>
                  <a:lnTo>
                    <a:pt x="137" y="29"/>
                  </a:lnTo>
                  <a:lnTo>
                    <a:pt x="148" y="30"/>
                  </a:lnTo>
                  <a:lnTo>
                    <a:pt x="161" y="33"/>
                  </a:lnTo>
                  <a:lnTo>
                    <a:pt x="174" y="34"/>
                  </a:lnTo>
                  <a:lnTo>
                    <a:pt x="188" y="35"/>
                  </a:lnTo>
                  <a:lnTo>
                    <a:pt x="203" y="36"/>
                  </a:lnTo>
                  <a:lnTo>
                    <a:pt x="217" y="36"/>
                  </a:lnTo>
                  <a:lnTo>
                    <a:pt x="232" y="36"/>
                  </a:lnTo>
                  <a:lnTo>
                    <a:pt x="235" y="36"/>
                  </a:lnTo>
                  <a:lnTo>
                    <a:pt x="237" y="37"/>
                  </a:lnTo>
                  <a:lnTo>
                    <a:pt x="240" y="37"/>
                  </a:lnTo>
                  <a:lnTo>
                    <a:pt x="241" y="38"/>
                  </a:lnTo>
                  <a:lnTo>
                    <a:pt x="243" y="40"/>
                  </a:lnTo>
                  <a:lnTo>
                    <a:pt x="243" y="42"/>
                  </a:lnTo>
                  <a:lnTo>
                    <a:pt x="241" y="43"/>
                  </a:lnTo>
                  <a:lnTo>
                    <a:pt x="240" y="44"/>
                  </a:lnTo>
                  <a:lnTo>
                    <a:pt x="238" y="46"/>
                  </a:lnTo>
                  <a:lnTo>
                    <a:pt x="237" y="47"/>
                  </a:lnTo>
                  <a:lnTo>
                    <a:pt x="234" y="48"/>
                  </a:lnTo>
                  <a:lnTo>
                    <a:pt x="232" y="49"/>
                  </a:lnTo>
                  <a:lnTo>
                    <a:pt x="228" y="49"/>
                  </a:lnTo>
                  <a:lnTo>
                    <a:pt x="225" y="50"/>
                  </a:lnTo>
                  <a:lnTo>
                    <a:pt x="209" y="49"/>
                  </a:lnTo>
                  <a:lnTo>
                    <a:pt x="195" y="49"/>
                  </a:lnTo>
                  <a:lnTo>
                    <a:pt x="181" y="49"/>
                  </a:lnTo>
                  <a:lnTo>
                    <a:pt x="168" y="49"/>
                  </a:lnTo>
                  <a:lnTo>
                    <a:pt x="154" y="48"/>
                  </a:lnTo>
                  <a:lnTo>
                    <a:pt x="142" y="48"/>
                  </a:lnTo>
                  <a:lnTo>
                    <a:pt x="129" y="47"/>
                  </a:lnTo>
                  <a:lnTo>
                    <a:pt x="116" y="47"/>
                  </a:lnTo>
                  <a:lnTo>
                    <a:pt x="104" y="44"/>
                  </a:lnTo>
                  <a:lnTo>
                    <a:pt x="91" y="43"/>
                  </a:lnTo>
                  <a:lnTo>
                    <a:pt x="78" y="41"/>
                  </a:lnTo>
                  <a:lnTo>
                    <a:pt x="66" y="39"/>
                  </a:lnTo>
                  <a:lnTo>
                    <a:pt x="52" y="36"/>
                  </a:lnTo>
                  <a:lnTo>
                    <a:pt x="39" y="33"/>
                  </a:lnTo>
                  <a:lnTo>
                    <a:pt x="25" y="29"/>
                  </a:lnTo>
                  <a:lnTo>
                    <a:pt x="11" y="26"/>
                  </a:lnTo>
                  <a:lnTo>
                    <a:pt x="8" y="24"/>
                  </a:lnTo>
                  <a:lnTo>
                    <a:pt x="6" y="23"/>
                  </a:lnTo>
                  <a:lnTo>
                    <a:pt x="4" y="21"/>
                  </a:lnTo>
                  <a:lnTo>
                    <a:pt x="3" y="19"/>
                  </a:lnTo>
                  <a:lnTo>
                    <a:pt x="2" y="16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2" y="10"/>
                  </a:lnTo>
                  <a:lnTo>
                    <a:pt x="3" y="7"/>
                  </a:lnTo>
                  <a:lnTo>
                    <a:pt x="4" y="6"/>
                  </a:lnTo>
                  <a:lnTo>
                    <a:pt x="6" y="3"/>
                  </a:lnTo>
                  <a:lnTo>
                    <a:pt x="8" y="1"/>
                  </a:lnTo>
                  <a:lnTo>
                    <a:pt x="9" y="1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8" y="1"/>
                  </a:lnTo>
                  <a:lnTo>
                    <a:pt x="18" y="1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4" name="Freeform 50"/>
            <p:cNvSpPr>
              <a:spLocks/>
            </p:cNvSpPr>
            <p:nvPr/>
          </p:nvSpPr>
          <p:spPr bwMode="auto">
            <a:xfrm>
              <a:off x="5360" y="4064"/>
              <a:ext cx="37" cy="177"/>
            </a:xfrm>
            <a:custGeom>
              <a:avLst/>
              <a:gdLst/>
              <a:ahLst/>
              <a:cxnLst>
                <a:cxn ang="0">
                  <a:pos x="34" y="12"/>
                </a:cxn>
                <a:cxn ang="0">
                  <a:pos x="27" y="20"/>
                </a:cxn>
                <a:cxn ang="0">
                  <a:pos x="23" y="29"/>
                </a:cxn>
                <a:cxn ang="0">
                  <a:pos x="20" y="39"/>
                </a:cxn>
                <a:cxn ang="0">
                  <a:pos x="17" y="49"/>
                </a:cxn>
                <a:cxn ang="0">
                  <a:pos x="15" y="58"/>
                </a:cxn>
                <a:cxn ang="0">
                  <a:pos x="15" y="68"/>
                </a:cxn>
                <a:cxn ang="0">
                  <a:pos x="14" y="78"/>
                </a:cxn>
                <a:cxn ang="0">
                  <a:pos x="15" y="89"/>
                </a:cxn>
                <a:cxn ang="0">
                  <a:pos x="17" y="99"/>
                </a:cxn>
                <a:cxn ang="0">
                  <a:pos x="18" y="109"/>
                </a:cxn>
                <a:cxn ang="0">
                  <a:pos x="20" y="119"/>
                </a:cxn>
                <a:cxn ang="0">
                  <a:pos x="22" y="130"/>
                </a:cxn>
                <a:cxn ang="0">
                  <a:pos x="24" y="140"/>
                </a:cxn>
                <a:cxn ang="0">
                  <a:pos x="25" y="151"/>
                </a:cxn>
                <a:cxn ang="0">
                  <a:pos x="28" y="161"/>
                </a:cxn>
                <a:cxn ang="0">
                  <a:pos x="31" y="172"/>
                </a:cxn>
                <a:cxn ang="0">
                  <a:pos x="29" y="175"/>
                </a:cxn>
                <a:cxn ang="0">
                  <a:pos x="28" y="177"/>
                </a:cxn>
                <a:cxn ang="0">
                  <a:pos x="25" y="177"/>
                </a:cxn>
                <a:cxn ang="0">
                  <a:pos x="22" y="175"/>
                </a:cxn>
                <a:cxn ang="0">
                  <a:pos x="18" y="173"/>
                </a:cxn>
                <a:cxn ang="0">
                  <a:pos x="14" y="171"/>
                </a:cxn>
                <a:cxn ang="0">
                  <a:pos x="12" y="167"/>
                </a:cxn>
                <a:cxn ang="0">
                  <a:pos x="11" y="165"/>
                </a:cxn>
                <a:cxn ang="0">
                  <a:pos x="8" y="153"/>
                </a:cxn>
                <a:cxn ang="0">
                  <a:pos x="7" y="141"/>
                </a:cxn>
                <a:cxn ang="0">
                  <a:pos x="5" y="131"/>
                </a:cxn>
                <a:cxn ang="0">
                  <a:pos x="4" y="121"/>
                </a:cxn>
                <a:cxn ang="0">
                  <a:pos x="2" y="111"/>
                </a:cxn>
                <a:cxn ang="0">
                  <a:pos x="1" y="101"/>
                </a:cxn>
                <a:cxn ang="0">
                  <a:pos x="0" y="90"/>
                </a:cxn>
                <a:cxn ang="0">
                  <a:pos x="0" y="81"/>
                </a:cxn>
                <a:cxn ang="0">
                  <a:pos x="0" y="72"/>
                </a:cxn>
                <a:cxn ang="0">
                  <a:pos x="1" y="62"/>
                </a:cxn>
                <a:cxn ang="0">
                  <a:pos x="2" y="52"/>
                </a:cxn>
                <a:cxn ang="0">
                  <a:pos x="6" y="43"/>
                </a:cxn>
                <a:cxn ang="0">
                  <a:pos x="9" y="35"/>
                </a:cxn>
                <a:cxn ang="0">
                  <a:pos x="13" y="25"/>
                </a:cxn>
                <a:cxn ang="0">
                  <a:pos x="19" y="15"/>
                </a:cxn>
                <a:cxn ang="0">
                  <a:pos x="25" y="7"/>
                </a:cxn>
                <a:cxn ang="0">
                  <a:pos x="28" y="3"/>
                </a:cxn>
                <a:cxn ang="0">
                  <a:pos x="31" y="1"/>
                </a:cxn>
                <a:cxn ang="0">
                  <a:pos x="33" y="0"/>
                </a:cxn>
                <a:cxn ang="0">
                  <a:pos x="35" y="1"/>
                </a:cxn>
                <a:cxn ang="0">
                  <a:pos x="36" y="2"/>
                </a:cxn>
                <a:cxn ang="0">
                  <a:pos x="37" y="4"/>
                </a:cxn>
                <a:cxn ang="0">
                  <a:pos x="35" y="8"/>
                </a:cxn>
                <a:cxn ang="0">
                  <a:pos x="34" y="12"/>
                </a:cxn>
                <a:cxn ang="0">
                  <a:pos x="34" y="12"/>
                </a:cxn>
              </a:cxnLst>
              <a:rect l="0" t="0" r="r" b="b"/>
              <a:pathLst>
                <a:path w="37" h="177">
                  <a:moveTo>
                    <a:pt x="34" y="12"/>
                  </a:moveTo>
                  <a:lnTo>
                    <a:pt x="27" y="20"/>
                  </a:lnTo>
                  <a:lnTo>
                    <a:pt x="23" y="29"/>
                  </a:lnTo>
                  <a:lnTo>
                    <a:pt x="20" y="39"/>
                  </a:lnTo>
                  <a:lnTo>
                    <a:pt x="17" y="49"/>
                  </a:lnTo>
                  <a:lnTo>
                    <a:pt x="15" y="58"/>
                  </a:lnTo>
                  <a:lnTo>
                    <a:pt x="15" y="68"/>
                  </a:lnTo>
                  <a:lnTo>
                    <a:pt x="14" y="78"/>
                  </a:lnTo>
                  <a:lnTo>
                    <a:pt x="15" y="89"/>
                  </a:lnTo>
                  <a:lnTo>
                    <a:pt x="17" y="99"/>
                  </a:lnTo>
                  <a:lnTo>
                    <a:pt x="18" y="109"/>
                  </a:lnTo>
                  <a:lnTo>
                    <a:pt x="20" y="119"/>
                  </a:lnTo>
                  <a:lnTo>
                    <a:pt x="22" y="130"/>
                  </a:lnTo>
                  <a:lnTo>
                    <a:pt x="24" y="140"/>
                  </a:lnTo>
                  <a:lnTo>
                    <a:pt x="25" y="151"/>
                  </a:lnTo>
                  <a:lnTo>
                    <a:pt x="28" y="161"/>
                  </a:lnTo>
                  <a:lnTo>
                    <a:pt x="31" y="172"/>
                  </a:lnTo>
                  <a:lnTo>
                    <a:pt x="29" y="175"/>
                  </a:lnTo>
                  <a:lnTo>
                    <a:pt x="28" y="177"/>
                  </a:lnTo>
                  <a:lnTo>
                    <a:pt x="25" y="177"/>
                  </a:lnTo>
                  <a:lnTo>
                    <a:pt x="22" y="175"/>
                  </a:lnTo>
                  <a:lnTo>
                    <a:pt x="18" y="173"/>
                  </a:lnTo>
                  <a:lnTo>
                    <a:pt x="14" y="171"/>
                  </a:lnTo>
                  <a:lnTo>
                    <a:pt x="12" y="167"/>
                  </a:lnTo>
                  <a:lnTo>
                    <a:pt x="11" y="165"/>
                  </a:lnTo>
                  <a:lnTo>
                    <a:pt x="8" y="153"/>
                  </a:lnTo>
                  <a:lnTo>
                    <a:pt x="7" y="141"/>
                  </a:lnTo>
                  <a:lnTo>
                    <a:pt x="5" y="131"/>
                  </a:lnTo>
                  <a:lnTo>
                    <a:pt x="4" y="121"/>
                  </a:lnTo>
                  <a:lnTo>
                    <a:pt x="2" y="111"/>
                  </a:lnTo>
                  <a:lnTo>
                    <a:pt x="1" y="101"/>
                  </a:lnTo>
                  <a:lnTo>
                    <a:pt x="0" y="90"/>
                  </a:lnTo>
                  <a:lnTo>
                    <a:pt x="0" y="81"/>
                  </a:lnTo>
                  <a:lnTo>
                    <a:pt x="0" y="72"/>
                  </a:lnTo>
                  <a:lnTo>
                    <a:pt x="1" y="62"/>
                  </a:lnTo>
                  <a:lnTo>
                    <a:pt x="2" y="52"/>
                  </a:lnTo>
                  <a:lnTo>
                    <a:pt x="6" y="43"/>
                  </a:lnTo>
                  <a:lnTo>
                    <a:pt x="9" y="35"/>
                  </a:lnTo>
                  <a:lnTo>
                    <a:pt x="13" y="25"/>
                  </a:lnTo>
                  <a:lnTo>
                    <a:pt x="19" y="15"/>
                  </a:lnTo>
                  <a:lnTo>
                    <a:pt x="25" y="7"/>
                  </a:lnTo>
                  <a:lnTo>
                    <a:pt x="28" y="3"/>
                  </a:lnTo>
                  <a:lnTo>
                    <a:pt x="31" y="1"/>
                  </a:lnTo>
                  <a:lnTo>
                    <a:pt x="33" y="0"/>
                  </a:lnTo>
                  <a:lnTo>
                    <a:pt x="35" y="1"/>
                  </a:lnTo>
                  <a:lnTo>
                    <a:pt x="36" y="2"/>
                  </a:lnTo>
                  <a:lnTo>
                    <a:pt x="37" y="4"/>
                  </a:lnTo>
                  <a:lnTo>
                    <a:pt x="35" y="8"/>
                  </a:lnTo>
                  <a:lnTo>
                    <a:pt x="34" y="12"/>
                  </a:lnTo>
                  <a:lnTo>
                    <a:pt x="34" y="12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5" name="Freeform 51"/>
            <p:cNvSpPr>
              <a:spLocks/>
            </p:cNvSpPr>
            <p:nvPr/>
          </p:nvSpPr>
          <p:spPr bwMode="auto">
            <a:xfrm>
              <a:off x="5196" y="4047"/>
              <a:ext cx="31" cy="95"/>
            </a:xfrm>
            <a:custGeom>
              <a:avLst/>
              <a:gdLst/>
              <a:ahLst/>
              <a:cxnLst>
                <a:cxn ang="0">
                  <a:pos x="15" y="5"/>
                </a:cxn>
                <a:cxn ang="0">
                  <a:pos x="16" y="11"/>
                </a:cxn>
                <a:cxn ang="0">
                  <a:pos x="18" y="17"/>
                </a:cxn>
                <a:cxn ang="0">
                  <a:pos x="19" y="21"/>
                </a:cxn>
                <a:cxn ang="0">
                  <a:pos x="21" y="27"/>
                </a:cxn>
                <a:cxn ang="0">
                  <a:pos x="22" y="31"/>
                </a:cxn>
                <a:cxn ang="0">
                  <a:pos x="22" y="37"/>
                </a:cxn>
                <a:cxn ang="0">
                  <a:pos x="24" y="42"/>
                </a:cxn>
                <a:cxn ang="0">
                  <a:pos x="25" y="46"/>
                </a:cxn>
                <a:cxn ang="0">
                  <a:pos x="25" y="52"/>
                </a:cxn>
                <a:cxn ang="0">
                  <a:pos x="26" y="56"/>
                </a:cxn>
                <a:cxn ang="0">
                  <a:pos x="27" y="60"/>
                </a:cxn>
                <a:cxn ang="0">
                  <a:pos x="28" y="67"/>
                </a:cxn>
                <a:cxn ang="0">
                  <a:pos x="28" y="71"/>
                </a:cxn>
                <a:cxn ang="0">
                  <a:pos x="29" y="78"/>
                </a:cxn>
                <a:cxn ang="0">
                  <a:pos x="30" y="83"/>
                </a:cxn>
                <a:cxn ang="0">
                  <a:pos x="31" y="89"/>
                </a:cxn>
                <a:cxn ang="0">
                  <a:pos x="31" y="91"/>
                </a:cxn>
                <a:cxn ang="0">
                  <a:pos x="30" y="92"/>
                </a:cxn>
                <a:cxn ang="0">
                  <a:pos x="29" y="94"/>
                </a:cxn>
                <a:cxn ang="0">
                  <a:pos x="28" y="95"/>
                </a:cxn>
                <a:cxn ang="0">
                  <a:pos x="26" y="94"/>
                </a:cxn>
                <a:cxn ang="0">
                  <a:pos x="25" y="94"/>
                </a:cxn>
                <a:cxn ang="0">
                  <a:pos x="23" y="92"/>
                </a:cxn>
                <a:cxn ang="0">
                  <a:pos x="23" y="90"/>
                </a:cxn>
                <a:cxn ang="0">
                  <a:pos x="22" y="84"/>
                </a:cxn>
                <a:cxn ang="0">
                  <a:pos x="19" y="79"/>
                </a:cxn>
                <a:cxn ang="0">
                  <a:pos x="19" y="73"/>
                </a:cxn>
                <a:cxn ang="0">
                  <a:pos x="18" y="69"/>
                </a:cxn>
                <a:cxn ang="0">
                  <a:pos x="16" y="63"/>
                </a:cxn>
                <a:cxn ang="0">
                  <a:pos x="15" y="58"/>
                </a:cxn>
                <a:cxn ang="0">
                  <a:pos x="14" y="54"/>
                </a:cxn>
                <a:cxn ang="0">
                  <a:pos x="13" y="50"/>
                </a:cxn>
                <a:cxn ang="0">
                  <a:pos x="11" y="45"/>
                </a:cxn>
                <a:cxn ang="0">
                  <a:pos x="10" y="40"/>
                </a:cxn>
                <a:cxn ang="0">
                  <a:pos x="8" y="36"/>
                </a:cxn>
                <a:cxn ang="0">
                  <a:pos x="8" y="31"/>
                </a:cxn>
                <a:cxn ang="0">
                  <a:pos x="5" y="26"/>
                </a:cxn>
                <a:cxn ang="0">
                  <a:pos x="4" y="20"/>
                </a:cxn>
                <a:cxn ang="0">
                  <a:pos x="2" y="15"/>
                </a:cxn>
                <a:cxn ang="0">
                  <a:pos x="1" y="11"/>
                </a:cxn>
                <a:cxn ang="0">
                  <a:pos x="0" y="6"/>
                </a:cxn>
                <a:cxn ang="0">
                  <a:pos x="1" y="3"/>
                </a:cxn>
                <a:cxn ang="0">
                  <a:pos x="3" y="1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11" y="1"/>
                </a:cxn>
                <a:cxn ang="0">
                  <a:pos x="13" y="2"/>
                </a:cxn>
                <a:cxn ang="0">
                  <a:pos x="15" y="5"/>
                </a:cxn>
                <a:cxn ang="0">
                  <a:pos x="15" y="5"/>
                </a:cxn>
              </a:cxnLst>
              <a:rect l="0" t="0" r="r" b="b"/>
              <a:pathLst>
                <a:path w="31" h="95">
                  <a:moveTo>
                    <a:pt x="15" y="5"/>
                  </a:moveTo>
                  <a:lnTo>
                    <a:pt x="16" y="11"/>
                  </a:lnTo>
                  <a:lnTo>
                    <a:pt x="18" y="17"/>
                  </a:lnTo>
                  <a:lnTo>
                    <a:pt x="19" y="21"/>
                  </a:lnTo>
                  <a:lnTo>
                    <a:pt x="21" y="27"/>
                  </a:lnTo>
                  <a:lnTo>
                    <a:pt x="22" y="31"/>
                  </a:lnTo>
                  <a:lnTo>
                    <a:pt x="22" y="37"/>
                  </a:lnTo>
                  <a:lnTo>
                    <a:pt x="24" y="42"/>
                  </a:lnTo>
                  <a:lnTo>
                    <a:pt x="25" y="46"/>
                  </a:lnTo>
                  <a:lnTo>
                    <a:pt x="25" y="52"/>
                  </a:lnTo>
                  <a:lnTo>
                    <a:pt x="26" y="56"/>
                  </a:lnTo>
                  <a:lnTo>
                    <a:pt x="27" y="60"/>
                  </a:lnTo>
                  <a:lnTo>
                    <a:pt x="28" y="67"/>
                  </a:lnTo>
                  <a:lnTo>
                    <a:pt x="28" y="71"/>
                  </a:lnTo>
                  <a:lnTo>
                    <a:pt x="29" y="78"/>
                  </a:lnTo>
                  <a:lnTo>
                    <a:pt x="30" y="83"/>
                  </a:lnTo>
                  <a:lnTo>
                    <a:pt x="31" y="89"/>
                  </a:lnTo>
                  <a:lnTo>
                    <a:pt x="31" y="91"/>
                  </a:lnTo>
                  <a:lnTo>
                    <a:pt x="30" y="92"/>
                  </a:lnTo>
                  <a:lnTo>
                    <a:pt x="29" y="94"/>
                  </a:lnTo>
                  <a:lnTo>
                    <a:pt x="28" y="95"/>
                  </a:lnTo>
                  <a:lnTo>
                    <a:pt x="26" y="94"/>
                  </a:lnTo>
                  <a:lnTo>
                    <a:pt x="25" y="94"/>
                  </a:lnTo>
                  <a:lnTo>
                    <a:pt x="23" y="92"/>
                  </a:lnTo>
                  <a:lnTo>
                    <a:pt x="23" y="90"/>
                  </a:lnTo>
                  <a:lnTo>
                    <a:pt x="22" y="84"/>
                  </a:lnTo>
                  <a:lnTo>
                    <a:pt x="19" y="79"/>
                  </a:lnTo>
                  <a:lnTo>
                    <a:pt x="19" y="73"/>
                  </a:lnTo>
                  <a:lnTo>
                    <a:pt x="18" y="69"/>
                  </a:lnTo>
                  <a:lnTo>
                    <a:pt x="16" y="63"/>
                  </a:lnTo>
                  <a:lnTo>
                    <a:pt x="15" y="58"/>
                  </a:lnTo>
                  <a:lnTo>
                    <a:pt x="14" y="54"/>
                  </a:lnTo>
                  <a:lnTo>
                    <a:pt x="13" y="50"/>
                  </a:lnTo>
                  <a:lnTo>
                    <a:pt x="11" y="45"/>
                  </a:lnTo>
                  <a:lnTo>
                    <a:pt x="10" y="40"/>
                  </a:lnTo>
                  <a:lnTo>
                    <a:pt x="8" y="36"/>
                  </a:lnTo>
                  <a:lnTo>
                    <a:pt x="8" y="31"/>
                  </a:lnTo>
                  <a:lnTo>
                    <a:pt x="5" y="26"/>
                  </a:lnTo>
                  <a:lnTo>
                    <a:pt x="4" y="20"/>
                  </a:lnTo>
                  <a:lnTo>
                    <a:pt x="2" y="15"/>
                  </a:lnTo>
                  <a:lnTo>
                    <a:pt x="1" y="11"/>
                  </a:lnTo>
                  <a:lnTo>
                    <a:pt x="0" y="6"/>
                  </a:lnTo>
                  <a:lnTo>
                    <a:pt x="1" y="3"/>
                  </a:lnTo>
                  <a:lnTo>
                    <a:pt x="3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11" y="1"/>
                  </a:lnTo>
                  <a:lnTo>
                    <a:pt x="13" y="2"/>
                  </a:lnTo>
                  <a:lnTo>
                    <a:pt x="15" y="5"/>
                  </a:lnTo>
                  <a:lnTo>
                    <a:pt x="15" y="5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6" name="Freeform 52"/>
            <p:cNvSpPr>
              <a:spLocks/>
            </p:cNvSpPr>
            <p:nvPr/>
          </p:nvSpPr>
          <p:spPr bwMode="auto">
            <a:xfrm>
              <a:off x="5190" y="4010"/>
              <a:ext cx="227" cy="41"/>
            </a:xfrm>
            <a:custGeom>
              <a:avLst/>
              <a:gdLst/>
              <a:ahLst/>
              <a:cxnLst>
                <a:cxn ang="0">
                  <a:pos x="7" y="17"/>
                </a:cxn>
                <a:cxn ang="0">
                  <a:pos x="21" y="12"/>
                </a:cxn>
                <a:cxn ang="0">
                  <a:pos x="34" y="8"/>
                </a:cxn>
                <a:cxn ang="0">
                  <a:pos x="48" y="4"/>
                </a:cxn>
                <a:cxn ang="0">
                  <a:pos x="61" y="2"/>
                </a:cxn>
                <a:cxn ang="0">
                  <a:pos x="73" y="1"/>
                </a:cxn>
                <a:cxn ang="0">
                  <a:pos x="86" y="1"/>
                </a:cxn>
                <a:cxn ang="0">
                  <a:pos x="98" y="0"/>
                </a:cxn>
                <a:cxn ang="0">
                  <a:pos x="110" y="2"/>
                </a:cxn>
                <a:cxn ang="0">
                  <a:pos x="123" y="2"/>
                </a:cxn>
                <a:cxn ang="0">
                  <a:pos x="135" y="4"/>
                </a:cxn>
                <a:cxn ang="0">
                  <a:pos x="148" y="5"/>
                </a:cxn>
                <a:cxn ang="0">
                  <a:pos x="161" y="8"/>
                </a:cxn>
                <a:cxn ang="0">
                  <a:pos x="174" y="11"/>
                </a:cxn>
                <a:cxn ang="0">
                  <a:pos x="188" y="13"/>
                </a:cxn>
                <a:cxn ang="0">
                  <a:pos x="202" y="16"/>
                </a:cxn>
                <a:cxn ang="0">
                  <a:pos x="218" y="18"/>
                </a:cxn>
                <a:cxn ang="0">
                  <a:pos x="220" y="18"/>
                </a:cxn>
                <a:cxn ang="0">
                  <a:pos x="222" y="20"/>
                </a:cxn>
                <a:cxn ang="0">
                  <a:pos x="224" y="21"/>
                </a:cxn>
                <a:cxn ang="0">
                  <a:pos x="224" y="23"/>
                </a:cxn>
                <a:cxn ang="0">
                  <a:pos x="225" y="25"/>
                </a:cxn>
                <a:cxn ang="0">
                  <a:pos x="227" y="27"/>
                </a:cxn>
                <a:cxn ang="0">
                  <a:pos x="227" y="29"/>
                </a:cxn>
                <a:cxn ang="0">
                  <a:pos x="227" y="31"/>
                </a:cxn>
                <a:cxn ang="0">
                  <a:pos x="224" y="36"/>
                </a:cxn>
                <a:cxn ang="0">
                  <a:pos x="222" y="39"/>
                </a:cxn>
                <a:cxn ang="0">
                  <a:pos x="220" y="39"/>
                </a:cxn>
                <a:cxn ang="0">
                  <a:pos x="218" y="40"/>
                </a:cxn>
                <a:cxn ang="0">
                  <a:pos x="216" y="41"/>
                </a:cxn>
                <a:cxn ang="0">
                  <a:pos x="214" y="41"/>
                </a:cxn>
                <a:cxn ang="0">
                  <a:pos x="198" y="38"/>
                </a:cxn>
                <a:cxn ang="0">
                  <a:pos x="184" y="36"/>
                </a:cxn>
                <a:cxn ang="0">
                  <a:pos x="170" y="33"/>
                </a:cxn>
                <a:cxn ang="0">
                  <a:pos x="157" y="29"/>
                </a:cxn>
                <a:cxn ang="0">
                  <a:pos x="144" y="26"/>
                </a:cxn>
                <a:cxn ang="0">
                  <a:pos x="131" y="22"/>
                </a:cxn>
                <a:cxn ang="0">
                  <a:pos x="120" y="20"/>
                </a:cxn>
                <a:cxn ang="0">
                  <a:pos x="108" y="17"/>
                </a:cxn>
                <a:cxn ang="0">
                  <a:pos x="95" y="14"/>
                </a:cxn>
                <a:cxn ang="0">
                  <a:pos x="83" y="13"/>
                </a:cxn>
                <a:cxn ang="0">
                  <a:pos x="71" y="12"/>
                </a:cxn>
                <a:cxn ang="0">
                  <a:pos x="58" y="13"/>
                </a:cxn>
                <a:cxn ang="0">
                  <a:pos x="45" y="13"/>
                </a:cxn>
                <a:cxn ang="0">
                  <a:pos x="33" y="16"/>
                </a:cxn>
                <a:cxn ang="0">
                  <a:pos x="19" y="20"/>
                </a:cxn>
                <a:cxn ang="0">
                  <a:pos x="6" y="24"/>
                </a:cxn>
                <a:cxn ang="0">
                  <a:pos x="2" y="25"/>
                </a:cxn>
                <a:cxn ang="0">
                  <a:pos x="0" y="25"/>
                </a:cxn>
                <a:cxn ang="0">
                  <a:pos x="0" y="25"/>
                </a:cxn>
                <a:cxn ang="0">
                  <a:pos x="0" y="24"/>
                </a:cxn>
                <a:cxn ang="0">
                  <a:pos x="0" y="22"/>
                </a:cxn>
                <a:cxn ang="0">
                  <a:pos x="2" y="21"/>
                </a:cxn>
                <a:cxn ang="0">
                  <a:pos x="4" y="18"/>
                </a:cxn>
                <a:cxn ang="0">
                  <a:pos x="7" y="17"/>
                </a:cxn>
                <a:cxn ang="0">
                  <a:pos x="7" y="17"/>
                </a:cxn>
              </a:cxnLst>
              <a:rect l="0" t="0" r="r" b="b"/>
              <a:pathLst>
                <a:path w="227" h="41">
                  <a:moveTo>
                    <a:pt x="7" y="17"/>
                  </a:moveTo>
                  <a:lnTo>
                    <a:pt x="21" y="12"/>
                  </a:lnTo>
                  <a:lnTo>
                    <a:pt x="34" y="8"/>
                  </a:lnTo>
                  <a:lnTo>
                    <a:pt x="48" y="4"/>
                  </a:lnTo>
                  <a:lnTo>
                    <a:pt x="61" y="2"/>
                  </a:lnTo>
                  <a:lnTo>
                    <a:pt x="73" y="1"/>
                  </a:lnTo>
                  <a:lnTo>
                    <a:pt x="86" y="1"/>
                  </a:lnTo>
                  <a:lnTo>
                    <a:pt x="98" y="0"/>
                  </a:lnTo>
                  <a:lnTo>
                    <a:pt x="110" y="2"/>
                  </a:lnTo>
                  <a:lnTo>
                    <a:pt x="123" y="2"/>
                  </a:lnTo>
                  <a:lnTo>
                    <a:pt x="135" y="4"/>
                  </a:lnTo>
                  <a:lnTo>
                    <a:pt x="148" y="5"/>
                  </a:lnTo>
                  <a:lnTo>
                    <a:pt x="161" y="8"/>
                  </a:lnTo>
                  <a:lnTo>
                    <a:pt x="174" y="11"/>
                  </a:lnTo>
                  <a:lnTo>
                    <a:pt x="188" y="13"/>
                  </a:lnTo>
                  <a:lnTo>
                    <a:pt x="202" y="16"/>
                  </a:lnTo>
                  <a:lnTo>
                    <a:pt x="218" y="18"/>
                  </a:lnTo>
                  <a:lnTo>
                    <a:pt x="220" y="18"/>
                  </a:lnTo>
                  <a:lnTo>
                    <a:pt x="222" y="20"/>
                  </a:lnTo>
                  <a:lnTo>
                    <a:pt x="224" y="21"/>
                  </a:lnTo>
                  <a:lnTo>
                    <a:pt x="224" y="23"/>
                  </a:lnTo>
                  <a:lnTo>
                    <a:pt x="225" y="25"/>
                  </a:lnTo>
                  <a:lnTo>
                    <a:pt x="227" y="27"/>
                  </a:lnTo>
                  <a:lnTo>
                    <a:pt x="227" y="29"/>
                  </a:lnTo>
                  <a:lnTo>
                    <a:pt x="227" y="31"/>
                  </a:lnTo>
                  <a:lnTo>
                    <a:pt x="224" y="36"/>
                  </a:lnTo>
                  <a:lnTo>
                    <a:pt x="222" y="39"/>
                  </a:lnTo>
                  <a:lnTo>
                    <a:pt x="220" y="39"/>
                  </a:lnTo>
                  <a:lnTo>
                    <a:pt x="218" y="40"/>
                  </a:lnTo>
                  <a:lnTo>
                    <a:pt x="216" y="41"/>
                  </a:lnTo>
                  <a:lnTo>
                    <a:pt x="214" y="41"/>
                  </a:lnTo>
                  <a:lnTo>
                    <a:pt x="198" y="38"/>
                  </a:lnTo>
                  <a:lnTo>
                    <a:pt x="184" y="36"/>
                  </a:lnTo>
                  <a:lnTo>
                    <a:pt x="170" y="33"/>
                  </a:lnTo>
                  <a:lnTo>
                    <a:pt x="157" y="29"/>
                  </a:lnTo>
                  <a:lnTo>
                    <a:pt x="144" y="26"/>
                  </a:lnTo>
                  <a:lnTo>
                    <a:pt x="131" y="22"/>
                  </a:lnTo>
                  <a:lnTo>
                    <a:pt x="120" y="20"/>
                  </a:lnTo>
                  <a:lnTo>
                    <a:pt x="108" y="17"/>
                  </a:lnTo>
                  <a:lnTo>
                    <a:pt x="95" y="14"/>
                  </a:lnTo>
                  <a:lnTo>
                    <a:pt x="83" y="13"/>
                  </a:lnTo>
                  <a:lnTo>
                    <a:pt x="71" y="12"/>
                  </a:lnTo>
                  <a:lnTo>
                    <a:pt x="58" y="13"/>
                  </a:lnTo>
                  <a:lnTo>
                    <a:pt x="45" y="13"/>
                  </a:lnTo>
                  <a:lnTo>
                    <a:pt x="33" y="16"/>
                  </a:lnTo>
                  <a:lnTo>
                    <a:pt x="19" y="20"/>
                  </a:lnTo>
                  <a:lnTo>
                    <a:pt x="6" y="24"/>
                  </a:lnTo>
                  <a:lnTo>
                    <a:pt x="2" y="25"/>
                  </a:lnTo>
                  <a:lnTo>
                    <a:pt x="0" y="25"/>
                  </a:lnTo>
                  <a:lnTo>
                    <a:pt x="0" y="25"/>
                  </a:lnTo>
                  <a:lnTo>
                    <a:pt x="0" y="24"/>
                  </a:lnTo>
                  <a:lnTo>
                    <a:pt x="0" y="22"/>
                  </a:lnTo>
                  <a:lnTo>
                    <a:pt x="2" y="21"/>
                  </a:lnTo>
                  <a:lnTo>
                    <a:pt x="4" y="18"/>
                  </a:lnTo>
                  <a:lnTo>
                    <a:pt x="7" y="17"/>
                  </a:lnTo>
                  <a:lnTo>
                    <a:pt x="7" y="17"/>
                  </a:lnTo>
                  <a:close/>
                </a:path>
              </a:pathLst>
            </a:custGeom>
            <a:solidFill>
              <a:srgbClr val="00B5D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7" name="Freeform 53"/>
            <p:cNvSpPr>
              <a:spLocks/>
            </p:cNvSpPr>
            <p:nvPr/>
          </p:nvSpPr>
          <p:spPr bwMode="auto">
            <a:xfrm>
              <a:off x="5404" y="4028"/>
              <a:ext cx="30" cy="237"/>
            </a:xfrm>
            <a:custGeom>
              <a:avLst/>
              <a:gdLst/>
              <a:ahLst/>
              <a:cxnLst>
                <a:cxn ang="0">
                  <a:pos x="30" y="6"/>
                </a:cxn>
                <a:cxn ang="0">
                  <a:pos x="30" y="21"/>
                </a:cxn>
                <a:cxn ang="0">
                  <a:pos x="30" y="36"/>
                </a:cxn>
                <a:cxn ang="0">
                  <a:pos x="30" y="49"/>
                </a:cxn>
                <a:cxn ang="0">
                  <a:pos x="30" y="62"/>
                </a:cxn>
                <a:cxn ang="0">
                  <a:pos x="30" y="74"/>
                </a:cxn>
                <a:cxn ang="0">
                  <a:pos x="30" y="86"/>
                </a:cxn>
                <a:cxn ang="0">
                  <a:pos x="29" y="97"/>
                </a:cxn>
                <a:cxn ang="0">
                  <a:pos x="28" y="109"/>
                </a:cxn>
                <a:cxn ang="0">
                  <a:pos x="28" y="119"/>
                </a:cxn>
                <a:cxn ang="0">
                  <a:pos x="27" y="131"/>
                </a:cxn>
                <a:cxn ang="0">
                  <a:pos x="24" y="143"/>
                </a:cxn>
                <a:cxn ang="0">
                  <a:pos x="24" y="156"/>
                </a:cxn>
                <a:cxn ang="0">
                  <a:pos x="23" y="168"/>
                </a:cxn>
                <a:cxn ang="0">
                  <a:pos x="23" y="182"/>
                </a:cxn>
                <a:cxn ang="0">
                  <a:pos x="22" y="196"/>
                </a:cxn>
                <a:cxn ang="0">
                  <a:pos x="22" y="211"/>
                </a:cxn>
                <a:cxn ang="0">
                  <a:pos x="22" y="215"/>
                </a:cxn>
                <a:cxn ang="0">
                  <a:pos x="21" y="219"/>
                </a:cxn>
                <a:cxn ang="0">
                  <a:pos x="20" y="222"/>
                </a:cxn>
                <a:cxn ang="0">
                  <a:pos x="19" y="225"/>
                </a:cxn>
                <a:cxn ang="0">
                  <a:pos x="17" y="228"/>
                </a:cxn>
                <a:cxn ang="0">
                  <a:pos x="16" y="231"/>
                </a:cxn>
                <a:cxn ang="0">
                  <a:pos x="13" y="233"/>
                </a:cxn>
                <a:cxn ang="0">
                  <a:pos x="11" y="235"/>
                </a:cxn>
                <a:cxn ang="0">
                  <a:pos x="9" y="236"/>
                </a:cxn>
                <a:cxn ang="0">
                  <a:pos x="7" y="237"/>
                </a:cxn>
                <a:cxn ang="0">
                  <a:pos x="5" y="237"/>
                </a:cxn>
                <a:cxn ang="0">
                  <a:pos x="4" y="237"/>
                </a:cxn>
                <a:cxn ang="0">
                  <a:pos x="2" y="237"/>
                </a:cxn>
                <a:cxn ang="0">
                  <a:pos x="1" y="235"/>
                </a:cxn>
                <a:cxn ang="0">
                  <a:pos x="0" y="233"/>
                </a:cxn>
                <a:cxn ang="0">
                  <a:pos x="0" y="231"/>
                </a:cxn>
                <a:cxn ang="0">
                  <a:pos x="0" y="215"/>
                </a:cxn>
                <a:cxn ang="0">
                  <a:pos x="1" y="201"/>
                </a:cxn>
                <a:cxn ang="0">
                  <a:pos x="2" y="185"/>
                </a:cxn>
                <a:cxn ang="0">
                  <a:pos x="2" y="174"/>
                </a:cxn>
                <a:cxn ang="0">
                  <a:pos x="4" y="159"/>
                </a:cxn>
                <a:cxn ang="0">
                  <a:pos x="4" y="148"/>
                </a:cxn>
                <a:cxn ang="0">
                  <a:pos x="6" y="135"/>
                </a:cxn>
                <a:cxn ang="0">
                  <a:pos x="7" y="123"/>
                </a:cxn>
                <a:cxn ang="0">
                  <a:pos x="8" y="111"/>
                </a:cxn>
                <a:cxn ang="0">
                  <a:pos x="10" y="98"/>
                </a:cxn>
                <a:cxn ang="0">
                  <a:pos x="10" y="85"/>
                </a:cxn>
                <a:cxn ang="0">
                  <a:pos x="13" y="73"/>
                </a:cxn>
                <a:cxn ang="0">
                  <a:pos x="13" y="59"/>
                </a:cxn>
                <a:cxn ang="0">
                  <a:pos x="13" y="45"/>
                </a:cxn>
                <a:cxn ang="0">
                  <a:pos x="13" y="30"/>
                </a:cxn>
                <a:cxn ang="0">
                  <a:pos x="13" y="16"/>
                </a:cxn>
                <a:cxn ang="0">
                  <a:pos x="11" y="12"/>
                </a:cxn>
                <a:cxn ang="0">
                  <a:pos x="13" y="10"/>
                </a:cxn>
                <a:cxn ang="0">
                  <a:pos x="13" y="9"/>
                </a:cxn>
                <a:cxn ang="0">
                  <a:pos x="15" y="7"/>
                </a:cxn>
                <a:cxn ang="0">
                  <a:pos x="17" y="4"/>
                </a:cxn>
                <a:cxn ang="0">
                  <a:pos x="20" y="2"/>
                </a:cxn>
                <a:cxn ang="0">
                  <a:pos x="23" y="0"/>
                </a:cxn>
                <a:cxn ang="0">
                  <a:pos x="27" y="0"/>
                </a:cxn>
                <a:cxn ang="0">
                  <a:pos x="28" y="2"/>
                </a:cxn>
                <a:cxn ang="0">
                  <a:pos x="29" y="2"/>
                </a:cxn>
                <a:cxn ang="0">
                  <a:pos x="29" y="4"/>
                </a:cxn>
                <a:cxn ang="0">
                  <a:pos x="30" y="6"/>
                </a:cxn>
                <a:cxn ang="0">
                  <a:pos x="30" y="6"/>
                </a:cxn>
              </a:cxnLst>
              <a:rect l="0" t="0" r="r" b="b"/>
              <a:pathLst>
                <a:path w="30" h="237">
                  <a:moveTo>
                    <a:pt x="30" y="6"/>
                  </a:moveTo>
                  <a:lnTo>
                    <a:pt x="30" y="21"/>
                  </a:lnTo>
                  <a:lnTo>
                    <a:pt x="30" y="36"/>
                  </a:lnTo>
                  <a:lnTo>
                    <a:pt x="30" y="49"/>
                  </a:lnTo>
                  <a:lnTo>
                    <a:pt x="30" y="62"/>
                  </a:lnTo>
                  <a:lnTo>
                    <a:pt x="30" y="74"/>
                  </a:lnTo>
                  <a:lnTo>
                    <a:pt x="30" y="86"/>
                  </a:lnTo>
                  <a:lnTo>
                    <a:pt x="29" y="97"/>
                  </a:lnTo>
                  <a:lnTo>
                    <a:pt x="28" y="109"/>
                  </a:lnTo>
                  <a:lnTo>
                    <a:pt x="28" y="119"/>
                  </a:lnTo>
                  <a:lnTo>
                    <a:pt x="27" y="131"/>
                  </a:lnTo>
                  <a:lnTo>
                    <a:pt x="24" y="143"/>
                  </a:lnTo>
                  <a:lnTo>
                    <a:pt x="24" y="156"/>
                  </a:lnTo>
                  <a:lnTo>
                    <a:pt x="23" y="168"/>
                  </a:lnTo>
                  <a:lnTo>
                    <a:pt x="23" y="182"/>
                  </a:lnTo>
                  <a:lnTo>
                    <a:pt x="22" y="196"/>
                  </a:lnTo>
                  <a:lnTo>
                    <a:pt x="22" y="211"/>
                  </a:lnTo>
                  <a:lnTo>
                    <a:pt x="22" y="215"/>
                  </a:lnTo>
                  <a:lnTo>
                    <a:pt x="21" y="219"/>
                  </a:lnTo>
                  <a:lnTo>
                    <a:pt x="20" y="222"/>
                  </a:lnTo>
                  <a:lnTo>
                    <a:pt x="19" y="225"/>
                  </a:lnTo>
                  <a:lnTo>
                    <a:pt x="17" y="228"/>
                  </a:lnTo>
                  <a:lnTo>
                    <a:pt x="16" y="231"/>
                  </a:lnTo>
                  <a:lnTo>
                    <a:pt x="13" y="233"/>
                  </a:lnTo>
                  <a:lnTo>
                    <a:pt x="11" y="235"/>
                  </a:lnTo>
                  <a:lnTo>
                    <a:pt x="9" y="236"/>
                  </a:lnTo>
                  <a:lnTo>
                    <a:pt x="7" y="237"/>
                  </a:lnTo>
                  <a:lnTo>
                    <a:pt x="5" y="237"/>
                  </a:lnTo>
                  <a:lnTo>
                    <a:pt x="4" y="237"/>
                  </a:lnTo>
                  <a:lnTo>
                    <a:pt x="2" y="237"/>
                  </a:lnTo>
                  <a:lnTo>
                    <a:pt x="1" y="235"/>
                  </a:lnTo>
                  <a:lnTo>
                    <a:pt x="0" y="233"/>
                  </a:lnTo>
                  <a:lnTo>
                    <a:pt x="0" y="231"/>
                  </a:lnTo>
                  <a:lnTo>
                    <a:pt x="0" y="215"/>
                  </a:lnTo>
                  <a:lnTo>
                    <a:pt x="1" y="201"/>
                  </a:lnTo>
                  <a:lnTo>
                    <a:pt x="2" y="185"/>
                  </a:lnTo>
                  <a:lnTo>
                    <a:pt x="2" y="174"/>
                  </a:lnTo>
                  <a:lnTo>
                    <a:pt x="4" y="159"/>
                  </a:lnTo>
                  <a:lnTo>
                    <a:pt x="4" y="148"/>
                  </a:lnTo>
                  <a:lnTo>
                    <a:pt x="6" y="135"/>
                  </a:lnTo>
                  <a:lnTo>
                    <a:pt x="7" y="123"/>
                  </a:lnTo>
                  <a:lnTo>
                    <a:pt x="8" y="111"/>
                  </a:lnTo>
                  <a:lnTo>
                    <a:pt x="10" y="98"/>
                  </a:lnTo>
                  <a:lnTo>
                    <a:pt x="10" y="85"/>
                  </a:lnTo>
                  <a:lnTo>
                    <a:pt x="13" y="73"/>
                  </a:lnTo>
                  <a:lnTo>
                    <a:pt x="13" y="59"/>
                  </a:lnTo>
                  <a:lnTo>
                    <a:pt x="13" y="45"/>
                  </a:lnTo>
                  <a:lnTo>
                    <a:pt x="13" y="30"/>
                  </a:lnTo>
                  <a:lnTo>
                    <a:pt x="13" y="16"/>
                  </a:lnTo>
                  <a:lnTo>
                    <a:pt x="11" y="12"/>
                  </a:lnTo>
                  <a:lnTo>
                    <a:pt x="13" y="10"/>
                  </a:lnTo>
                  <a:lnTo>
                    <a:pt x="13" y="9"/>
                  </a:lnTo>
                  <a:lnTo>
                    <a:pt x="15" y="7"/>
                  </a:lnTo>
                  <a:lnTo>
                    <a:pt x="17" y="4"/>
                  </a:lnTo>
                  <a:lnTo>
                    <a:pt x="20" y="2"/>
                  </a:lnTo>
                  <a:lnTo>
                    <a:pt x="23" y="0"/>
                  </a:lnTo>
                  <a:lnTo>
                    <a:pt x="27" y="0"/>
                  </a:lnTo>
                  <a:lnTo>
                    <a:pt x="28" y="2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30" y="6"/>
                  </a:lnTo>
                  <a:lnTo>
                    <a:pt x="30" y="6"/>
                  </a:lnTo>
                  <a:close/>
                </a:path>
              </a:pathLst>
            </a:custGeom>
            <a:solidFill>
              <a:srgbClr val="00B5D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8" name="Freeform 54"/>
            <p:cNvSpPr>
              <a:spLocks/>
            </p:cNvSpPr>
            <p:nvPr/>
          </p:nvSpPr>
          <p:spPr bwMode="auto">
            <a:xfrm>
              <a:off x="5351" y="3911"/>
              <a:ext cx="181" cy="24"/>
            </a:xfrm>
            <a:custGeom>
              <a:avLst/>
              <a:gdLst/>
              <a:ahLst/>
              <a:cxnLst>
                <a:cxn ang="0">
                  <a:pos x="5" y="11"/>
                </a:cxn>
                <a:cxn ang="0">
                  <a:pos x="15" y="10"/>
                </a:cxn>
                <a:cxn ang="0">
                  <a:pos x="26" y="10"/>
                </a:cxn>
                <a:cxn ang="0">
                  <a:pos x="34" y="9"/>
                </a:cxn>
                <a:cxn ang="0">
                  <a:pos x="45" y="9"/>
                </a:cxn>
                <a:cxn ang="0">
                  <a:pos x="55" y="9"/>
                </a:cxn>
                <a:cxn ang="0">
                  <a:pos x="64" y="9"/>
                </a:cxn>
                <a:cxn ang="0">
                  <a:pos x="74" y="8"/>
                </a:cxn>
                <a:cxn ang="0">
                  <a:pos x="84" y="8"/>
                </a:cxn>
                <a:cxn ang="0">
                  <a:pos x="94" y="8"/>
                </a:cxn>
                <a:cxn ang="0">
                  <a:pos x="103" y="8"/>
                </a:cxn>
                <a:cxn ang="0">
                  <a:pos x="112" y="8"/>
                </a:cxn>
                <a:cxn ang="0">
                  <a:pos x="123" y="7"/>
                </a:cxn>
                <a:cxn ang="0">
                  <a:pos x="133" y="6"/>
                </a:cxn>
                <a:cxn ang="0">
                  <a:pos x="143" y="5"/>
                </a:cxn>
                <a:cxn ang="0">
                  <a:pos x="153" y="3"/>
                </a:cxn>
                <a:cxn ang="0">
                  <a:pos x="165" y="1"/>
                </a:cxn>
                <a:cxn ang="0">
                  <a:pos x="167" y="0"/>
                </a:cxn>
                <a:cxn ang="0">
                  <a:pos x="170" y="0"/>
                </a:cxn>
                <a:cxn ang="0">
                  <a:pos x="173" y="0"/>
                </a:cxn>
                <a:cxn ang="0">
                  <a:pos x="176" y="0"/>
                </a:cxn>
                <a:cxn ang="0">
                  <a:pos x="178" y="1"/>
                </a:cxn>
                <a:cxn ang="0">
                  <a:pos x="181" y="3"/>
                </a:cxn>
                <a:cxn ang="0">
                  <a:pos x="181" y="4"/>
                </a:cxn>
                <a:cxn ang="0">
                  <a:pos x="179" y="6"/>
                </a:cxn>
                <a:cxn ang="0">
                  <a:pos x="178" y="7"/>
                </a:cxn>
                <a:cxn ang="0">
                  <a:pos x="176" y="8"/>
                </a:cxn>
                <a:cxn ang="0">
                  <a:pos x="175" y="8"/>
                </a:cxn>
                <a:cxn ang="0">
                  <a:pos x="171" y="10"/>
                </a:cxn>
                <a:cxn ang="0">
                  <a:pos x="161" y="11"/>
                </a:cxn>
                <a:cxn ang="0">
                  <a:pos x="150" y="15"/>
                </a:cxn>
                <a:cxn ang="0">
                  <a:pos x="139" y="16"/>
                </a:cxn>
                <a:cxn ang="0">
                  <a:pos x="129" y="17"/>
                </a:cxn>
                <a:cxn ang="0">
                  <a:pos x="121" y="18"/>
                </a:cxn>
                <a:cxn ang="0">
                  <a:pos x="110" y="19"/>
                </a:cxn>
                <a:cxn ang="0">
                  <a:pos x="101" y="20"/>
                </a:cxn>
                <a:cxn ang="0">
                  <a:pos x="91" y="20"/>
                </a:cxn>
                <a:cxn ang="0">
                  <a:pos x="82" y="21"/>
                </a:cxn>
                <a:cxn ang="0">
                  <a:pos x="72" y="21"/>
                </a:cxn>
                <a:cxn ang="0">
                  <a:pos x="63" y="22"/>
                </a:cxn>
                <a:cxn ang="0">
                  <a:pos x="54" y="22"/>
                </a:cxn>
                <a:cxn ang="0">
                  <a:pos x="43" y="22"/>
                </a:cxn>
                <a:cxn ang="0">
                  <a:pos x="33" y="23"/>
                </a:cxn>
                <a:cxn ang="0">
                  <a:pos x="22" y="23"/>
                </a:cxn>
                <a:cxn ang="0">
                  <a:pos x="11" y="24"/>
                </a:cxn>
                <a:cxn ang="0">
                  <a:pos x="7" y="23"/>
                </a:cxn>
                <a:cxn ang="0">
                  <a:pos x="5" y="23"/>
                </a:cxn>
                <a:cxn ang="0">
                  <a:pos x="3" y="20"/>
                </a:cxn>
                <a:cxn ang="0">
                  <a:pos x="1" y="19"/>
                </a:cxn>
                <a:cxn ang="0">
                  <a:pos x="0" y="17"/>
                </a:cxn>
                <a:cxn ang="0">
                  <a:pos x="0" y="15"/>
                </a:cxn>
                <a:cxn ang="0">
                  <a:pos x="2" y="13"/>
                </a:cxn>
                <a:cxn ang="0">
                  <a:pos x="5" y="11"/>
                </a:cxn>
                <a:cxn ang="0">
                  <a:pos x="5" y="11"/>
                </a:cxn>
              </a:cxnLst>
              <a:rect l="0" t="0" r="r" b="b"/>
              <a:pathLst>
                <a:path w="181" h="24">
                  <a:moveTo>
                    <a:pt x="5" y="11"/>
                  </a:moveTo>
                  <a:lnTo>
                    <a:pt x="15" y="10"/>
                  </a:lnTo>
                  <a:lnTo>
                    <a:pt x="26" y="10"/>
                  </a:lnTo>
                  <a:lnTo>
                    <a:pt x="34" y="9"/>
                  </a:lnTo>
                  <a:lnTo>
                    <a:pt x="45" y="9"/>
                  </a:lnTo>
                  <a:lnTo>
                    <a:pt x="55" y="9"/>
                  </a:lnTo>
                  <a:lnTo>
                    <a:pt x="64" y="9"/>
                  </a:lnTo>
                  <a:lnTo>
                    <a:pt x="74" y="8"/>
                  </a:lnTo>
                  <a:lnTo>
                    <a:pt x="84" y="8"/>
                  </a:lnTo>
                  <a:lnTo>
                    <a:pt x="94" y="8"/>
                  </a:lnTo>
                  <a:lnTo>
                    <a:pt x="103" y="8"/>
                  </a:lnTo>
                  <a:lnTo>
                    <a:pt x="112" y="8"/>
                  </a:lnTo>
                  <a:lnTo>
                    <a:pt x="123" y="7"/>
                  </a:lnTo>
                  <a:lnTo>
                    <a:pt x="133" y="6"/>
                  </a:lnTo>
                  <a:lnTo>
                    <a:pt x="143" y="5"/>
                  </a:lnTo>
                  <a:lnTo>
                    <a:pt x="153" y="3"/>
                  </a:lnTo>
                  <a:lnTo>
                    <a:pt x="165" y="1"/>
                  </a:lnTo>
                  <a:lnTo>
                    <a:pt x="167" y="0"/>
                  </a:lnTo>
                  <a:lnTo>
                    <a:pt x="170" y="0"/>
                  </a:lnTo>
                  <a:lnTo>
                    <a:pt x="173" y="0"/>
                  </a:lnTo>
                  <a:lnTo>
                    <a:pt x="176" y="0"/>
                  </a:lnTo>
                  <a:lnTo>
                    <a:pt x="178" y="1"/>
                  </a:lnTo>
                  <a:lnTo>
                    <a:pt x="181" y="3"/>
                  </a:lnTo>
                  <a:lnTo>
                    <a:pt x="181" y="4"/>
                  </a:lnTo>
                  <a:lnTo>
                    <a:pt x="179" y="6"/>
                  </a:lnTo>
                  <a:lnTo>
                    <a:pt x="178" y="7"/>
                  </a:lnTo>
                  <a:lnTo>
                    <a:pt x="176" y="8"/>
                  </a:lnTo>
                  <a:lnTo>
                    <a:pt x="175" y="8"/>
                  </a:lnTo>
                  <a:lnTo>
                    <a:pt x="171" y="10"/>
                  </a:lnTo>
                  <a:lnTo>
                    <a:pt x="161" y="11"/>
                  </a:lnTo>
                  <a:lnTo>
                    <a:pt x="150" y="15"/>
                  </a:lnTo>
                  <a:lnTo>
                    <a:pt x="139" y="16"/>
                  </a:lnTo>
                  <a:lnTo>
                    <a:pt x="129" y="17"/>
                  </a:lnTo>
                  <a:lnTo>
                    <a:pt x="121" y="18"/>
                  </a:lnTo>
                  <a:lnTo>
                    <a:pt x="110" y="19"/>
                  </a:lnTo>
                  <a:lnTo>
                    <a:pt x="101" y="20"/>
                  </a:lnTo>
                  <a:lnTo>
                    <a:pt x="91" y="20"/>
                  </a:lnTo>
                  <a:lnTo>
                    <a:pt x="82" y="21"/>
                  </a:lnTo>
                  <a:lnTo>
                    <a:pt x="72" y="21"/>
                  </a:lnTo>
                  <a:lnTo>
                    <a:pt x="63" y="22"/>
                  </a:lnTo>
                  <a:lnTo>
                    <a:pt x="54" y="22"/>
                  </a:lnTo>
                  <a:lnTo>
                    <a:pt x="43" y="22"/>
                  </a:lnTo>
                  <a:lnTo>
                    <a:pt x="33" y="23"/>
                  </a:lnTo>
                  <a:lnTo>
                    <a:pt x="22" y="23"/>
                  </a:lnTo>
                  <a:lnTo>
                    <a:pt x="11" y="24"/>
                  </a:lnTo>
                  <a:lnTo>
                    <a:pt x="7" y="23"/>
                  </a:lnTo>
                  <a:lnTo>
                    <a:pt x="5" y="23"/>
                  </a:lnTo>
                  <a:lnTo>
                    <a:pt x="3" y="20"/>
                  </a:lnTo>
                  <a:lnTo>
                    <a:pt x="1" y="19"/>
                  </a:lnTo>
                  <a:lnTo>
                    <a:pt x="0" y="17"/>
                  </a:lnTo>
                  <a:lnTo>
                    <a:pt x="0" y="15"/>
                  </a:lnTo>
                  <a:lnTo>
                    <a:pt x="2" y="13"/>
                  </a:lnTo>
                  <a:lnTo>
                    <a:pt x="5" y="11"/>
                  </a:lnTo>
                  <a:lnTo>
                    <a:pt x="5" y="11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79" name="Freeform 55"/>
            <p:cNvSpPr>
              <a:spLocks/>
            </p:cNvSpPr>
            <p:nvPr/>
          </p:nvSpPr>
          <p:spPr bwMode="auto">
            <a:xfrm>
              <a:off x="5517" y="3851"/>
              <a:ext cx="102" cy="70"/>
            </a:xfrm>
            <a:custGeom>
              <a:avLst/>
              <a:gdLst/>
              <a:ahLst/>
              <a:cxnLst>
                <a:cxn ang="0">
                  <a:pos x="3" y="56"/>
                </a:cxn>
                <a:cxn ang="0">
                  <a:pos x="89" y="3"/>
                </a:cxn>
                <a:cxn ang="0">
                  <a:pos x="90" y="2"/>
                </a:cxn>
                <a:cxn ang="0">
                  <a:pos x="93" y="1"/>
                </a:cxn>
                <a:cxn ang="0">
                  <a:pos x="96" y="0"/>
                </a:cxn>
                <a:cxn ang="0">
                  <a:pos x="98" y="0"/>
                </a:cxn>
                <a:cxn ang="0">
                  <a:pos x="99" y="0"/>
                </a:cxn>
                <a:cxn ang="0">
                  <a:pos x="102" y="0"/>
                </a:cxn>
                <a:cxn ang="0">
                  <a:pos x="102" y="1"/>
                </a:cxn>
                <a:cxn ang="0">
                  <a:pos x="102" y="3"/>
                </a:cxn>
                <a:cxn ang="0">
                  <a:pos x="21" y="67"/>
                </a:cxn>
                <a:cxn ang="0">
                  <a:pos x="18" y="68"/>
                </a:cxn>
                <a:cxn ang="0">
                  <a:pos x="16" y="69"/>
                </a:cxn>
                <a:cxn ang="0">
                  <a:pos x="14" y="70"/>
                </a:cxn>
                <a:cxn ang="0">
                  <a:pos x="12" y="70"/>
                </a:cxn>
                <a:cxn ang="0">
                  <a:pos x="10" y="70"/>
                </a:cxn>
                <a:cxn ang="0">
                  <a:pos x="8" y="69"/>
                </a:cxn>
                <a:cxn ang="0">
                  <a:pos x="7" y="68"/>
                </a:cxn>
                <a:cxn ang="0">
                  <a:pos x="4" y="68"/>
                </a:cxn>
                <a:cxn ang="0">
                  <a:pos x="1" y="66"/>
                </a:cxn>
                <a:cxn ang="0">
                  <a:pos x="1" y="63"/>
                </a:cxn>
                <a:cxn ang="0">
                  <a:pos x="0" y="61"/>
                </a:cxn>
                <a:cxn ang="0">
                  <a:pos x="1" y="60"/>
                </a:cxn>
                <a:cxn ang="0">
                  <a:pos x="1" y="57"/>
                </a:cxn>
                <a:cxn ang="0">
                  <a:pos x="3" y="56"/>
                </a:cxn>
                <a:cxn ang="0">
                  <a:pos x="3" y="56"/>
                </a:cxn>
              </a:cxnLst>
              <a:rect l="0" t="0" r="r" b="b"/>
              <a:pathLst>
                <a:path w="102" h="70">
                  <a:moveTo>
                    <a:pt x="3" y="56"/>
                  </a:moveTo>
                  <a:lnTo>
                    <a:pt x="89" y="3"/>
                  </a:lnTo>
                  <a:lnTo>
                    <a:pt x="90" y="2"/>
                  </a:lnTo>
                  <a:lnTo>
                    <a:pt x="93" y="1"/>
                  </a:lnTo>
                  <a:lnTo>
                    <a:pt x="96" y="0"/>
                  </a:lnTo>
                  <a:lnTo>
                    <a:pt x="98" y="0"/>
                  </a:lnTo>
                  <a:lnTo>
                    <a:pt x="99" y="0"/>
                  </a:lnTo>
                  <a:lnTo>
                    <a:pt x="102" y="0"/>
                  </a:lnTo>
                  <a:lnTo>
                    <a:pt x="102" y="1"/>
                  </a:lnTo>
                  <a:lnTo>
                    <a:pt x="102" y="3"/>
                  </a:lnTo>
                  <a:lnTo>
                    <a:pt x="21" y="67"/>
                  </a:lnTo>
                  <a:lnTo>
                    <a:pt x="18" y="68"/>
                  </a:lnTo>
                  <a:lnTo>
                    <a:pt x="16" y="69"/>
                  </a:lnTo>
                  <a:lnTo>
                    <a:pt x="14" y="70"/>
                  </a:lnTo>
                  <a:lnTo>
                    <a:pt x="12" y="70"/>
                  </a:lnTo>
                  <a:lnTo>
                    <a:pt x="10" y="70"/>
                  </a:lnTo>
                  <a:lnTo>
                    <a:pt x="8" y="69"/>
                  </a:lnTo>
                  <a:lnTo>
                    <a:pt x="7" y="68"/>
                  </a:lnTo>
                  <a:lnTo>
                    <a:pt x="4" y="68"/>
                  </a:lnTo>
                  <a:lnTo>
                    <a:pt x="1" y="66"/>
                  </a:lnTo>
                  <a:lnTo>
                    <a:pt x="1" y="63"/>
                  </a:lnTo>
                  <a:lnTo>
                    <a:pt x="0" y="61"/>
                  </a:lnTo>
                  <a:lnTo>
                    <a:pt x="1" y="60"/>
                  </a:lnTo>
                  <a:lnTo>
                    <a:pt x="1" y="57"/>
                  </a:lnTo>
                  <a:lnTo>
                    <a:pt x="3" y="56"/>
                  </a:lnTo>
                  <a:lnTo>
                    <a:pt x="3" y="56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0" name="Freeform 56"/>
            <p:cNvSpPr>
              <a:spLocks/>
            </p:cNvSpPr>
            <p:nvPr/>
          </p:nvSpPr>
          <p:spPr bwMode="auto">
            <a:xfrm>
              <a:off x="5226" y="4401"/>
              <a:ext cx="318" cy="35"/>
            </a:xfrm>
            <a:custGeom>
              <a:avLst/>
              <a:gdLst/>
              <a:ahLst/>
              <a:cxnLst>
                <a:cxn ang="0">
                  <a:pos x="9" y="23"/>
                </a:cxn>
                <a:cxn ang="0">
                  <a:pos x="26" y="22"/>
                </a:cxn>
                <a:cxn ang="0">
                  <a:pos x="45" y="21"/>
                </a:cxn>
                <a:cxn ang="0">
                  <a:pos x="64" y="20"/>
                </a:cxn>
                <a:cxn ang="0">
                  <a:pos x="87" y="20"/>
                </a:cxn>
                <a:cxn ang="0">
                  <a:pos x="107" y="18"/>
                </a:cxn>
                <a:cxn ang="0">
                  <a:pos x="130" y="17"/>
                </a:cxn>
                <a:cxn ang="0">
                  <a:pos x="152" y="15"/>
                </a:cxn>
                <a:cxn ang="0">
                  <a:pos x="174" y="14"/>
                </a:cxn>
                <a:cxn ang="0">
                  <a:pos x="196" y="12"/>
                </a:cxn>
                <a:cxn ang="0">
                  <a:pos x="215" y="9"/>
                </a:cxn>
                <a:cxn ang="0">
                  <a:pos x="234" y="8"/>
                </a:cxn>
                <a:cxn ang="0">
                  <a:pos x="252" y="6"/>
                </a:cxn>
                <a:cxn ang="0">
                  <a:pos x="268" y="4"/>
                </a:cxn>
                <a:cxn ang="0">
                  <a:pos x="281" y="3"/>
                </a:cxn>
                <a:cxn ang="0">
                  <a:pos x="292" y="1"/>
                </a:cxn>
                <a:cxn ang="0">
                  <a:pos x="301" y="1"/>
                </a:cxn>
                <a:cxn ang="0">
                  <a:pos x="304" y="0"/>
                </a:cxn>
                <a:cxn ang="0">
                  <a:pos x="307" y="1"/>
                </a:cxn>
                <a:cxn ang="0">
                  <a:pos x="309" y="1"/>
                </a:cxn>
                <a:cxn ang="0">
                  <a:pos x="312" y="1"/>
                </a:cxn>
                <a:cxn ang="0">
                  <a:pos x="316" y="3"/>
                </a:cxn>
                <a:cxn ang="0">
                  <a:pos x="318" y="7"/>
                </a:cxn>
                <a:cxn ang="0">
                  <a:pos x="318" y="9"/>
                </a:cxn>
                <a:cxn ang="0">
                  <a:pos x="317" y="14"/>
                </a:cxn>
                <a:cxn ang="0">
                  <a:pos x="315" y="15"/>
                </a:cxn>
                <a:cxn ang="0">
                  <a:pos x="314" y="16"/>
                </a:cxn>
                <a:cxn ang="0">
                  <a:pos x="312" y="17"/>
                </a:cxn>
                <a:cxn ang="0">
                  <a:pos x="308" y="18"/>
                </a:cxn>
                <a:cxn ang="0">
                  <a:pos x="300" y="19"/>
                </a:cxn>
                <a:cxn ang="0">
                  <a:pos x="289" y="20"/>
                </a:cxn>
                <a:cxn ang="0">
                  <a:pos x="277" y="21"/>
                </a:cxn>
                <a:cxn ang="0">
                  <a:pos x="263" y="22"/>
                </a:cxn>
                <a:cxn ang="0">
                  <a:pos x="246" y="23"/>
                </a:cxn>
                <a:cxn ang="0">
                  <a:pos x="228" y="25"/>
                </a:cxn>
                <a:cxn ang="0">
                  <a:pos x="210" y="26"/>
                </a:cxn>
                <a:cxn ang="0">
                  <a:pos x="191" y="27"/>
                </a:cxn>
                <a:cxn ang="0">
                  <a:pos x="170" y="28"/>
                </a:cxn>
                <a:cxn ang="0">
                  <a:pos x="149" y="29"/>
                </a:cxn>
                <a:cxn ang="0">
                  <a:pos x="130" y="29"/>
                </a:cxn>
                <a:cxn ang="0">
                  <a:pos x="109" y="30"/>
                </a:cxn>
                <a:cxn ang="0">
                  <a:pos x="89" y="32"/>
                </a:cxn>
                <a:cxn ang="0">
                  <a:pos x="69" y="32"/>
                </a:cxn>
                <a:cxn ang="0">
                  <a:pos x="52" y="34"/>
                </a:cxn>
                <a:cxn ang="0">
                  <a:pos x="35" y="35"/>
                </a:cxn>
                <a:cxn ang="0">
                  <a:pos x="26" y="35"/>
                </a:cxn>
                <a:cxn ang="0">
                  <a:pos x="21" y="35"/>
                </a:cxn>
                <a:cxn ang="0">
                  <a:pos x="15" y="34"/>
                </a:cxn>
                <a:cxn ang="0">
                  <a:pos x="12" y="34"/>
                </a:cxn>
                <a:cxn ang="0">
                  <a:pos x="8" y="32"/>
                </a:cxn>
                <a:cxn ang="0">
                  <a:pos x="6" y="32"/>
                </a:cxn>
                <a:cxn ang="0">
                  <a:pos x="4" y="30"/>
                </a:cxn>
                <a:cxn ang="0">
                  <a:pos x="2" y="29"/>
                </a:cxn>
                <a:cxn ang="0">
                  <a:pos x="0" y="27"/>
                </a:cxn>
                <a:cxn ang="0">
                  <a:pos x="2" y="25"/>
                </a:cxn>
                <a:cxn ang="0">
                  <a:pos x="4" y="23"/>
                </a:cxn>
                <a:cxn ang="0">
                  <a:pos x="6" y="23"/>
                </a:cxn>
                <a:cxn ang="0">
                  <a:pos x="7" y="23"/>
                </a:cxn>
                <a:cxn ang="0">
                  <a:pos x="9" y="23"/>
                </a:cxn>
                <a:cxn ang="0">
                  <a:pos x="9" y="23"/>
                </a:cxn>
              </a:cxnLst>
              <a:rect l="0" t="0" r="r" b="b"/>
              <a:pathLst>
                <a:path w="318" h="35">
                  <a:moveTo>
                    <a:pt x="9" y="23"/>
                  </a:moveTo>
                  <a:lnTo>
                    <a:pt x="26" y="22"/>
                  </a:lnTo>
                  <a:lnTo>
                    <a:pt x="45" y="21"/>
                  </a:lnTo>
                  <a:lnTo>
                    <a:pt x="64" y="20"/>
                  </a:lnTo>
                  <a:lnTo>
                    <a:pt x="87" y="20"/>
                  </a:lnTo>
                  <a:lnTo>
                    <a:pt x="107" y="18"/>
                  </a:lnTo>
                  <a:lnTo>
                    <a:pt x="130" y="17"/>
                  </a:lnTo>
                  <a:lnTo>
                    <a:pt x="152" y="15"/>
                  </a:lnTo>
                  <a:lnTo>
                    <a:pt x="174" y="14"/>
                  </a:lnTo>
                  <a:lnTo>
                    <a:pt x="196" y="12"/>
                  </a:lnTo>
                  <a:lnTo>
                    <a:pt x="215" y="9"/>
                  </a:lnTo>
                  <a:lnTo>
                    <a:pt x="234" y="8"/>
                  </a:lnTo>
                  <a:lnTo>
                    <a:pt x="252" y="6"/>
                  </a:lnTo>
                  <a:lnTo>
                    <a:pt x="268" y="4"/>
                  </a:lnTo>
                  <a:lnTo>
                    <a:pt x="281" y="3"/>
                  </a:lnTo>
                  <a:lnTo>
                    <a:pt x="292" y="1"/>
                  </a:lnTo>
                  <a:lnTo>
                    <a:pt x="301" y="1"/>
                  </a:lnTo>
                  <a:lnTo>
                    <a:pt x="304" y="0"/>
                  </a:lnTo>
                  <a:lnTo>
                    <a:pt x="307" y="1"/>
                  </a:lnTo>
                  <a:lnTo>
                    <a:pt x="309" y="1"/>
                  </a:lnTo>
                  <a:lnTo>
                    <a:pt x="312" y="1"/>
                  </a:lnTo>
                  <a:lnTo>
                    <a:pt x="316" y="3"/>
                  </a:lnTo>
                  <a:lnTo>
                    <a:pt x="318" y="7"/>
                  </a:lnTo>
                  <a:lnTo>
                    <a:pt x="318" y="9"/>
                  </a:lnTo>
                  <a:lnTo>
                    <a:pt x="317" y="14"/>
                  </a:lnTo>
                  <a:lnTo>
                    <a:pt x="315" y="15"/>
                  </a:lnTo>
                  <a:lnTo>
                    <a:pt x="314" y="16"/>
                  </a:lnTo>
                  <a:lnTo>
                    <a:pt x="312" y="17"/>
                  </a:lnTo>
                  <a:lnTo>
                    <a:pt x="308" y="18"/>
                  </a:lnTo>
                  <a:lnTo>
                    <a:pt x="300" y="19"/>
                  </a:lnTo>
                  <a:lnTo>
                    <a:pt x="289" y="20"/>
                  </a:lnTo>
                  <a:lnTo>
                    <a:pt x="277" y="21"/>
                  </a:lnTo>
                  <a:lnTo>
                    <a:pt x="263" y="22"/>
                  </a:lnTo>
                  <a:lnTo>
                    <a:pt x="246" y="23"/>
                  </a:lnTo>
                  <a:lnTo>
                    <a:pt x="228" y="25"/>
                  </a:lnTo>
                  <a:lnTo>
                    <a:pt x="210" y="26"/>
                  </a:lnTo>
                  <a:lnTo>
                    <a:pt x="191" y="27"/>
                  </a:lnTo>
                  <a:lnTo>
                    <a:pt x="170" y="28"/>
                  </a:lnTo>
                  <a:lnTo>
                    <a:pt x="149" y="29"/>
                  </a:lnTo>
                  <a:lnTo>
                    <a:pt x="130" y="29"/>
                  </a:lnTo>
                  <a:lnTo>
                    <a:pt x="109" y="30"/>
                  </a:lnTo>
                  <a:lnTo>
                    <a:pt x="89" y="32"/>
                  </a:lnTo>
                  <a:lnTo>
                    <a:pt x="69" y="32"/>
                  </a:lnTo>
                  <a:lnTo>
                    <a:pt x="52" y="34"/>
                  </a:lnTo>
                  <a:lnTo>
                    <a:pt x="35" y="35"/>
                  </a:lnTo>
                  <a:lnTo>
                    <a:pt x="26" y="35"/>
                  </a:lnTo>
                  <a:lnTo>
                    <a:pt x="21" y="35"/>
                  </a:lnTo>
                  <a:lnTo>
                    <a:pt x="15" y="34"/>
                  </a:lnTo>
                  <a:lnTo>
                    <a:pt x="12" y="34"/>
                  </a:lnTo>
                  <a:lnTo>
                    <a:pt x="8" y="32"/>
                  </a:lnTo>
                  <a:lnTo>
                    <a:pt x="6" y="32"/>
                  </a:lnTo>
                  <a:lnTo>
                    <a:pt x="4" y="30"/>
                  </a:lnTo>
                  <a:lnTo>
                    <a:pt x="2" y="29"/>
                  </a:lnTo>
                  <a:lnTo>
                    <a:pt x="0" y="27"/>
                  </a:lnTo>
                  <a:lnTo>
                    <a:pt x="2" y="25"/>
                  </a:lnTo>
                  <a:lnTo>
                    <a:pt x="4" y="23"/>
                  </a:lnTo>
                  <a:lnTo>
                    <a:pt x="6" y="23"/>
                  </a:lnTo>
                  <a:lnTo>
                    <a:pt x="7" y="23"/>
                  </a:lnTo>
                  <a:lnTo>
                    <a:pt x="9" y="23"/>
                  </a:lnTo>
                  <a:lnTo>
                    <a:pt x="9" y="23"/>
                  </a:lnTo>
                  <a:close/>
                </a:path>
              </a:pathLst>
            </a:custGeom>
            <a:solidFill>
              <a:srgbClr val="C2C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1" name="Freeform 57"/>
            <p:cNvSpPr>
              <a:spLocks/>
            </p:cNvSpPr>
            <p:nvPr/>
          </p:nvSpPr>
          <p:spPr bwMode="auto">
            <a:xfrm>
              <a:off x="5198" y="4417"/>
              <a:ext cx="52" cy="51"/>
            </a:xfrm>
            <a:custGeom>
              <a:avLst/>
              <a:gdLst/>
              <a:ahLst/>
              <a:cxnLst>
                <a:cxn ang="0">
                  <a:pos x="43" y="16"/>
                </a:cxn>
                <a:cxn ang="0">
                  <a:pos x="15" y="51"/>
                </a:cxn>
                <a:cxn ang="0">
                  <a:pos x="13" y="51"/>
                </a:cxn>
                <a:cxn ang="0">
                  <a:pos x="11" y="51"/>
                </a:cxn>
                <a:cxn ang="0">
                  <a:pos x="9" y="51"/>
                </a:cxn>
                <a:cxn ang="0">
                  <a:pos x="7" y="51"/>
                </a:cxn>
                <a:cxn ang="0">
                  <a:pos x="3" y="51"/>
                </a:cxn>
                <a:cxn ang="0">
                  <a:pos x="1" y="49"/>
                </a:cxn>
                <a:cxn ang="0">
                  <a:pos x="0" y="46"/>
                </a:cxn>
                <a:cxn ang="0">
                  <a:pos x="0" y="44"/>
                </a:cxn>
                <a:cxn ang="0">
                  <a:pos x="0" y="42"/>
                </a:cxn>
                <a:cxn ang="0">
                  <a:pos x="1" y="42"/>
                </a:cxn>
                <a:cxn ang="0">
                  <a:pos x="2" y="41"/>
                </a:cxn>
                <a:cxn ang="0">
                  <a:pos x="6" y="39"/>
                </a:cxn>
                <a:cxn ang="0">
                  <a:pos x="6" y="39"/>
                </a:cxn>
                <a:cxn ang="0">
                  <a:pos x="7" y="37"/>
                </a:cxn>
                <a:cxn ang="0">
                  <a:pos x="9" y="33"/>
                </a:cxn>
                <a:cxn ang="0">
                  <a:pos x="13" y="31"/>
                </a:cxn>
                <a:cxn ang="0">
                  <a:pos x="14" y="29"/>
                </a:cxn>
                <a:cxn ang="0">
                  <a:pos x="17" y="27"/>
                </a:cxn>
                <a:cxn ang="0">
                  <a:pos x="20" y="24"/>
                </a:cxn>
                <a:cxn ang="0">
                  <a:pos x="23" y="21"/>
                </a:cxn>
                <a:cxn ang="0">
                  <a:pos x="25" y="19"/>
                </a:cxn>
                <a:cxn ang="0">
                  <a:pos x="28" y="16"/>
                </a:cxn>
                <a:cxn ang="0">
                  <a:pos x="32" y="13"/>
                </a:cxn>
                <a:cxn ang="0">
                  <a:pos x="35" y="11"/>
                </a:cxn>
                <a:cxn ang="0">
                  <a:pos x="38" y="7"/>
                </a:cxn>
                <a:cxn ang="0">
                  <a:pos x="41" y="4"/>
                </a:cxn>
                <a:cxn ang="0">
                  <a:pos x="43" y="3"/>
                </a:cxn>
                <a:cxn ang="0">
                  <a:pos x="46" y="2"/>
                </a:cxn>
                <a:cxn ang="0">
                  <a:pos x="49" y="0"/>
                </a:cxn>
                <a:cxn ang="0">
                  <a:pos x="52" y="1"/>
                </a:cxn>
                <a:cxn ang="0">
                  <a:pos x="52" y="2"/>
                </a:cxn>
                <a:cxn ang="0">
                  <a:pos x="50" y="5"/>
                </a:cxn>
                <a:cxn ang="0">
                  <a:pos x="49" y="7"/>
                </a:cxn>
                <a:cxn ang="0">
                  <a:pos x="48" y="11"/>
                </a:cxn>
                <a:cxn ang="0">
                  <a:pos x="46" y="12"/>
                </a:cxn>
                <a:cxn ang="0">
                  <a:pos x="43" y="16"/>
                </a:cxn>
                <a:cxn ang="0">
                  <a:pos x="43" y="16"/>
                </a:cxn>
              </a:cxnLst>
              <a:rect l="0" t="0" r="r" b="b"/>
              <a:pathLst>
                <a:path w="52" h="51">
                  <a:moveTo>
                    <a:pt x="43" y="16"/>
                  </a:moveTo>
                  <a:lnTo>
                    <a:pt x="15" y="51"/>
                  </a:lnTo>
                  <a:lnTo>
                    <a:pt x="13" y="51"/>
                  </a:lnTo>
                  <a:lnTo>
                    <a:pt x="11" y="51"/>
                  </a:lnTo>
                  <a:lnTo>
                    <a:pt x="9" y="51"/>
                  </a:lnTo>
                  <a:lnTo>
                    <a:pt x="7" y="51"/>
                  </a:lnTo>
                  <a:lnTo>
                    <a:pt x="3" y="51"/>
                  </a:lnTo>
                  <a:lnTo>
                    <a:pt x="1" y="49"/>
                  </a:lnTo>
                  <a:lnTo>
                    <a:pt x="0" y="46"/>
                  </a:lnTo>
                  <a:lnTo>
                    <a:pt x="0" y="44"/>
                  </a:lnTo>
                  <a:lnTo>
                    <a:pt x="0" y="42"/>
                  </a:lnTo>
                  <a:lnTo>
                    <a:pt x="1" y="42"/>
                  </a:lnTo>
                  <a:lnTo>
                    <a:pt x="2" y="41"/>
                  </a:lnTo>
                  <a:lnTo>
                    <a:pt x="6" y="39"/>
                  </a:lnTo>
                  <a:lnTo>
                    <a:pt x="6" y="39"/>
                  </a:lnTo>
                  <a:lnTo>
                    <a:pt x="7" y="37"/>
                  </a:lnTo>
                  <a:lnTo>
                    <a:pt x="9" y="33"/>
                  </a:lnTo>
                  <a:lnTo>
                    <a:pt x="13" y="31"/>
                  </a:lnTo>
                  <a:lnTo>
                    <a:pt x="14" y="29"/>
                  </a:lnTo>
                  <a:lnTo>
                    <a:pt x="17" y="27"/>
                  </a:lnTo>
                  <a:lnTo>
                    <a:pt x="20" y="24"/>
                  </a:lnTo>
                  <a:lnTo>
                    <a:pt x="23" y="21"/>
                  </a:lnTo>
                  <a:lnTo>
                    <a:pt x="25" y="19"/>
                  </a:lnTo>
                  <a:lnTo>
                    <a:pt x="28" y="16"/>
                  </a:lnTo>
                  <a:lnTo>
                    <a:pt x="32" y="13"/>
                  </a:lnTo>
                  <a:lnTo>
                    <a:pt x="35" y="11"/>
                  </a:lnTo>
                  <a:lnTo>
                    <a:pt x="38" y="7"/>
                  </a:lnTo>
                  <a:lnTo>
                    <a:pt x="41" y="4"/>
                  </a:lnTo>
                  <a:lnTo>
                    <a:pt x="43" y="3"/>
                  </a:lnTo>
                  <a:lnTo>
                    <a:pt x="46" y="2"/>
                  </a:lnTo>
                  <a:lnTo>
                    <a:pt x="49" y="0"/>
                  </a:lnTo>
                  <a:lnTo>
                    <a:pt x="52" y="1"/>
                  </a:lnTo>
                  <a:lnTo>
                    <a:pt x="52" y="2"/>
                  </a:lnTo>
                  <a:lnTo>
                    <a:pt x="50" y="5"/>
                  </a:lnTo>
                  <a:lnTo>
                    <a:pt x="49" y="7"/>
                  </a:lnTo>
                  <a:lnTo>
                    <a:pt x="48" y="11"/>
                  </a:lnTo>
                  <a:lnTo>
                    <a:pt x="46" y="12"/>
                  </a:lnTo>
                  <a:lnTo>
                    <a:pt x="43" y="16"/>
                  </a:lnTo>
                  <a:lnTo>
                    <a:pt x="43" y="16"/>
                  </a:lnTo>
                  <a:close/>
                </a:path>
              </a:pathLst>
            </a:custGeom>
            <a:solidFill>
              <a:srgbClr val="C2C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2" name="Freeform 58"/>
            <p:cNvSpPr>
              <a:spLocks/>
            </p:cNvSpPr>
            <p:nvPr/>
          </p:nvSpPr>
          <p:spPr bwMode="auto">
            <a:xfrm>
              <a:off x="5573" y="4449"/>
              <a:ext cx="87" cy="90"/>
            </a:xfrm>
            <a:custGeom>
              <a:avLst/>
              <a:gdLst/>
              <a:ahLst/>
              <a:cxnLst>
                <a:cxn ang="0">
                  <a:pos x="59" y="48"/>
                </a:cxn>
                <a:cxn ang="0">
                  <a:pos x="62" y="41"/>
                </a:cxn>
                <a:cxn ang="0">
                  <a:pos x="63" y="38"/>
                </a:cxn>
                <a:cxn ang="0">
                  <a:pos x="61" y="33"/>
                </a:cxn>
                <a:cxn ang="0">
                  <a:pos x="58" y="30"/>
                </a:cxn>
                <a:cxn ang="0">
                  <a:pos x="50" y="27"/>
                </a:cxn>
                <a:cxn ang="0">
                  <a:pos x="42" y="27"/>
                </a:cxn>
                <a:cxn ang="0">
                  <a:pos x="35" y="27"/>
                </a:cxn>
                <a:cxn ang="0">
                  <a:pos x="29" y="32"/>
                </a:cxn>
                <a:cxn ang="0">
                  <a:pos x="26" y="37"/>
                </a:cxn>
                <a:cxn ang="0">
                  <a:pos x="25" y="41"/>
                </a:cxn>
                <a:cxn ang="0">
                  <a:pos x="25" y="45"/>
                </a:cxn>
                <a:cxn ang="0">
                  <a:pos x="27" y="49"/>
                </a:cxn>
                <a:cxn ang="0">
                  <a:pos x="28" y="53"/>
                </a:cxn>
                <a:cxn ang="0">
                  <a:pos x="33" y="58"/>
                </a:cxn>
                <a:cxn ang="0">
                  <a:pos x="38" y="61"/>
                </a:cxn>
                <a:cxn ang="0">
                  <a:pos x="46" y="64"/>
                </a:cxn>
                <a:cxn ang="0">
                  <a:pos x="51" y="65"/>
                </a:cxn>
                <a:cxn ang="0">
                  <a:pos x="59" y="66"/>
                </a:cxn>
                <a:cxn ang="0">
                  <a:pos x="64" y="65"/>
                </a:cxn>
                <a:cxn ang="0">
                  <a:pos x="69" y="63"/>
                </a:cxn>
                <a:cxn ang="0">
                  <a:pos x="75" y="57"/>
                </a:cxn>
                <a:cxn ang="0">
                  <a:pos x="79" y="48"/>
                </a:cxn>
                <a:cxn ang="0">
                  <a:pos x="85" y="45"/>
                </a:cxn>
                <a:cxn ang="0">
                  <a:pos x="86" y="48"/>
                </a:cxn>
                <a:cxn ang="0">
                  <a:pos x="86" y="53"/>
                </a:cxn>
                <a:cxn ang="0">
                  <a:pos x="81" y="62"/>
                </a:cxn>
                <a:cxn ang="0">
                  <a:pos x="77" y="73"/>
                </a:cxn>
                <a:cxn ang="0">
                  <a:pos x="67" y="83"/>
                </a:cxn>
                <a:cxn ang="0">
                  <a:pos x="58" y="88"/>
                </a:cxn>
                <a:cxn ang="0">
                  <a:pos x="48" y="89"/>
                </a:cxn>
                <a:cxn ang="0">
                  <a:pos x="37" y="89"/>
                </a:cxn>
                <a:cxn ang="0">
                  <a:pos x="28" y="87"/>
                </a:cxn>
                <a:cxn ang="0">
                  <a:pos x="20" y="81"/>
                </a:cxn>
                <a:cxn ang="0">
                  <a:pos x="12" y="75"/>
                </a:cxn>
                <a:cxn ang="0">
                  <a:pos x="6" y="66"/>
                </a:cxn>
                <a:cxn ang="0">
                  <a:pos x="2" y="57"/>
                </a:cxn>
                <a:cxn ang="0">
                  <a:pos x="0" y="47"/>
                </a:cxn>
                <a:cxn ang="0">
                  <a:pos x="1" y="36"/>
                </a:cxn>
                <a:cxn ang="0">
                  <a:pos x="5" y="26"/>
                </a:cxn>
                <a:cxn ang="0">
                  <a:pos x="10" y="17"/>
                </a:cxn>
                <a:cxn ang="0">
                  <a:pos x="16" y="9"/>
                </a:cxn>
                <a:cxn ang="0">
                  <a:pos x="25" y="4"/>
                </a:cxn>
                <a:cxn ang="0">
                  <a:pos x="34" y="0"/>
                </a:cxn>
                <a:cxn ang="0">
                  <a:pos x="42" y="0"/>
                </a:cxn>
                <a:cxn ang="0">
                  <a:pos x="50" y="0"/>
                </a:cxn>
                <a:cxn ang="0">
                  <a:pos x="56" y="1"/>
                </a:cxn>
                <a:cxn ang="0">
                  <a:pos x="61" y="2"/>
                </a:cxn>
                <a:cxn ang="0">
                  <a:pos x="66" y="5"/>
                </a:cxn>
                <a:cxn ang="0">
                  <a:pos x="68" y="7"/>
                </a:cxn>
                <a:cxn ang="0">
                  <a:pos x="72" y="12"/>
                </a:cxn>
                <a:cxn ang="0">
                  <a:pos x="75" y="18"/>
                </a:cxn>
                <a:cxn ang="0">
                  <a:pos x="77" y="23"/>
                </a:cxn>
                <a:cxn ang="0">
                  <a:pos x="77" y="27"/>
                </a:cxn>
                <a:cxn ang="0">
                  <a:pos x="77" y="33"/>
                </a:cxn>
                <a:cxn ang="0">
                  <a:pos x="75" y="39"/>
                </a:cxn>
                <a:cxn ang="0">
                  <a:pos x="72" y="46"/>
                </a:cxn>
                <a:cxn ang="0">
                  <a:pos x="67" y="52"/>
                </a:cxn>
                <a:cxn ang="0">
                  <a:pos x="61" y="57"/>
                </a:cxn>
                <a:cxn ang="0">
                  <a:pos x="55" y="57"/>
                </a:cxn>
                <a:cxn ang="0">
                  <a:pos x="54" y="53"/>
                </a:cxn>
                <a:cxn ang="0">
                  <a:pos x="56" y="50"/>
                </a:cxn>
              </a:cxnLst>
              <a:rect l="0" t="0" r="r" b="b"/>
              <a:pathLst>
                <a:path w="87" h="90">
                  <a:moveTo>
                    <a:pt x="56" y="50"/>
                  </a:moveTo>
                  <a:lnTo>
                    <a:pt x="59" y="48"/>
                  </a:lnTo>
                  <a:lnTo>
                    <a:pt x="61" y="44"/>
                  </a:lnTo>
                  <a:lnTo>
                    <a:pt x="62" y="41"/>
                  </a:lnTo>
                  <a:lnTo>
                    <a:pt x="63" y="39"/>
                  </a:lnTo>
                  <a:lnTo>
                    <a:pt x="63" y="38"/>
                  </a:lnTo>
                  <a:lnTo>
                    <a:pt x="63" y="36"/>
                  </a:lnTo>
                  <a:lnTo>
                    <a:pt x="61" y="33"/>
                  </a:lnTo>
                  <a:lnTo>
                    <a:pt x="60" y="31"/>
                  </a:lnTo>
                  <a:lnTo>
                    <a:pt x="58" y="30"/>
                  </a:lnTo>
                  <a:lnTo>
                    <a:pt x="54" y="28"/>
                  </a:lnTo>
                  <a:lnTo>
                    <a:pt x="50" y="27"/>
                  </a:lnTo>
                  <a:lnTo>
                    <a:pt x="46" y="27"/>
                  </a:lnTo>
                  <a:lnTo>
                    <a:pt x="42" y="27"/>
                  </a:lnTo>
                  <a:lnTo>
                    <a:pt x="39" y="27"/>
                  </a:lnTo>
                  <a:lnTo>
                    <a:pt x="35" y="27"/>
                  </a:lnTo>
                  <a:lnTo>
                    <a:pt x="32" y="30"/>
                  </a:lnTo>
                  <a:lnTo>
                    <a:pt x="29" y="32"/>
                  </a:lnTo>
                  <a:lnTo>
                    <a:pt x="28" y="36"/>
                  </a:lnTo>
                  <a:lnTo>
                    <a:pt x="26" y="37"/>
                  </a:lnTo>
                  <a:lnTo>
                    <a:pt x="26" y="39"/>
                  </a:lnTo>
                  <a:lnTo>
                    <a:pt x="25" y="41"/>
                  </a:lnTo>
                  <a:lnTo>
                    <a:pt x="25" y="44"/>
                  </a:lnTo>
                  <a:lnTo>
                    <a:pt x="25" y="45"/>
                  </a:lnTo>
                  <a:lnTo>
                    <a:pt x="26" y="48"/>
                  </a:lnTo>
                  <a:lnTo>
                    <a:pt x="27" y="49"/>
                  </a:lnTo>
                  <a:lnTo>
                    <a:pt x="28" y="51"/>
                  </a:lnTo>
                  <a:lnTo>
                    <a:pt x="28" y="53"/>
                  </a:lnTo>
                  <a:lnTo>
                    <a:pt x="30" y="55"/>
                  </a:lnTo>
                  <a:lnTo>
                    <a:pt x="33" y="58"/>
                  </a:lnTo>
                  <a:lnTo>
                    <a:pt x="36" y="59"/>
                  </a:lnTo>
                  <a:lnTo>
                    <a:pt x="38" y="61"/>
                  </a:lnTo>
                  <a:lnTo>
                    <a:pt x="41" y="62"/>
                  </a:lnTo>
                  <a:lnTo>
                    <a:pt x="46" y="64"/>
                  </a:lnTo>
                  <a:lnTo>
                    <a:pt x="49" y="65"/>
                  </a:lnTo>
                  <a:lnTo>
                    <a:pt x="51" y="65"/>
                  </a:lnTo>
                  <a:lnTo>
                    <a:pt x="55" y="66"/>
                  </a:lnTo>
                  <a:lnTo>
                    <a:pt x="59" y="66"/>
                  </a:lnTo>
                  <a:lnTo>
                    <a:pt x="62" y="66"/>
                  </a:lnTo>
                  <a:lnTo>
                    <a:pt x="64" y="65"/>
                  </a:lnTo>
                  <a:lnTo>
                    <a:pt x="67" y="64"/>
                  </a:lnTo>
                  <a:lnTo>
                    <a:pt x="69" y="63"/>
                  </a:lnTo>
                  <a:lnTo>
                    <a:pt x="72" y="62"/>
                  </a:lnTo>
                  <a:lnTo>
                    <a:pt x="75" y="57"/>
                  </a:lnTo>
                  <a:lnTo>
                    <a:pt x="77" y="51"/>
                  </a:lnTo>
                  <a:lnTo>
                    <a:pt x="79" y="48"/>
                  </a:lnTo>
                  <a:lnTo>
                    <a:pt x="81" y="46"/>
                  </a:lnTo>
                  <a:lnTo>
                    <a:pt x="85" y="45"/>
                  </a:lnTo>
                  <a:lnTo>
                    <a:pt x="87" y="47"/>
                  </a:lnTo>
                  <a:lnTo>
                    <a:pt x="86" y="48"/>
                  </a:lnTo>
                  <a:lnTo>
                    <a:pt x="86" y="50"/>
                  </a:lnTo>
                  <a:lnTo>
                    <a:pt x="86" y="53"/>
                  </a:lnTo>
                  <a:lnTo>
                    <a:pt x="83" y="59"/>
                  </a:lnTo>
                  <a:lnTo>
                    <a:pt x="81" y="62"/>
                  </a:lnTo>
                  <a:lnTo>
                    <a:pt x="79" y="67"/>
                  </a:lnTo>
                  <a:lnTo>
                    <a:pt x="77" y="73"/>
                  </a:lnTo>
                  <a:lnTo>
                    <a:pt x="73" y="79"/>
                  </a:lnTo>
                  <a:lnTo>
                    <a:pt x="67" y="83"/>
                  </a:lnTo>
                  <a:lnTo>
                    <a:pt x="63" y="85"/>
                  </a:lnTo>
                  <a:lnTo>
                    <a:pt x="58" y="88"/>
                  </a:lnTo>
                  <a:lnTo>
                    <a:pt x="52" y="89"/>
                  </a:lnTo>
                  <a:lnTo>
                    <a:pt x="48" y="89"/>
                  </a:lnTo>
                  <a:lnTo>
                    <a:pt x="42" y="90"/>
                  </a:lnTo>
                  <a:lnTo>
                    <a:pt x="37" y="89"/>
                  </a:lnTo>
                  <a:lnTo>
                    <a:pt x="33" y="88"/>
                  </a:lnTo>
                  <a:lnTo>
                    <a:pt x="28" y="87"/>
                  </a:lnTo>
                  <a:lnTo>
                    <a:pt x="24" y="85"/>
                  </a:lnTo>
                  <a:lnTo>
                    <a:pt x="20" y="81"/>
                  </a:lnTo>
                  <a:lnTo>
                    <a:pt x="16" y="78"/>
                  </a:lnTo>
                  <a:lnTo>
                    <a:pt x="12" y="75"/>
                  </a:lnTo>
                  <a:lnTo>
                    <a:pt x="9" y="71"/>
                  </a:lnTo>
                  <a:lnTo>
                    <a:pt x="6" y="66"/>
                  </a:lnTo>
                  <a:lnTo>
                    <a:pt x="3" y="62"/>
                  </a:lnTo>
                  <a:lnTo>
                    <a:pt x="2" y="57"/>
                  </a:lnTo>
                  <a:lnTo>
                    <a:pt x="1" y="52"/>
                  </a:lnTo>
                  <a:lnTo>
                    <a:pt x="0" y="47"/>
                  </a:lnTo>
                  <a:lnTo>
                    <a:pt x="1" y="41"/>
                  </a:lnTo>
                  <a:lnTo>
                    <a:pt x="1" y="36"/>
                  </a:lnTo>
                  <a:lnTo>
                    <a:pt x="2" y="31"/>
                  </a:lnTo>
                  <a:lnTo>
                    <a:pt x="5" y="26"/>
                  </a:lnTo>
                  <a:lnTo>
                    <a:pt x="8" y="22"/>
                  </a:lnTo>
                  <a:lnTo>
                    <a:pt x="10" y="17"/>
                  </a:lnTo>
                  <a:lnTo>
                    <a:pt x="13" y="12"/>
                  </a:lnTo>
                  <a:lnTo>
                    <a:pt x="16" y="9"/>
                  </a:lnTo>
                  <a:lnTo>
                    <a:pt x="20" y="6"/>
                  </a:lnTo>
                  <a:lnTo>
                    <a:pt x="25" y="4"/>
                  </a:lnTo>
                  <a:lnTo>
                    <a:pt x="29" y="1"/>
                  </a:lnTo>
                  <a:lnTo>
                    <a:pt x="34" y="0"/>
                  </a:lnTo>
                  <a:lnTo>
                    <a:pt x="40" y="0"/>
                  </a:lnTo>
                  <a:lnTo>
                    <a:pt x="42" y="0"/>
                  </a:lnTo>
                  <a:lnTo>
                    <a:pt x="47" y="0"/>
                  </a:lnTo>
                  <a:lnTo>
                    <a:pt x="50" y="0"/>
                  </a:lnTo>
                  <a:lnTo>
                    <a:pt x="53" y="1"/>
                  </a:lnTo>
                  <a:lnTo>
                    <a:pt x="56" y="1"/>
                  </a:lnTo>
                  <a:lnTo>
                    <a:pt x="59" y="1"/>
                  </a:lnTo>
                  <a:lnTo>
                    <a:pt x="61" y="2"/>
                  </a:lnTo>
                  <a:lnTo>
                    <a:pt x="63" y="4"/>
                  </a:lnTo>
                  <a:lnTo>
                    <a:pt x="66" y="5"/>
                  </a:lnTo>
                  <a:lnTo>
                    <a:pt x="67" y="6"/>
                  </a:lnTo>
                  <a:lnTo>
                    <a:pt x="68" y="7"/>
                  </a:lnTo>
                  <a:lnTo>
                    <a:pt x="72" y="10"/>
                  </a:lnTo>
                  <a:lnTo>
                    <a:pt x="72" y="12"/>
                  </a:lnTo>
                  <a:lnTo>
                    <a:pt x="74" y="14"/>
                  </a:lnTo>
                  <a:lnTo>
                    <a:pt x="75" y="18"/>
                  </a:lnTo>
                  <a:lnTo>
                    <a:pt x="77" y="22"/>
                  </a:lnTo>
                  <a:lnTo>
                    <a:pt x="77" y="23"/>
                  </a:lnTo>
                  <a:lnTo>
                    <a:pt x="77" y="25"/>
                  </a:lnTo>
                  <a:lnTo>
                    <a:pt x="77" y="27"/>
                  </a:lnTo>
                  <a:lnTo>
                    <a:pt x="77" y="30"/>
                  </a:lnTo>
                  <a:lnTo>
                    <a:pt x="77" y="33"/>
                  </a:lnTo>
                  <a:lnTo>
                    <a:pt x="77" y="36"/>
                  </a:lnTo>
                  <a:lnTo>
                    <a:pt x="75" y="39"/>
                  </a:lnTo>
                  <a:lnTo>
                    <a:pt x="74" y="41"/>
                  </a:lnTo>
                  <a:lnTo>
                    <a:pt x="72" y="46"/>
                  </a:lnTo>
                  <a:lnTo>
                    <a:pt x="69" y="49"/>
                  </a:lnTo>
                  <a:lnTo>
                    <a:pt x="67" y="52"/>
                  </a:lnTo>
                  <a:lnTo>
                    <a:pt x="64" y="54"/>
                  </a:lnTo>
                  <a:lnTo>
                    <a:pt x="61" y="57"/>
                  </a:lnTo>
                  <a:lnTo>
                    <a:pt x="59" y="57"/>
                  </a:lnTo>
                  <a:lnTo>
                    <a:pt x="55" y="57"/>
                  </a:lnTo>
                  <a:lnTo>
                    <a:pt x="54" y="55"/>
                  </a:lnTo>
                  <a:lnTo>
                    <a:pt x="54" y="53"/>
                  </a:lnTo>
                  <a:lnTo>
                    <a:pt x="56" y="50"/>
                  </a:lnTo>
                  <a:lnTo>
                    <a:pt x="56" y="50"/>
                  </a:lnTo>
                  <a:close/>
                </a:path>
              </a:pathLst>
            </a:custGeom>
            <a:solidFill>
              <a:srgbClr val="00B5D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3" name="Freeform 59"/>
            <p:cNvSpPr>
              <a:spLocks/>
            </p:cNvSpPr>
            <p:nvPr/>
          </p:nvSpPr>
          <p:spPr bwMode="auto">
            <a:xfrm>
              <a:off x="5157" y="4471"/>
              <a:ext cx="83" cy="80"/>
            </a:xfrm>
            <a:custGeom>
              <a:avLst/>
              <a:gdLst/>
              <a:ahLst/>
              <a:cxnLst>
                <a:cxn ang="0">
                  <a:pos x="52" y="23"/>
                </a:cxn>
                <a:cxn ang="0">
                  <a:pos x="48" y="18"/>
                </a:cxn>
                <a:cxn ang="0">
                  <a:pos x="43" y="17"/>
                </a:cxn>
                <a:cxn ang="0">
                  <a:pos x="39" y="17"/>
                </a:cxn>
                <a:cxn ang="0">
                  <a:pos x="35" y="17"/>
                </a:cxn>
                <a:cxn ang="0">
                  <a:pos x="31" y="19"/>
                </a:cxn>
                <a:cxn ang="0">
                  <a:pos x="29" y="25"/>
                </a:cxn>
                <a:cxn ang="0">
                  <a:pos x="26" y="28"/>
                </a:cxn>
                <a:cxn ang="0">
                  <a:pos x="25" y="33"/>
                </a:cxn>
                <a:cxn ang="0">
                  <a:pos x="24" y="38"/>
                </a:cxn>
                <a:cxn ang="0">
                  <a:pos x="26" y="43"/>
                </a:cxn>
                <a:cxn ang="0">
                  <a:pos x="29" y="49"/>
                </a:cxn>
                <a:cxn ang="0">
                  <a:pos x="35" y="53"/>
                </a:cxn>
                <a:cxn ang="0">
                  <a:pos x="41" y="55"/>
                </a:cxn>
                <a:cxn ang="0">
                  <a:pos x="47" y="56"/>
                </a:cxn>
                <a:cxn ang="0">
                  <a:pos x="51" y="56"/>
                </a:cxn>
                <a:cxn ang="0">
                  <a:pos x="55" y="56"/>
                </a:cxn>
                <a:cxn ang="0">
                  <a:pos x="61" y="53"/>
                </a:cxn>
                <a:cxn ang="0">
                  <a:pos x="66" y="49"/>
                </a:cxn>
                <a:cxn ang="0">
                  <a:pos x="68" y="43"/>
                </a:cxn>
                <a:cxn ang="0">
                  <a:pos x="69" y="37"/>
                </a:cxn>
                <a:cxn ang="0">
                  <a:pos x="69" y="31"/>
                </a:cxn>
                <a:cxn ang="0">
                  <a:pos x="73" y="27"/>
                </a:cxn>
                <a:cxn ang="0">
                  <a:pos x="78" y="27"/>
                </a:cxn>
                <a:cxn ang="0">
                  <a:pos x="81" y="31"/>
                </a:cxn>
                <a:cxn ang="0">
                  <a:pos x="82" y="37"/>
                </a:cxn>
                <a:cxn ang="0">
                  <a:pos x="82" y="43"/>
                </a:cxn>
                <a:cxn ang="0">
                  <a:pos x="81" y="51"/>
                </a:cxn>
                <a:cxn ang="0">
                  <a:pos x="78" y="57"/>
                </a:cxn>
                <a:cxn ang="0">
                  <a:pos x="76" y="64"/>
                </a:cxn>
                <a:cxn ang="0">
                  <a:pos x="71" y="69"/>
                </a:cxn>
                <a:cxn ang="0">
                  <a:pos x="66" y="75"/>
                </a:cxn>
                <a:cxn ang="0">
                  <a:pos x="60" y="78"/>
                </a:cxn>
                <a:cxn ang="0">
                  <a:pos x="53" y="80"/>
                </a:cxn>
                <a:cxn ang="0">
                  <a:pos x="46" y="80"/>
                </a:cxn>
                <a:cxn ang="0">
                  <a:pos x="38" y="80"/>
                </a:cxn>
                <a:cxn ang="0">
                  <a:pos x="31" y="80"/>
                </a:cxn>
                <a:cxn ang="0">
                  <a:pos x="26" y="78"/>
                </a:cxn>
                <a:cxn ang="0">
                  <a:pos x="21" y="75"/>
                </a:cxn>
                <a:cxn ang="0">
                  <a:pos x="17" y="71"/>
                </a:cxn>
                <a:cxn ang="0">
                  <a:pos x="12" y="67"/>
                </a:cxn>
                <a:cxn ang="0">
                  <a:pos x="9" y="62"/>
                </a:cxn>
                <a:cxn ang="0">
                  <a:pos x="3" y="54"/>
                </a:cxn>
                <a:cxn ang="0">
                  <a:pos x="0" y="43"/>
                </a:cxn>
                <a:cxn ang="0">
                  <a:pos x="0" y="33"/>
                </a:cxn>
                <a:cxn ang="0">
                  <a:pos x="3" y="23"/>
                </a:cxn>
                <a:cxn ang="0">
                  <a:pos x="9" y="14"/>
                </a:cxn>
                <a:cxn ang="0">
                  <a:pos x="15" y="6"/>
                </a:cxn>
                <a:cxn ang="0">
                  <a:pos x="24" y="1"/>
                </a:cxn>
                <a:cxn ang="0">
                  <a:pos x="34" y="0"/>
                </a:cxn>
                <a:cxn ang="0">
                  <a:pos x="43" y="0"/>
                </a:cxn>
                <a:cxn ang="0">
                  <a:pos x="51" y="3"/>
                </a:cxn>
                <a:cxn ang="0">
                  <a:pos x="58" y="8"/>
                </a:cxn>
                <a:cxn ang="0">
                  <a:pos x="64" y="14"/>
                </a:cxn>
                <a:cxn ang="0">
                  <a:pos x="68" y="19"/>
                </a:cxn>
                <a:cxn ang="0">
                  <a:pos x="67" y="25"/>
                </a:cxn>
                <a:cxn ang="0">
                  <a:pos x="63" y="28"/>
                </a:cxn>
                <a:cxn ang="0">
                  <a:pos x="58" y="27"/>
                </a:cxn>
                <a:cxn ang="0">
                  <a:pos x="56" y="26"/>
                </a:cxn>
              </a:cxnLst>
              <a:rect l="0" t="0" r="r" b="b"/>
              <a:pathLst>
                <a:path w="83" h="80">
                  <a:moveTo>
                    <a:pt x="56" y="26"/>
                  </a:moveTo>
                  <a:lnTo>
                    <a:pt x="52" y="23"/>
                  </a:lnTo>
                  <a:lnTo>
                    <a:pt x="50" y="19"/>
                  </a:lnTo>
                  <a:lnTo>
                    <a:pt x="48" y="18"/>
                  </a:lnTo>
                  <a:lnTo>
                    <a:pt x="47" y="17"/>
                  </a:lnTo>
                  <a:lnTo>
                    <a:pt x="43" y="17"/>
                  </a:lnTo>
                  <a:lnTo>
                    <a:pt x="41" y="17"/>
                  </a:lnTo>
                  <a:lnTo>
                    <a:pt x="39" y="17"/>
                  </a:lnTo>
                  <a:lnTo>
                    <a:pt x="38" y="17"/>
                  </a:lnTo>
                  <a:lnTo>
                    <a:pt x="35" y="17"/>
                  </a:lnTo>
                  <a:lnTo>
                    <a:pt x="34" y="19"/>
                  </a:lnTo>
                  <a:lnTo>
                    <a:pt x="31" y="19"/>
                  </a:lnTo>
                  <a:lnTo>
                    <a:pt x="29" y="23"/>
                  </a:lnTo>
                  <a:lnTo>
                    <a:pt x="29" y="25"/>
                  </a:lnTo>
                  <a:lnTo>
                    <a:pt x="27" y="27"/>
                  </a:lnTo>
                  <a:lnTo>
                    <a:pt x="26" y="28"/>
                  </a:lnTo>
                  <a:lnTo>
                    <a:pt x="26" y="31"/>
                  </a:lnTo>
                  <a:lnTo>
                    <a:pt x="25" y="33"/>
                  </a:lnTo>
                  <a:lnTo>
                    <a:pt x="25" y="37"/>
                  </a:lnTo>
                  <a:lnTo>
                    <a:pt x="24" y="38"/>
                  </a:lnTo>
                  <a:lnTo>
                    <a:pt x="25" y="41"/>
                  </a:lnTo>
                  <a:lnTo>
                    <a:pt x="26" y="43"/>
                  </a:lnTo>
                  <a:lnTo>
                    <a:pt x="27" y="45"/>
                  </a:lnTo>
                  <a:lnTo>
                    <a:pt x="29" y="49"/>
                  </a:lnTo>
                  <a:lnTo>
                    <a:pt x="33" y="51"/>
                  </a:lnTo>
                  <a:lnTo>
                    <a:pt x="35" y="53"/>
                  </a:lnTo>
                  <a:lnTo>
                    <a:pt x="38" y="54"/>
                  </a:lnTo>
                  <a:lnTo>
                    <a:pt x="41" y="55"/>
                  </a:lnTo>
                  <a:lnTo>
                    <a:pt x="44" y="56"/>
                  </a:lnTo>
                  <a:lnTo>
                    <a:pt x="47" y="56"/>
                  </a:lnTo>
                  <a:lnTo>
                    <a:pt x="49" y="56"/>
                  </a:lnTo>
                  <a:lnTo>
                    <a:pt x="51" y="56"/>
                  </a:lnTo>
                  <a:lnTo>
                    <a:pt x="53" y="57"/>
                  </a:lnTo>
                  <a:lnTo>
                    <a:pt x="55" y="56"/>
                  </a:lnTo>
                  <a:lnTo>
                    <a:pt x="58" y="55"/>
                  </a:lnTo>
                  <a:lnTo>
                    <a:pt x="61" y="53"/>
                  </a:lnTo>
                  <a:lnTo>
                    <a:pt x="64" y="52"/>
                  </a:lnTo>
                  <a:lnTo>
                    <a:pt x="66" y="49"/>
                  </a:lnTo>
                  <a:lnTo>
                    <a:pt x="67" y="46"/>
                  </a:lnTo>
                  <a:lnTo>
                    <a:pt x="68" y="43"/>
                  </a:lnTo>
                  <a:lnTo>
                    <a:pt x="69" y="41"/>
                  </a:lnTo>
                  <a:lnTo>
                    <a:pt x="69" y="37"/>
                  </a:lnTo>
                  <a:lnTo>
                    <a:pt x="69" y="35"/>
                  </a:lnTo>
                  <a:lnTo>
                    <a:pt x="69" y="31"/>
                  </a:lnTo>
                  <a:lnTo>
                    <a:pt x="70" y="30"/>
                  </a:lnTo>
                  <a:lnTo>
                    <a:pt x="73" y="27"/>
                  </a:lnTo>
                  <a:lnTo>
                    <a:pt x="76" y="26"/>
                  </a:lnTo>
                  <a:lnTo>
                    <a:pt x="78" y="27"/>
                  </a:lnTo>
                  <a:lnTo>
                    <a:pt x="80" y="29"/>
                  </a:lnTo>
                  <a:lnTo>
                    <a:pt x="81" y="31"/>
                  </a:lnTo>
                  <a:lnTo>
                    <a:pt x="82" y="35"/>
                  </a:lnTo>
                  <a:lnTo>
                    <a:pt x="82" y="37"/>
                  </a:lnTo>
                  <a:lnTo>
                    <a:pt x="83" y="40"/>
                  </a:lnTo>
                  <a:lnTo>
                    <a:pt x="82" y="43"/>
                  </a:lnTo>
                  <a:lnTo>
                    <a:pt x="82" y="48"/>
                  </a:lnTo>
                  <a:lnTo>
                    <a:pt x="81" y="51"/>
                  </a:lnTo>
                  <a:lnTo>
                    <a:pt x="80" y="54"/>
                  </a:lnTo>
                  <a:lnTo>
                    <a:pt x="78" y="57"/>
                  </a:lnTo>
                  <a:lnTo>
                    <a:pt x="77" y="61"/>
                  </a:lnTo>
                  <a:lnTo>
                    <a:pt x="76" y="64"/>
                  </a:lnTo>
                  <a:lnTo>
                    <a:pt x="74" y="67"/>
                  </a:lnTo>
                  <a:lnTo>
                    <a:pt x="71" y="69"/>
                  </a:lnTo>
                  <a:lnTo>
                    <a:pt x="69" y="71"/>
                  </a:lnTo>
                  <a:lnTo>
                    <a:pt x="66" y="75"/>
                  </a:lnTo>
                  <a:lnTo>
                    <a:pt x="64" y="77"/>
                  </a:lnTo>
                  <a:lnTo>
                    <a:pt x="60" y="78"/>
                  </a:lnTo>
                  <a:lnTo>
                    <a:pt x="56" y="79"/>
                  </a:lnTo>
                  <a:lnTo>
                    <a:pt x="53" y="80"/>
                  </a:lnTo>
                  <a:lnTo>
                    <a:pt x="50" y="80"/>
                  </a:lnTo>
                  <a:lnTo>
                    <a:pt x="46" y="80"/>
                  </a:lnTo>
                  <a:lnTo>
                    <a:pt x="41" y="80"/>
                  </a:lnTo>
                  <a:lnTo>
                    <a:pt x="38" y="80"/>
                  </a:lnTo>
                  <a:lnTo>
                    <a:pt x="35" y="80"/>
                  </a:lnTo>
                  <a:lnTo>
                    <a:pt x="31" y="80"/>
                  </a:lnTo>
                  <a:lnTo>
                    <a:pt x="29" y="79"/>
                  </a:lnTo>
                  <a:lnTo>
                    <a:pt x="26" y="78"/>
                  </a:lnTo>
                  <a:lnTo>
                    <a:pt x="24" y="77"/>
                  </a:lnTo>
                  <a:lnTo>
                    <a:pt x="21" y="75"/>
                  </a:lnTo>
                  <a:lnTo>
                    <a:pt x="19" y="74"/>
                  </a:lnTo>
                  <a:lnTo>
                    <a:pt x="17" y="71"/>
                  </a:lnTo>
                  <a:lnTo>
                    <a:pt x="15" y="69"/>
                  </a:lnTo>
                  <a:lnTo>
                    <a:pt x="12" y="67"/>
                  </a:lnTo>
                  <a:lnTo>
                    <a:pt x="10" y="65"/>
                  </a:lnTo>
                  <a:lnTo>
                    <a:pt x="9" y="62"/>
                  </a:lnTo>
                  <a:lnTo>
                    <a:pt x="7" y="58"/>
                  </a:lnTo>
                  <a:lnTo>
                    <a:pt x="3" y="54"/>
                  </a:lnTo>
                  <a:lnTo>
                    <a:pt x="1" y="49"/>
                  </a:lnTo>
                  <a:lnTo>
                    <a:pt x="0" y="43"/>
                  </a:lnTo>
                  <a:lnTo>
                    <a:pt x="0" y="39"/>
                  </a:lnTo>
                  <a:lnTo>
                    <a:pt x="0" y="33"/>
                  </a:lnTo>
                  <a:lnTo>
                    <a:pt x="2" y="28"/>
                  </a:lnTo>
                  <a:lnTo>
                    <a:pt x="3" y="23"/>
                  </a:lnTo>
                  <a:lnTo>
                    <a:pt x="7" y="18"/>
                  </a:lnTo>
                  <a:lnTo>
                    <a:pt x="9" y="14"/>
                  </a:lnTo>
                  <a:lnTo>
                    <a:pt x="12" y="10"/>
                  </a:lnTo>
                  <a:lnTo>
                    <a:pt x="15" y="6"/>
                  </a:lnTo>
                  <a:lnTo>
                    <a:pt x="20" y="4"/>
                  </a:lnTo>
                  <a:lnTo>
                    <a:pt x="24" y="1"/>
                  </a:lnTo>
                  <a:lnTo>
                    <a:pt x="29" y="0"/>
                  </a:lnTo>
                  <a:lnTo>
                    <a:pt x="34" y="0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7" y="2"/>
                  </a:lnTo>
                  <a:lnTo>
                    <a:pt x="51" y="3"/>
                  </a:lnTo>
                  <a:lnTo>
                    <a:pt x="55" y="5"/>
                  </a:lnTo>
                  <a:lnTo>
                    <a:pt x="58" y="8"/>
                  </a:lnTo>
                  <a:lnTo>
                    <a:pt x="61" y="11"/>
                  </a:lnTo>
                  <a:lnTo>
                    <a:pt x="64" y="14"/>
                  </a:lnTo>
                  <a:lnTo>
                    <a:pt x="67" y="17"/>
                  </a:lnTo>
                  <a:lnTo>
                    <a:pt x="68" y="19"/>
                  </a:lnTo>
                  <a:lnTo>
                    <a:pt x="68" y="23"/>
                  </a:lnTo>
                  <a:lnTo>
                    <a:pt x="67" y="25"/>
                  </a:lnTo>
                  <a:lnTo>
                    <a:pt x="66" y="27"/>
                  </a:lnTo>
                  <a:lnTo>
                    <a:pt x="63" y="28"/>
                  </a:lnTo>
                  <a:lnTo>
                    <a:pt x="61" y="28"/>
                  </a:lnTo>
                  <a:lnTo>
                    <a:pt x="58" y="27"/>
                  </a:lnTo>
                  <a:lnTo>
                    <a:pt x="56" y="26"/>
                  </a:lnTo>
                  <a:lnTo>
                    <a:pt x="56" y="26"/>
                  </a:lnTo>
                  <a:close/>
                </a:path>
              </a:pathLst>
            </a:custGeom>
            <a:solidFill>
              <a:srgbClr val="00B5D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4" name="Freeform 60"/>
            <p:cNvSpPr>
              <a:spLocks/>
            </p:cNvSpPr>
            <p:nvPr/>
          </p:nvSpPr>
          <p:spPr bwMode="auto">
            <a:xfrm>
              <a:off x="5806" y="3348"/>
              <a:ext cx="67" cy="149"/>
            </a:xfrm>
            <a:custGeom>
              <a:avLst/>
              <a:gdLst/>
              <a:ahLst/>
              <a:cxnLst>
                <a:cxn ang="0">
                  <a:pos x="27" y="19"/>
                </a:cxn>
                <a:cxn ang="0">
                  <a:pos x="23" y="26"/>
                </a:cxn>
                <a:cxn ang="0">
                  <a:pos x="19" y="35"/>
                </a:cxn>
                <a:cxn ang="0">
                  <a:pos x="17" y="44"/>
                </a:cxn>
                <a:cxn ang="0">
                  <a:pos x="15" y="54"/>
                </a:cxn>
                <a:cxn ang="0">
                  <a:pos x="15" y="64"/>
                </a:cxn>
                <a:cxn ang="0">
                  <a:pos x="17" y="72"/>
                </a:cxn>
                <a:cxn ang="0">
                  <a:pos x="22" y="79"/>
                </a:cxn>
                <a:cxn ang="0">
                  <a:pos x="28" y="83"/>
                </a:cxn>
                <a:cxn ang="0">
                  <a:pos x="34" y="84"/>
                </a:cxn>
                <a:cxn ang="0">
                  <a:pos x="40" y="84"/>
                </a:cxn>
                <a:cxn ang="0">
                  <a:pos x="44" y="84"/>
                </a:cxn>
                <a:cxn ang="0">
                  <a:pos x="49" y="82"/>
                </a:cxn>
                <a:cxn ang="0">
                  <a:pos x="55" y="81"/>
                </a:cxn>
                <a:cxn ang="0">
                  <a:pos x="59" y="81"/>
                </a:cxn>
                <a:cxn ang="0">
                  <a:pos x="62" y="84"/>
                </a:cxn>
                <a:cxn ang="0">
                  <a:pos x="64" y="90"/>
                </a:cxn>
                <a:cxn ang="0">
                  <a:pos x="67" y="96"/>
                </a:cxn>
                <a:cxn ang="0">
                  <a:pos x="67" y="105"/>
                </a:cxn>
                <a:cxn ang="0">
                  <a:pos x="67" y="112"/>
                </a:cxn>
                <a:cxn ang="0">
                  <a:pos x="67" y="121"/>
                </a:cxn>
                <a:cxn ang="0">
                  <a:pos x="64" y="129"/>
                </a:cxn>
                <a:cxn ang="0">
                  <a:pos x="63" y="135"/>
                </a:cxn>
                <a:cxn ang="0">
                  <a:pos x="61" y="140"/>
                </a:cxn>
                <a:cxn ang="0">
                  <a:pos x="60" y="145"/>
                </a:cxn>
                <a:cxn ang="0">
                  <a:pos x="57" y="147"/>
                </a:cxn>
                <a:cxn ang="0">
                  <a:pos x="53" y="148"/>
                </a:cxn>
                <a:cxn ang="0">
                  <a:pos x="49" y="143"/>
                </a:cxn>
                <a:cxn ang="0">
                  <a:pos x="48" y="136"/>
                </a:cxn>
                <a:cxn ang="0">
                  <a:pos x="49" y="130"/>
                </a:cxn>
                <a:cxn ang="0">
                  <a:pos x="51" y="121"/>
                </a:cxn>
                <a:cxn ang="0">
                  <a:pos x="54" y="116"/>
                </a:cxn>
                <a:cxn ang="0">
                  <a:pos x="55" y="111"/>
                </a:cxn>
                <a:cxn ang="0">
                  <a:pos x="55" y="107"/>
                </a:cxn>
                <a:cxn ang="0">
                  <a:pos x="55" y="102"/>
                </a:cxn>
                <a:cxn ang="0">
                  <a:pos x="51" y="96"/>
                </a:cxn>
                <a:cxn ang="0">
                  <a:pos x="48" y="95"/>
                </a:cxn>
                <a:cxn ang="0">
                  <a:pos x="43" y="95"/>
                </a:cxn>
                <a:cxn ang="0">
                  <a:pos x="37" y="98"/>
                </a:cxn>
                <a:cxn ang="0">
                  <a:pos x="32" y="100"/>
                </a:cxn>
                <a:cxn ang="0">
                  <a:pos x="26" y="100"/>
                </a:cxn>
                <a:cxn ang="0">
                  <a:pos x="20" y="100"/>
                </a:cxn>
                <a:cxn ang="0">
                  <a:pos x="15" y="97"/>
                </a:cxn>
                <a:cxn ang="0">
                  <a:pos x="8" y="91"/>
                </a:cxn>
                <a:cxn ang="0">
                  <a:pos x="3" y="81"/>
                </a:cxn>
                <a:cxn ang="0">
                  <a:pos x="0" y="68"/>
                </a:cxn>
                <a:cxn ang="0">
                  <a:pos x="0" y="54"/>
                </a:cxn>
                <a:cxn ang="0">
                  <a:pos x="1" y="40"/>
                </a:cxn>
                <a:cxn ang="0">
                  <a:pos x="3" y="26"/>
                </a:cxn>
                <a:cxn ang="0">
                  <a:pos x="7" y="14"/>
                </a:cxn>
                <a:cxn ang="0">
                  <a:pos x="13" y="4"/>
                </a:cxn>
                <a:cxn ang="0">
                  <a:pos x="17" y="0"/>
                </a:cxn>
                <a:cxn ang="0">
                  <a:pos x="23" y="1"/>
                </a:cxn>
                <a:cxn ang="0">
                  <a:pos x="29" y="6"/>
                </a:cxn>
                <a:cxn ang="0">
                  <a:pos x="30" y="13"/>
                </a:cxn>
                <a:cxn ang="0">
                  <a:pos x="29" y="17"/>
                </a:cxn>
              </a:cxnLst>
              <a:rect l="0" t="0" r="r" b="b"/>
              <a:pathLst>
                <a:path w="67" h="149">
                  <a:moveTo>
                    <a:pt x="29" y="17"/>
                  </a:moveTo>
                  <a:lnTo>
                    <a:pt x="27" y="19"/>
                  </a:lnTo>
                  <a:lnTo>
                    <a:pt x="26" y="24"/>
                  </a:lnTo>
                  <a:lnTo>
                    <a:pt x="23" y="26"/>
                  </a:lnTo>
                  <a:lnTo>
                    <a:pt x="21" y="31"/>
                  </a:lnTo>
                  <a:lnTo>
                    <a:pt x="19" y="35"/>
                  </a:lnTo>
                  <a:lnTo>
                    <a:pt x="18" y="40"/>
                  </a:lnTo>
                  <a:lnTo>
                    <a:pt x="17" y="44"/>
                  </a:lnTo>
                  <a:lnTo>
                    <a:pt x="17" y="50"/>
                  </a:lnTo>
                  <a:lnTo>
                    <a:pt x="15" y="54"/>
                  </a:lnTo>
                  <a:lnTo>
                    <a:pt x="15" y="59"/>
                  </a:lnTo>
                  <a:lnTo>
                    <a:pt x="15" y="64"/>
                  </a:lnTo>
                  <a:lnTo>
                    <a:pt x="17" y="68"/>
                  </a:lnTo>
                  <a:lnTo>
                    <a:pt x="17" y="72"/>
                  </a:lnTo>
                  <a:lnTo>
                    <a:pt x="20" y="76"/>
                  </a:lnTo>
                  <a:lnTo>
                    <a:pt x="22" y="79"/>
                  </a:lnTo>
                  <a:lnTo>
                    <a:pt x="26" y="82"/>
                  </a:lnTo>
                  <a:lnTo>
                    <a:pt x="28" y="83"/>
                  </a:lnTo>
                  <a:lnTo>
                    <a:pt x="31" y="84"/>
                  </a:lnTo>
                  <a:lnTo>
                    <a:pt x="34" y="84"/>
                  </a:lnTo>
                  <a:lnTo>
                    <a:pt x="36" y="85"/>
                  </a:lnTo>
                  <a:lnTo>
                    <a:pt x="40" y="84"/>
                  </a:lnTo>
                  <a:lnTo>
                    <a:pt x="42" y="84"/>
                  </a:lnTo>
                  <a:lnTo>
                    <a:pt x="44" y="84"/>
                  </a:lnTo>
                  <a:lnTo>
                    <a:pt x="47" y="83"/>
                  </a:lnTo>
                  <a:lnTo>
                    <a:pt x="49" y="82"/>
                  </a:lnTo>
                  <a:lnTo>
                    <a:pt x="53" y="82"/>
                  </a:lnTo>
                  <a:lnTo>
                    <a:pt x="55" y="81"/>
                  </a:lnTo>
                  <a:lnTo>
                    <a:pt x="57" y="81"/>
                  </a:lnTo>
                  <a:lnTo>
                    <a:pt x="59" y="81"/>
                  </a:lnTo>
                  <a:lnTo>
                    <a:pt x="60" y="83"/>
                  </a:lnTo>
                  <a:lnTo>
                    <a:pt x="62" y="84"/>
                  </a:lnTo>
                  <a:lnTo>
                    <a:pt x="63" y="87"/>
                  </a:lnTo>
                  <a:lnTo>
                    <a:pt x="64" y="90"/>
                  </a:lnTo>
                  <a:lnTo>
                    <a:pt x="67" y="93"/>
                  </a:lnTo>
                  <a:lnTo>
                    <a:pt x="67" y="96"/>
                  </a:lnTo>
                  <a:lnTo>
                    <a:pt x="67" y="102"/>
                  </a:lnTo>
                  <a:lnTo>
                    <a:pt x="67" y="105"/>
                  </a:lnTo>
                  <a:lnTo>
                    <a:pt x="67" y="109"/>
                  </a:lnTo>
                  <a:lnTo>
                    <a:pt x="67" y="112"/>
                  </a:lnTo>
                  <a:lnTo>
                    <a:pt x="67" y="118"/>
                  </a:lnTo>
                  <a:lnTo>
                    <a:pt x="67" y="121"/>
                  </a:lnTo>
                  <a:lnTo>
                    <a:pt x="66" y="125"/>
                  </a:lnTo>
                  <a:lnTo>
                    <a:pt x="64" y="129"/>
                  </a:lnTo>
                  <a:lnTo>
                    <a:pt x="63" y="133"/>
                  </a:lnTo>
                  <a:lnTo>
                    <a:pt x="63" y="135"/>
                  </a:lnTo>
                  <a:lnTo>
                    <a:pt x="62" y="138"/>
                  </a:lnTo>
                  <a:lnTo>
                    <a:pt x="61" y="140"/>
                  </a:lnTo>
                  <a:lnTo>
                    <a:pt x="60" y="142"/>
                  </a:lnTo>
                  <a:lnTo>
                    <a:pt x="60" y="145"/>
                  </a:lnTo>
                  <a:lnTo>
                    <a:pt x="58" y="147"/>
                  </a:lnTo>
                  <a:lnTo>
                    <a:pt x="57" y="147"/>
                  </a:lnTo>
                  <a:lnTo>
                    <a:pt x="56" y="149"/>
                  </a:lnTo>
                  <a:lnTo>
                    <a:pt x="53" y="148"/>
                  </a:lnTo>
                  <a:lnTo>
                    <a:pt x="50" y="145"/>
                  </a:lnTo>
                  <a:lnTo>
                    <a:pt x="49" y="143"/>
                  </a:lnTo>
                  <a:lnTo>
                    <a:pt x="49" y="141"/>
                  </a:lnTo>
                  <a:lnTo>
                    <a:pt x="48" y="136"/>
                  </a:lnTo>
                  <a:lnTo>
                    <a:pt x="49" y="133"/>
                  </a:lnTo>
                  <a:lnTo>
                    <a:pt x="49" y="130"/>
                  </a:lnTo>
                  <a:lnTo>
                    <a:pt x="50" y="127"/>
                  </a:lnTo>
                  <a:lnTo>
                    <a:pt x="51" y="121"/>
                  </a:lnTo>
                  <a:lnTo>
                    <a:pt x="55" y="118"/>
                  </a:lnTo>
                  <a:lnTo>
                    <a:pt x="54" y="116"/>
                  </a:lnTo>
                  <a:lnTo>
                    <a:pt x="55" y="114"/>
                  </a:lnTo>
                  <a:lnTo>
                    <a:pt x="55" y="111"/>
                  </a:lnTo>
                  <a:lnTo>
                    <a:pt x="55" y="110"/>
                  </a:lnTo>
                  <a:lnTo>
                    <a:pt x="55" y="107"/>
                  </a:lnTo>
                  <a:lnTo>
                    <a:pt x="56" y="104"/>
                  </a:lnTo>
                  <a:lnTo>
                    <a:pt x="55" y="102"/>
                  </a:lnTo>
                  <a:lnTo>
                    <a:pt x="55" y="98"/>
                  </a:lnTo>
                  <a:lnTo>
                    <a:pt x="51" y="96"/>
                  </a:lnTo>
                  <a:lnTo>
                    <a:pt x="50" y="95"/>
                  </a:lnTo>
                  <a:lnTo>
                    <a:pt x="48" y="95"/>
                  </a:lnTo>
                  <a:lnTo>
                    <a:pt x="46" y="95"/>
                  </a:lnTo>
                  <a:lnTo>
                    <a:pt x="43" y="95"/>
                  </a:lnTo>
                  <a:lnTo>
                    <a:pt x="41" y="97"/>
                  </a:lnTo>
                  <a:lnTo>
                    <a:pt x="37" y="98"/>
                  </a:lnTo>
                  <a:lnTo>
                    <a:pt x="34" y="98"/>
                  </a:lnTo>
                  <a:lnTo>
                    <a:pt x="32" y="100"/>
                  </a:lnTo>
                  <a:lnTo>
                    <a:pt x="29" y="100"/>
                  </a:lnTo>
                  <a:lnTo>
                    <a:pt x="26" y="100"/>
                  </a:lnTo>
                  <a:lnTo>
                    <a:pt x="23" y="101"/>
                  </a:lnTo>
                  <a:lnTo>
                    <a:pt x="20" y="100"/>
                  </a:lnTo>
                  <a:lnTo>
                    <a:pt x="17" y="98"/>
                  </a:lnTo>
                  <a:lnTo>
                    <a:pt x="15" y="97"/>
                  </a:lnTo>
                  <a:lnTo>
                    <a:pt x="14" y="95"/>
                  </a:lnTo>
                  <a:lnTo>
                    <a:pt x="8" y="91"/>
                  </a:lnTo>
                  <a:lnTo>
                    <a:pt x="6" y="87"/>
                  </a:lnTo>
                  <a:lnTo>
                    <a:pt x="3" y="81"/>
                  </a:lnTo>
                  <a:lnTo>
                    <a:pt x="2" y="75"/>
                  </a:lnTo>
                  <a:lnTo>
                    <a:pt x="0" y="68"/>
                  </a:lnTo>
                  <a:lnTo>
                    <a:pt x="0" y="61"/>
                  </a:lnTo>
                  <a:lnTo>
                    <a:pt x="0" y="54"/>
                  </a:lnTo>
                  <a:lnTo>
                    <a:pt x="0" y="48"/>
                  </a:lnTo>
                  <a:lnTo>
                    <a:pt x="1" y="40"/>
                  </a:lnTo>
                  <a:lnTo>
                    <a:pt x="3" y="34"/>
                  </a:lnTo>
                  <a:lnTo>
                    <a:pt x="3" y="26"/>
                  </a:lnTo>
                  <a:lnTo>
                    <a:pt x="6" y="21"/>
                  </a:lnTo>
                  <a:lnTo>
                    <a:pt x="7" y="14"/>
                  </a:lnTo>
                  <a:lnTo>
                    <a:pt x="9" y="9"/>
                  </a:lnTo>
                  <a:lnTo>
                    <a:pt x="13" y="4"/>
                  </a:lnTo>
                  <a:lnTo>
                    <a:pt x="15" y="1"/>
                  </a:lnTo>
                  <a:lnTo>
                    <a:pt x="17" y="0"/>
                  </a:lnTo>
                  <a:lnTo>
                    <a:pt x="20" y="0"/>
                  </a:lnTo>
                  <a:lnTo>
                    <a:pt x="23" y="1"/>
                  </a:lnTo>
                  <a:lnTo>
                    <a:pt x="26" y="4"/>
                  </a:lnTo>
                  <a:lnTo>
                    <a:pt x="29" y="6"/>
                  </a:lnTo>
                  <a:lnTo>
                    <a:pt x="30" y="11"/>
                  </a:lnTo>
                  <a:lnTo>
                    <a:pt x="30" y="13"/>
                  </a:lnTo>
                  <a:lnTo>
                    <a:pt x="29" y="17"/>
                  </a:lnTo>
                  <a:lnTo>
                    <a:pt x="29" y="17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5" name="Freeform 61"/>
            <p:cNvSpPr>
              <a:spLocks/>
            </p:cNvSpPr>
            <p:nvPr/>
          </p:nvSpPr>
          <p:spPr bwMode="auto">
            <a:xfrm>
              <a:off x="5782" y="3273"/>
              <a:ext cx="135" cy="85"/>
            </a:xfrm>
            <a:custGeom>
              <a:avLst/>
              <a:gdLst/>
              <a:ahLst/>
              <a:cxnLst>
                <a:cxn ang="0">
                  <a:pos x="21" y="84"/>
                </a:cxn>
                <a:cxn ang="0">
                  <a:pos x="10" y="79"/>
                </a:cxn>
                <a:cxn ang="0">
                  <a:pos x="2" y="73"/>
                </a:cxn>
                <a:cxn ang="0">
                  <a:pos x="0" y="62"/>
                </a:cxn>
                <a:cxn ang="0">
                  <a:pos x="4" y="51"/>
                </a:cxn>
                <a:cxn ang="0">
                  <a:pos x="13" y="43"/>
                </a:cxn>
                <a:cxn ang="0">
                  <a:pos x="19" y="40"/>
                </a:cxn>
                <a:cxn ang="0">
                  <a:pos x="27" y="39"/>
                </a:cxn>
                <a:cxn ang="0">
                  <a:pos x="32" y="38"/>
                </a:cxn>
                <a:cxn ang="0">
                  <a:pos x="41" y="36"/>
                </a:cxn>
                <a:cxn ang="0">
                  <a:pos x="48" y="26"/>
                </a:cxn>
                <a:cxn ang="0">
                  <a:pos x="56" y="15"/>
                </a:cxn>
                <a:cxn ang="0">
                  <a:pos x="65" y="9"/>
                </a:cxn>
                <a:cxn ang="0">
                  <a:pos x="73" y="4"/>
                </a:cxn>
                <a:cxn ang="0">
                  <a:pos x="85" y="1"/>
                </a:cxn>
                <a:cxn ang="0">
                  <a:pos x="99" y="1"/>
                </a:cxn>
                <a:cxn ang="0">
                  <a:pos x="110" y="2"/>
                </a:cxn>
                <a:cxn ang="0">
                  <a:pos x="121" y="5"/>
                </a:cxn>
                <a:cxn ang="0">
                  <a:pos x="128" y="9"/>
                </a:cxn>
                <a:cxn ang="0">
                  <a:pos x="134" y="14"/>
                </a:cxn>
                <a:cxn ang="0">
                  <a:pos x="135" y="25"/>
                </a:cxn>
                <a:cxn ang="0">
                  <a:pos x="134" y="31"/>
                </a:cxn>
                <a:cxn ang="0">
                  <a:pos x="127" y="38"/>
                </a:cxn>
                <a:cxn ang="0">
                  <a:pos x="121" y="36"/>
                </a:cxn>
                <a:cxn ang="0">
                  <a:pos x="120" y="32"/>
                </a:cxn>
                <a:cxn ang="0">
                  <a:pos x="115" y="26"/>
                </a:cxn>
                <a:cxn ang="0">
                  <a:pos x="109" y="24"/>
                </a:cxn>
                <a:cxn ang="0">
                  <a:pos x="101" y="21"/>
                </a:cxn>
                <a:cxn ang="0">
                  <a:pos x="93" y="20"/>
                </a:cxn>
                <a:cxn ang="0">
                  <a:pos x="82" y="20"/>
                </a:cxn>
                <a:cxn ang="0">
                  <a:pos x="74" y="21"/>
                </a:cxn>
                <a:cxn ang="0">
                  <a:pos x="68" y="25"/>
                </a:cxn>
                <a:cxn ang="0">
                  <a:pos x="64" y="30"/>
                </a:cxn>
                <a:cxn ang="0">
                  <a:pos x="58" y="38"/>
                </a:cxn>
                <a:cxn ang="0">
                  <a:pos x="50" y="46"/>
                </a:cxn>
                <a:cxn ang="0">
                  <a:pos x="40" y="45"/>
                </a:cxn>
                <a:cxn ang="0">
                  <a:pos x="32" y="45"/>
                </a:cxn>
                <a:cxn ang="0">
                  <a:pos x="27" y="46"/>
                </a:cxn>
                <a:cxn ang="0">
                  <a:pos x="20" y="51"/>
                </a:cxn>
                <a:cxn ang="0">
                  <a:pos x="18" y="58"/>
                </a:cxn>
                <a:cxn ang="0">
                  <a:pos x="21" y="65"/>
                </a:cxn>
                <a:cxn ang="0">
                  <a:pos x="27" y="72"/>
                </a:cxn>
                <a:cxn ang="0">
                  <a:pos x="34" y="76"/>
                </a:cxn>
                <a:cxn ang="0">
                  <a:pos x="41" y="79"/>
                </a:cxn>
                <a:cxn ang="0">
                  <a:pos x="46" y="84"/>
                </a:cxn>
                <a:cxn ang="0">
                  <a:pos x="39" y="85"/>
                </a:cxn>
                <a:cxn ang="0">
                  <a:pos x="30" y="85"/>
                </a:cxn>
              </a:cxnLst>
              <a:rect l="0" t="0" r="r" b="b"/>
              <a:pathLst>
                <a:path w="135" h="85">
                  <a:moveTo>
                    <a:pt x="30" y="85"/>
                  </a:moveTo>
                  <a:lnTo>
                    <a:pt x="25" y="84"/>
                  </a:lnTo>
                  <a:lnTo>
                    <a:pt x="21" y="84"/>
                  </a:lnTo>
                  <a:lnTo>
                    <a:pt x="17" y="83"/>
                  </a:lnTo>
                  <a:lnTo>
                    <a:pt x="13" y="81"/>
                  </a:lnTo>
                  <a:lnTo>
                    <a:pt x="10" y="79"/>
                  </a:lnTo>
                  <a:lnTo>
                    <a:pt x="6" y="78"/>
                  </a:lnTo>
                  <a:lnTo>
                    <a:pt x="4" y="75"/>
                  </a:lnTo>
                  <a:lnTo>
                    <a:pt x="2" y="73"/>
                  </a:lnTo>
                  <a:lnTo>
                    <a:pt x="1" y="70"/>
                  </a:lnTo>
                  <a:lnTo>
                    <a:pt x="0" y="66"/>
                  </a:lnTo>
                  <a:lnTo>
                    <a:pt x="0" y="62"/>
                  </a:lnTo>
                  <a:lnTo>
                    <a:pt x="1" y="59"/>
                  </a:lnTo>
                  <a:lnTo>
                    <a:pt x="2" y="56"/>
                  </a:lnTo>
                  <a:lnTo>
                    <a:pt x="4" y="51"/>
                  </a:lnTo>
                  <a:lnTo>
                    <a:pt x="7" y="47"/>
                  </a:lnTo>
                  <a:lnTo>
                    <a:pt x="13" y="44"/>
                  </a:lnTo>
                  <a:lnTo>
                    <a:pt x="13" y="43"/>
                  </a:lnTo>
                  <a:lnTo>
                    <a:pt x="15" y="40"/>
                  </a:lnTo>
                  <a:lnTo>
                    <a:pt x="17" y="40"/>
                  </a:lnTo>
                  <a:lnTo>
                    <a:pt x="19" y="40"/>
                  </a:lnTo>
                  <a:lnTo>
                    <a:pt x="21" y="39"/>
                  </a:lnTo>
                  <a:lnTo>
                    <a:pt x="24" y="39"/>
                  </a:lnTo>
                  <a:lnTo>
                    <a:pt x="27" y="39"/>
                  </a:lnTo>
                  <a:lnTo>
                    <a:pt x="29" y="39"/>
                  </a:lnTo>
                  <a:lnTo>
                    <a:pt x="30" y="39"/>
                  </a:lnTo>
                  <a:lnTo>
                    <a:pt x="32" y="38"/>
                  </a:lnTo>
                  <a:lnTo>
                    <a:pt x="35" y="38"/>
                  </a:lnTo>
                  <a:lnTo>
                    <a:pt x="38" y="38"/>
                  </a:lnTo>
                  <a:lnTo>
                    <a:pt x="41" y="36"/>
                  </a:lnTo>
                  <a:lnTo>
                    <a:pt x="44" y="34"/>
                  </a:lnTo>
                  <a:lnTo>
                    <a:pt x="46" y="30"/>
                  </a:lnTo>
                  <a:lnTo>
                    <a:pt x="48" y="26"/>
                  </a:lnTo>
                  <a:lnTo>
                    <a:pt x="51" y="22"/>
                  </a:lnTo>
                  <a:lnTo>
                    <a:pt x="53" y="19"/>
                  </a:lnTo>
                  <a:lnTo>
                    <a:pt x="56" y="15"/>
                  </a:lnTo>
                  <a:lnTo>
                    <a:pt x="58" y="13"/>
                  </a:lnTo>
                  <a:lnTo>
                    <a:pt x="61" y="10"/>
                  </a:lnTo>
                  <a:lnTo>
                    <a:pt x="65" y="9"/>
                  </a:lnTo>
                  <a:lnTo>
                    <a:pt x="67" y="6"/>
                  </a:lnTo>
                  <a:lnTo>
                    <a:pt x="70" y="5"/>
                  </a:lnTo>
                  <a:lnTo>
                    <a:pt x="73" y="4"/>
                  </a:lnTo>
                  <a:lnTo>
                    <a:pt x="77" y="2"/>
                  </a:lnTo>
                  <a:lnTo>
                    <a:pt x="81" y="1"/>
                  </a:lnTo>
                  <a:lnTo>
                    <a:pt x="85" y="1"/>
                  </a:lnTo>
                  <a:lnTo>
                    <a:pt x="90" y="0"/>
                  </a:lnTo>
                  <a:lnTo>
                    <a:pt x="95" y="1"/>
                  </a:lnTo>
                  <a:lnTo>
                    <a:pt x="99" y="1"/>
                  </a:lnTo>
                  <a:lnTo>
                    <a:pt x="102" y="1"/>
                  </a:lnTo>
                  <a:lnTo>
                    <a:pt x="107" y="1"/>
                  </a:lnTo>
                  <a:lnTo>
                    <a:pt x="110" y="2"/>
                  </a:lnTo>
                  <a:lnTo>
                    <a:pt x="114" y="4"/>
                  </a:lnTo>
                  <a:lnTo>
                    <a:pt x="118" y="4"/>
                  </a:lnTo>
                  <a:lnTo>
                    <a:pt x="121" y="5"/>
                  </a:lnTo>
                  <a:lnTo>
                    <a:pt x="124" y="6"/>
                  </a:lnTo>
                  <a:lnTo>
                    <a:pt x="126" y="7"/>
                  </a:lnTo>
                  <a:lnTo>
                    <a:pt x="128" y="9"/>
                  </a:lnTo>
                  <a:lnTo>
                    <a:pt x="131" y="10"/>
                  </a:lnTo>
                  <a:lnTo>
                    <a:pt x="133" y="12"/>
                  </a:lnTo>
                  <a:lnTo>
                    <a:pt x="134" y="14"/>
                  </a:lnTo>
                  <a:lnTo>
                    <a:pt x="135" y="18"/>
                  </a:lnTo>
                  <a:lnTo>
                    <a:pt x="135" y="21"/>
                  </a:lnTo>
                  <a:lnTo>
                    <a:pt x="135" y="25"/>
                  </a:lnTo>
                  <a:lnTo>
                    <a:pt x="135" y="26"/>
                  </a:lnTo>
                  <a:lnTo>
                    <a:pt x="134" y="30"/>
                  </a:lnTo>
                  <a:lnTo>
                    <a:pt x="134" y="31"/>
                  </a:lnTo>
                  <a:lnTo>
                    <a:pt x="133" y="33"/>
                  </a:lnTo>
                  <a:lnTo>
                    <a:pt x="131" y="35"/>
                  </a:lnTo>
                  <a:lnTo>
                    <a:pt x="127" y="38"/>
                  </a:lnTo>
                  <a:lnTo>
                    <a:pt x="125" y="38"/>
                  </a:lnTo>
                  <a:lnTo>
                    <a:pt x="122" y="38"/>
                  </a:lnTo>
                  <a:lnTo>
                    <a:pt x="121" y="36"/>
                  </a:lnTo>
                  <a:lnTo>
                    <a:pt x="121" y="35"/>
                  </a:lnTo>
                  <a:lnTo>
                    <a:pt x="120" y="33"/>
                  </a:lnTo>
                  <a:lnTo>
                    <a:pt x="120" y="32"/>
                  </a:lnTo>
                  <a:lnTo>
                    <a:pt x="119" y="30"/>
                  </a:lnTo>
                  <a:lnTo>
                    <a:pt x="117" y="28"/>
                  </a:lnTo>
                  <a:lnTo>
                    <a:pt x="115" y="26"/>
                  </a:lnTo>
                  <a:lnTo>
                    <a:pt x="113" y="26"/>
                  </a:lnTo>
                  <a:lnTo>
                    <a:pt x="111" y="25"/>
                  </a:lnTo>
                  <a:lnTo>
                    <a:pt x="109" y="24"/>
                  </a:lnTo>
                  <a:lnTo>
                    <a:pt x="107" y="23"/>
                  </a:lnTo>
                  <a:lnTo>
                    <a:pt x="105" y="22"/>
                  </a:lnTo>
                  <a:lnTo>
                    <a:pt x="101" y="21"/>
                  </a:lnTo>
                  <a:lnTo>
                    <a:pt x="99" y="21"/>
                  </a:lnTo>
                  <a:lnTo>
                    <a:pt x="96" y="20"/>
                  </a:lnTo>
                  <a:lnTo>
                    <a:pt x="93" y="20"/>
                  </a:lnTo>
                  <a:lnTo>
                    <a:pt x="88" y="20"/>
                  </a:lnTo>
                  <a:lnTo>
                    <a:pt x="85" y="20"/>
                  </a:lnTo>
                  <a:lnTo>
                    <a:pt x="82" y="20"/>
                  </a:lnTo>
                  <a:lnTo>
                    <a:pt x="79" y="21"/>
                  </a:lnTo>
                  <a:lnTo>
                    <a:pt x="77" y="21"/>
                  </a:lnTo>
                  <a:lnTo>
                    <a:pt x="74" y="21"/>
                  </a:lnTo>
                  <a:lnTo>
                    <a:pt x="72" y="22"/>
                  </a:lnTo>
                  <a:lnTo>
                    <a:pt x="70" y="23"/>
                  </a:lnTo>
                  <a:lnTo>
                    <a:pt x="68" y="25"/>
                  </a:lnTo>
                  <a:lnTo>
                    <a:pt x="67" y="26"/>
                  </a:lnTo>
                  <a:lnTo>
                    <a:pt x="65" y="28"/>
                  </a:lnTo>
                  <a:lnTo>
                    <a:pt x="64" y="30"/>
                  </a:lnTo>
                  <a:lnTo>
                    <a:pt x="61" y="32"/>
                  </a:lnTo>
                  <a:lnTo>
                    <a:pt x="59" y="35"/>
                  </a:lnTo>
                  <a:lnTo>
                    <a:pt x="58" y="38"/>
                  </a:lnTo>
                  <a:lnTo>
                    <a:pt x="56" y="41"/>
                  </a:lnTo>
                  <a:lnTo>
                    <a:pt x="53" y="44"/>
                  </a:lnTo>
                  <a:lnTo>
                    <a:pt x="50" y="46"/>
                  </a:lnTo>
                  <a:lnTo>
                    <a:pt x="46" y="46"/>
                  </a:lnTo>
                  <a:lnTo>
                    <a:pt x="42" y="46"/>
                  </a:lnTo>
                  <a:lnTo>
                    <a:pt x="40" y="45"/>
                  </a:lnTo>
                  <a:lnTo>
                    <a:pt x="38" y="45"/>
                  </a:lnTo>
                  <a:lnTo>
                    <a:pt x="35" y="44"/>
                  </a:lnTo>
                  <a:lnTo>
                    <a:pt x="32" y="45"/>
                  </a:lnTo>
                  <a:lnTo>
                    <a:pt x="30" y="45"/>
                  </a:lnTo>
                  <a:lnTo>
                    <a:pt x="29" y="45"/>
                  </a:lnTo>
                  <a:lnTo>
                    <a:pt x="27" y="46"/>
                  </a:lnTo>
                  <a:lnTo>
                    <a:pt x="25" y="47"/>
                  </a:lnTo>
                  <a:lnTo>
                    <a:pt x="21" y="49"/>
                  </a:lnTo>
                  <a:lnTo>
                    <a:pt x="20" y="51"/>
                  </a:lnTo>
                  <a:lnTo>
                    <a:pt x="19" y="53"/>
                  </a:lnTo>
                  <a:lnTo>
                    <a:pt x="19" y="56"/>
                  </a:lnTo>
                  <a:lnTo>
                    <a:pt x="18" y="58"/>
                  </a:lnTo>
                  <a:lnTo>
                    <a:pt x="19" y="61"/>
                  </a:lnTo>
                  <a:lnTo>
                    <a:pt x="20" y="63"/>
                  </a:lnTo>
                  <a:lnTo>
                    <a:pt x="21" y="65"/>
                  </a:lnTo>
                  <a:lnTo>
                    <a:pt x="24" y="67"/>
                  </a:lnTo>
                  <a:lnTo>
                    <a:pt x="25" y="70"/>
                  </a:lnTo>
                  <a:lnTo>
                    <a:pt x="27" y="72"/>
                  </a:lnTo>
                  <a:lnTo>
                    <a:pt x="30" y="73"/>
                  </a:lnTo>
                  <a:lnTo>
                    <a:pt x="32" y="75"/>
                  </a:lnTo>
                  <a:lnTo>
                    <a:pt x="34" y="76"/>
                  </a:lnTo>
                  <a:lnTo>
                    <a:pt x="37" y="78"/>
                  </a:lnTo>
                  <a:lnTo>
                    <a:pt x="39" y="78"/>
                  </a:lnTo>
                  <a:lnTo>
                    <a:pt x="41" y="79"/>
                  </a:lnTo>
                  <a:lnTo>
                    <a:pt x="44" y="80"/>
                  </a:lnTo>
                  <a:lnTo>
                    <a:pt x="45" y="81"/>
                  </a:lnTo>
                  <a:lnTo>
                    <a:pt x="46" y="84"/>
                  </a:lnTo>
                  <a:lnTo>
                    <a:pt x="44" y="84"/>
                  </a:lnTo>
                  <a:lnTo>
                    <a:pt x="41" y="85"/>
                  </a:lnTo>
                  <a:lnTo>
                    <a:pt x="39" y="85"/>
                  </a:lnTo>
                  <a:lnTo>
                    <a:pt x="37" y="85"/>
                  </a:lnTo>
                  <a:lnTo>
                    <a:pt x="33" y="85"/>
                  </a:lnTo>
                  <a:lnTo>
                    <a:pt x="30" y="85"/>
                  </a:lnTo>
                  <a:lnTo>
                    <a:pt x="30" y="85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6" name="Freeform 62"/>
            <p:cNvSpPr>
              <a:spLocks/>
            </p:cNvSpPr>
            <p:nvPr/>
          </p:nvSpPr>
          <p:spPr bwMode="auto">
            <a:xfrm>
              <a:off x="5883" y="3299"/>
              <a:ext cx="129" cy="176"/>
            </a:xfrm>
            <a:custGeom>
              <a:avLst/>
              <a:gdLst/>
              <a:ahLst/>
              <a:cxnLst>
                <a:cxn ang="0">
                  <a:pos x="12" y="6"/>
                </a:cxn>
                <a:cxn ang="0">
                  <a:pos x="25" y="2"/>
                </a:cxn>
                <a:cxn ang="0">
                  <a:pos x="39" y="1"/>
                </a:cxn>
                <a:cxn ang="0">
                  <a:pos x="52" y="4"/>
                </a:cxn>
                <a:cxn ang="0">
                  <a:pos x="64" y="10"/>
                </a:cxn>
                <a:cxn ang="0">
                  <a:pos x="72" y="20"/>
                </a:cxn>
                <a:cxn ang="0">
                  <a:pos x="76" y="30"/>
                </a:cxn>
                <a:cxn ang="0">
                  <a:pos x="76" y="40"/>
                </a:cxn>
                <a:cxn ang="0">
                  <a:pos x="75" y="52"/>
                </a:cxn>
                <a:cxn ang="0">
                  <a:pos x="70" y="64"/>
                </a:cxn>
                <a:cxn ang="0">
                  <a:pos x="64" y="75"/>
                </a:cxn>
                <a:cxn ang="0">
                  <a:pos x="66" y="76"/>
                </a:cxn>
                <a:cxn ang="0">
                  <a:pos x="74" y="79"/>
                </a:cxn>
                <a:cxn ang="0">
                  <a:pos x="85" y="84"/>
                </a:cxn>
                <a:cxn ang="0">
                  <a:pos x="96" y="88"/>
                </a:cxn>
                <a:cxn ang="0">
                  <a:pos x="104" y="92"/>
                </a:cxn>
                <a:cxn ang="0">
                  <a:pos x="113" y="101"/>
                </a:cxn>
                <a:cxn ang="0">
                  <a:pos x="120" y="110"/>
                </a:cxn>
                <a:cxn ang="0">
                  <a:pos x="126" y="121"/>
                </a:cxn>
                <a:cxn ang="0">
                  <a:pos x="128" y="132"/>
                </a:cxn>
                <a:cxn ang="0">
                  <a:pos x="128" y="144"/>
                </a:cxn>
                <a:cxn ang="0">
                  <a:pos x="125" y="157"/>
                </a:cxn>
                <a:cxn ang="0">
                  <a:pos x="117" y="166"/>
                </a:cxn>
                <a:cxn ang="0">
                  <a:pos x="105" y="170"/>
                </a:cxn>
                <a:cxn ang="0">
                  <a:pos x="92" y="171"/>
                </a:cxn>
                <a:cxn ang="0">
                  <a:pos x="77" y="172"/>
                </a:cxn>
                <a:cxn ang="0">
                  <a:pos x="63" y="176"/>
                </a:cxn>
                <a:cxn ang="0">
                  <a:pos x="56" y="171"/>
                </a:cxn>
                <a:cxn ang="0">
                  <a:pos x="56" y="164"/>
                </a:cxn>
                <a:cxn ang="0">
                  <a:pos x="64" y="160"/>
                </a:cxn>
                <a:cxn ang="0">
                  <a:pos x="73" y="159"/>
                </a:cxn>
                <a:cxn ang="0">
                  <a:pos x="80" y="156"/>
                </a:cxn>
                <a:cxn ang="0">
                  <a:pos x="87" y="153"/>
                </a:cxn>
                <a:cxn ang="0">
                  <a:pos x="92" y="147"/>
                </a:cxn>
                <a:cxn ang="0">
                  <a:pos x="96" y="140"/>
                </a:cxn>
                <a:cxn ang="0">
                  <a:pos x="98" y="133"/>
                </a:cxn>
                <a:cxn ang="0">
                  <a:pos x="99" y="125"/>
                </a:cxn>
                <a:cxn ang="0">
                  <a:pos x="94" y="115"/>
                </a:cxn>
                <a:cxn ang="0">
                  <a:pos x="87" y="110"/>
                </a:cxn>
                <a:cxn ang="0">
                  <a:pos x="77" y="106"/>
                </a:cxn>
                <a:cxn ang="0">
                  <a:pos x="66" y="103"/>
                </a:cxn>
                <a:cxn ang="0">
                  <a:pos x="56" y="98"/>
                </a:cxn>
                <a:cxn ang="0">
                  <a:pos x="48" y="90"/>
                </a:cxn>
                <a:cxn ang="0">
                  <a:pos x="45" y="80"/>
                </a:cxn>
                <a:cxn ang="0">
                  <a:pos x="48" y="73"/>
                </a:cxn>
                <a:cxn ang="0">
                  <a:pos x="52" y="64"/>
                </a:cxn>
                <a:cxn ang="0">
                  <a:pos x="56" y="54"/>
                </a:cxn>
                <a:cxn ang="0">
                  <a:pos x="57" y="44"/>
                </a:cxn>
                <a:cxn ang="0">
                  <a:pos x="52" y="31"/>
                </a:cxn>
                <a:cxn ang="0">
                  <a:pos x="46" y="23"/>
                </a:cxn>
                <a:cxn ang="0">
                  <a:pos x="38" y="18"/>
                </a:cxn>
                <a:cxn ang="0">
                  <a:pos x="30" y="14"/>
                </a:cxn>
                <a:cxn ang="0">
                  <a:pos x="21" y="14"/>
                </a:cxn>
                <a:cxn ang="0">
                  <a:pos x="11" y="18"/>
                </a:cxn>
                <a:cxn ang="0">
                  <a:pos x="4" y="21"/>
                </a:cxn>
                <a:cxn ang="0">
                  <a:pos x="0" y="17"/>
                </a:cxn>
                <a:cxn ang="0">
                  <a:pos x="4" y="12"/>
                </a:cxn>
              </a:cxnLst>
              <a:rect l="0" t="0" r="r" b="b"/>
              <a:pathLst>
                <a:path w="129" h="176">
                  <a:moveTo>
                    <a:pt x="4" y="12"/>
                  </a:moveTo>
                  <a:lnTo>
                    <a:pt x="7" y="9"/>
                  </a:lnTo>
                  <a:lnTo>
                    <a:pt x="12" y="6"/>
                  </a:lnTo>
                  <a:lnTo>
                    <a:pt x="16" y="4"/>
                  </a:lnTo>
                  <a:lnTo>
                    <a:pt x="21" y="4"/>
                  </a:lnTo>
                  <a:lnTo>
                    <a:pt x="25" y="2"/>
                  </a:lnTo>
                  <a:lnTo>
                    <a:pt x="30" y="1"/>
                  </a:lnTo>
                  <a:lnTo>
                    <a:pt x="34" y="0"/>
                  </a:lnTo>
                  <a:lnTo>
                    <a:pt x="39" y="1"/>
                  </a:lnTo>
                  <a:lnTo>
                    <a:pt x="44" y="1"/>
                  </a:lnTo>
                  <a:lnTo>
                    <a:pt x="48" y="2"/>
                  </a:lnTo>
                  <a:lnTo>
                    <a:pt x="52" y="4"/>
                  </a:lnTo>
                  <a:lnTo>
                    <a:pt x="56" y="6"/>
                  </a:lnTo>
                  <a:lnTo>
                    <a:pt x="60" y="7"/>
                  </a:lnTo>
                  <a:lnTo>
                    <a:pt x="64" y="10"/>
                  </a:lnTo>
                  <a:lnTo>
                    <a:pt x="67" y="13"/>
                  </a:lnTo>
                  <a:lnTo>
                    <a:pt x="71" y="18"/>
                  </a:lnTo>
                  <a:lnTo>
                    <a:pt x="72" y="20"/>
                  </a:lnTo>
                  <a:lnTo>
                    <a:pt x="73" y="23"/>
                  </a:lnTo>
                  <a:lnTo>
                    <a:pt x="75" y="26"/>
                  </a:lnTo>
                  <a:lnTo>
                    <a:pt x="76" y="30"/>
                  </a:lnTo>
                  <a:lnTo>
                    <a:pt x="76" y="33"/>
                  </a:lnTo>
                  <a:lnTo>
                    <a:pt x="76" y="37"/>
                  </a:lnTo>
                  <a:lnTo>
                    <a:pt x="76" y="40"/>
                  </a:lnTo>
                  <a:lnTo>
                    <a:pt x="76" y="45"/>
                  </a:lnTo>
                  <a:lnTo>
                    <a:pt x="76" y="49"/>
                  </a:lnTo>
                  <a:lnTo>
                    <a:pt x="75" y="52"/>
                  </a:lnTo>
                  <a:lnTo>
                    <a:pt x="73" y="57"/>
                  </a:lnTo>
                  <a:lnTo>
                    <a:pt x="72" y="61"/>
                  </a:lnTo>
                  <a:lnTo>
                    <a:pt x="70" y="64"/>
                  </a:lnTo>
                  <a:lnTo>
                    <a:pt x="68" y="67"/>
                  </a:lnTo>
                  <a:lnTo>
                    <a:pt x="66" y="72"/>
                  </a:lnTo>
                  <a:lnTo>
                    <a:pt x="64" y="75"/>
                  </a:lnTo>
                  <a:lnTo>
                    <a:pt x="64" y="75"/>
                  </a:lnTo>
                  <a:lnTo>
                    <a:pt x="64" y="75"/>
                  </a:lnTo>
                  <a:lnTo>
                    <a:pt x="66" y="76"/>
                  </a:lnTo>
                  <a:lnTo>
                    <a:pt x="68" y="77"/>
                  </a:lnTo>
                  <a:lnTo>
                    <a:pt x="71" y="78"/>
                  </a:lnTo>
                  <a:lnTo>
                    <a:pt x="74" y="79"/>
                  </a:lnTo>
                  <a:lnTo>
                    <a:pt x="77" y="81"/>
                  </a:lnTo>
                  <a:lnTo>
                    <a:pt x="81" y="83"/>
                  </a:lnTo>
                  <a:lnTo>
                    <a:pt x="85" y="84"/>
                  </a:lnTo>
                  <a:lnTo>
                    <a:pt x="88" y="84"/>
                  </a:lnTo>
                  <a:lnTo>
                    <a:pt x="92" y="86"/>
                  </a:lnTo>
                  <a:lnTo>
                    <a:pt x="96" y="88"/>
                  </a:lnTo>
                  <a:lnTo>
                    <a:pt x="99" y="90"/>
                  </a:lnTo>
                  <a:lnTo>
                    <a:pt x="102" y="91"/>
                  </a:lnTo>
                  <a:lnTo>
                    <a:pt x="104" y="92"/>
                  </a:lnTo>
                  <a:lnTo>
                    <a:pt x="107" y="94"/>
                  </a:lnTo>
                  <a:lnTo>
                    <a:pt x="111" y="98"/>
                  </a:lnTo>
                  <a:lnTo>
                    <a:pt x="113" y="101"/>
                  </a:lnTo>
                  <a:lnTo>
                    <a:pt x="116" y="104"/>
                  </a:lnTo>
                  <a:lnTo>
                    <a:pt x="119" y="107"/>
                  </a:lnTo>
                  <a:lnTo>
                    <a:pt x="120" y="110"/>
                  </a:lnTo>
                  <a:lnTo>
                    <a:pt x="123" y="113"/>
                  </a:lnTo>
                  <a:lnTo>
                    <a:pt x="125" y="117"/>
                  </a:lnTo>
                  <a:lnTo>
                    <a:pt x="126" y="121"/>
                  </a:lnTo>
                  <a:lnTo>
                    <a:pt x="127" y="125"/>
                  </a:lnTo>
                  <a:lnTo>
                    <a:pt x="128" y="128"/>
                  </a:lnTo>
                  <a:lnTo>
                    <a:pt x="128" y="132"/>
                  </a:lnTo>
                  <a:lnTo>
                    <a:pt x="129" y="137"/>
                  </a:lnTo>
                  <a:lnTo>
                    <a:pt x="129" y="141"/>
                  </a:lnTo>
                  <a:lnTo>
                    <a:pt x="128" y="144"/>
                  </a:lnTo>
                  <a:lnTo>
                    <a:pt x="128" y="149"/>
                  </a:lnTo>
                  <a:lnTo>
                    <a:pt x="127" y="153"/>
                  </a:lnTo>
                  <a:lnTo>
                    <a:pt x="125" y="157"/>
                  </a:lnTo>
                  <a:lnTo>
                    <a:pt x="121" y="160"/>
                  </a:lnTo>
                  <a:lnTo>
                    <a:pt x="119" y="164"/>
                  </a:lnTo>
                  <a:lnTo>
                    <a:pt x="117" y="166"/>
                  </a:lnTo>
                  <a:lnTo>
                    <a:pt x="113" y="168"/>
                  </a:lnTo>
                  <a:lnTo>
                    <a:pt x="110" y="170"/>
                  </a:lnTo>
                  <a:lnTo>
                    <a:pt x="105" y="170"/>
                  </a:lnTo>
                  <a:lnTo>
                    <a:pt x="102" y="171"/>
                  </a:lnTo>
                  <a:lnTo>
                    <a:pt x="97" y="171"/>
                  </a:lnTo>
                  <a:lnTo>
                    <a:pt x="92" y="171"/>
                  </a:lnTo>
                  <a:lnTo>
                    <a:pt x="87" y="172"/>
                  </a:lnTo>
                  <a:lnTo>
                    <a:pt x="83" y="172"/>
                  </a:lnTo>
                  <a:lnTo>
                    <a:pt x="77" y="172"/>
                  </a:lnTo>
                  <a:lnTo>
                    <a:pt x="73" y="173"/>
                  </a:lnTo>
                  <a:lnTo>
                    <a:pt x="67" y="173"/>
                  </a:lnTo>
                  <a:lnTo>
                    <a:pt x="63" y="176"/>
                  </a:lnTo>
                  <a:lnTo>
                    <a:pt x="60" y="174"/>
                  </a:lnTo>
                  <a:lnTo>
                    <a:pt x="58" y="173"/>
                  </a:lnTo>
                  <a:lnTo>
                    <a:pt x="56" y="171"/>
                  </a:lnTo>
                  <a:lnTo>
                    <a:pt x="56" y="169"/>
                  </a:lnTo>
                  <a:lnTo>
                    <a:pt x="56" y="166"/>
                  </a:lnTo>
                  <a:lnTo>
                    <a:pt x="56" y="164"/>
                  </a:lnTo>
                  <a:lnTo>
                    <a:pt x="59" y="161"/>
                  </a:lnTo>
                  <a:lnTo>
                    <a:pt x="61" y="161"/>
                  </a:lnTo>
                  <a:lnTo>
                    <a:pt x="64" y="160"/>
                  </a:lnTo>
                  <a:lnTo>
                    <a:pt x="67" y="159"/>
                  </a:lnTo>
                  <a:lnTo>
                    <a:pt x="70" y="159"/>
                  </a:lnTo>
                  <a:lnTo>
                    <a:pt x="73" y="159"/>
                  </a:lnTo>
                  <a:lnTo>
                    <a:pt x="76" y="158"/>
                  </a:lnTo>
                  <a:lnTo>
                    <a:pt x="78" y="157"/>
                  </a:lnTo>
                  <a:lnTo>
                    <a:pt x="80" y="156"/>
                  </a:lnTo>
                  <a:lnTo>
                    <a:pt x="83" y="156"/>
                  </a:lnTo>
                  <a:lnTo>
                    <a:pt x="85" y="154"/>
                  </a:lnTo>
                  <a:lnTo>
                    <a:pt x="87" y="153"/>
                  </a:lnTo>
                  <a:lnTo>
                    <a:pt x="89" y="151"/>
                  </a:lnTo>
                  <a:lnTo>
                    <a:pt x="90" y="151"/>
                  </a:lnTo>
                  <a:lnTo>
                    <a:pt x="92" y="147"/>
                  </a:lnTo>
                  <a:lnTo>
                    <a:pt x="93" y="145"/>
                  </a:lnTo>
                  <a:lnTo>
                    <a:pt x="94" y="142"/>
                  </a:lnTo>
                  <a:lnTo>
                    <a:pt x="96" y="140"/>
                  </a:lnTo>
                  <a:lnTo>
                    <a:pt x="97" y="138"/>
                  </a:lnTo>
                  <a:lnTo>
                    <a:pt x="97" y="136"/>
                  </a:lnTo>
                  <a:lnTo>
                    <a:pt x="98" y="133"/>
                  </a:lnTo>
                  <a:lnTo>
                    <a:pt x="99" y="131"/>
                  </a:lnTo>
                  <a:lnTo>
                    <a:pt x="99" y="128"/>
                  </a:lnTo>
                  <a:lnTo>
                    <a:pt x="99" y="125"/>
                  </a:lnTo>
                  <a:lnTo>
                    <a:pt x="98" y="121"/>
                  </a:lnTo>
                  <a:lnTo>
                    <a:pt x="97" y="118"/>
                  </a:lnTo>
                  <a:lnTo>
                    <a:pt x="94" y="115"/>
                  </a:lnTo>
                  <a:lnTo>
                    <a:pt x="91" y="112"/>
                  </a:lnTo>
                  <a:lnTo>
                    <a:pt x="90" y="110"/>
                  </a:lnTo>
                  <a:lnTo>
                    <a:pt x="87" y="110"/>
                  </a:lnTo>
                  <a:lnTo>
                    <a:pt x="85" y="108"/>
                  </a:lnTo>
                  <a:lnTo>
                    <a:pt x="81" y="107"/>
                  </a:lnTo>
                  <a:lnTo>
                    <a:pt x="77" y="106"/>
                  </a:lnTo>
                  <a:lnTo>
                    <a:pt x="73" y="105"/>
                  </a:lnTo>
                  <a:lnTo>
                    <a:pt x="70" y="104"/>
                  </a:lnTo>
                  <a:lnTo>
                    <a:pt x="66" y="103"/>
                  </a:lnTo>
                  <a:lnTo>
                    <a:pt x="63" y="101"/>
                  </a:lnTo>
                  <a:lnTo>
                    <a:pt x="59" y="100"/>
                  </a:lnTo>
                  <a:lnTo>
                    <a:pt x="56" y="98"/>
                  </a:lnTo>
                  <a:lnTo>
                    <a:pt x="52" y="95"/>
                  </a:lnTo>
                  <a:lnTo>
                    <a:pt x="50" y="92"/>
                  </a:lnTo>
                  <a:lnTo>
                    <a:pt x="48" y="90"/>
                  </a:lnTo>
                  <a:lnTo>
                    <a:pt x="47" y="86"/>
                  </a:lnTo>
                  <a:lnTo>
                    <a:pt x="46" y="83"/>
                  </a:lnTo>
                  <a:lnTo>
                    <a:pt x="45" y="80"/>
                  </a:lnTo>
                  <a:lnTo>
                    <a:pt x="46" y="78"/>
                  </a:lnTo>
                  <a:lnTo>
                    <a:pt x="47" y="75"/>
                  </a:lnTo>
                  <a:lnTo>
                    <a:pt x="48" y="73"/>
                  </a:lnTo>
                  <a:lnTo>
                    <a:pt x="49" y="71"/>
                  </a:lnTo>
                  <a:lnTo>
                    <a:pt x="51" y="67"/>
                  </a:lnTo>
                  <a:lnTo>
                    <a:pt x="52" y="64"/>
                  </a:lnTo>
                  <a:lnTo>
                    <a:pt x="53" y="62"/>
                  </a:lnTo>
                  <a:lnTo>
                    <a:pt x="56" y="58"/>
                  </a:lnTo>
                  <a:lnTo>
                    <a:pt x="56" y="54"/>
                  </a:lnTo>
                  <a:lnTo>
                    <a:pt x="57" y="51"/>
                  </a:lnTo>
                  <a:lnTo>
                    <a:pt x="58" y="47"/>
                  </a:lnTo>
                  <a:lnTo>
                    <a:pt x="57" y="44"/>
                  </a:lnTo>
                  <a:lnTo>
                    <a:pt x="56" y="39"/>
                  </a:lnTo>
                  <a:lnTo>
                    <a:pt x="54" y="35"/>
                  </a:lnTo>
                  <a:lnTo>
                    <a:pt x="52" y="31"/>
                  </a:lnTo>
                  <a:lnTo>
                    <a:pt x="50" y="27"/>
                  </a:lnTo>
                  <a:lnTo>
                    <a:pt x="49" y="25"/>
                  </a:lnTo>
                  <a:lnTo>
                    <a:pt x="46" y="23"/>
                  </a:lnTo>
                  <a:lnTo>
                    <a:pt x="44" y="21"/>
                  </a:lnTo>
                  <a:lnTo>
                    <a:pt x="41" y="19"/>
                  </a:lnTo>
                  <a:lnTo>
                    <a:pt x="38" y="18"/>
                  </a:lnTo>
                  <a:lnTo>
                    <a:pt x="35" y="17"/>
                  </a:lnTo>
                  <a:lnTo>
                    <a:pt x="33" y="15"/>
                  </a:lnTo>
                  <a:lnTo>
                    <a:pt x="30" y="14"/>
                  </a:lnTo>
                  <a:lnTo>
                    <a:pt x="26" y="14"/>
                  </a:lnTo>
                  <a:lnTo>
                    <a:pt x="24" y="14"/>
                  </a:lnTo>
                  <a:lnTo>
                    <a:pt x="21" y="14"/>
                  </a:lnTo>
                  <a:lnTo>
                    <a:pt x="17" y="14"/>
                  </a:lnTo>
                  <a:lnTo>
                    <a:pt x="14" y="17"/>
                  </a:lnTo>
                  <a:lnTo>
                    <a:pt x="11" y="18"/>
                  </a:lnTo>
                  <a:lnTo>
                    <a:pt x="8" y="20"/>
                  </a:lnTo>
                  <a:lnTo>
                    <a:pt x="6" y="21"/>
                  </a:lnTo>
                  <a:lnTo>
                    <a:pt x="4" y="21"/>
                  </a:lnTo>
                  <a:lnTo>
                    <a:pt x="3" y="19"/>
                  </a:lnTo>
                  <a:lnTo>
                    <a:pt x="1" y="18"/>
                  </a:lnTo>
                  <a:lnTo>
                    <a:pt x="0" y="17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4" y="12"/>
                  </a:lnTo>
                  <a:lnTo>
                    <a:pt x="4" y="12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7" name="Freeform 63"/>
            <p:cNvSpPr>
              <a:spLocks/>
            </p:cNvSpPr>
            <p:nvPr/>
          </p:nvSpPr>
          <p:spPr bwMode="auto">
            <a:xfrm>
              <a:off x="5812" y="3317"/>
              <a:ext cx="128" cy="140"/>
            </a:xfrm>
            <a:custGeom>
              <a:avLst/>
              <a:gdLst/>
              <a:ahLst/>
              <a:cxnLst>
                <a:cxn ang="0">
                  <a:pos x="14" y="9"/>
                </a:cxn>
                <a:cxn ang="0">
                  <a:pos x="18" y="20"/>
                </a:cxn>
                <a:cxn ang="0">
                  <a:pos x="25" y="23"/>
                </a:cxn>
                <a:cxn ang="0">
                  <a:pos x="32" y="23"/>
                </a:cxn>
                <a:cxn ang="0">
                  <a:pos x="40" y="22"/>
                </a:cxn>
                <a:cxn ang="0">
                  <a:pos x="48" y="21"/>
                </a:cxn>
                <a:cxn ang="0">
                  <a:pos x="55" y="20"/>
                </a:cxn>
                <a:cxn ang="0">
                  <a:pos x="63" y="20"/>
                </a:cxn>
                <a:cxn ang="0">
                  <a:pos x="71" y="20"/>
                </a:cxn>
                <a:cxn ang="0">
                  <a:pos x="80" y="20"/>
                </a:cxn>
                <a:cxn ang="0">
                  <a:pos x="88" y="23"/>
                </a:cxn>
                <a:cxn ang="0">
                  <a:pos x="95" y="29"/>
                </a:cxn>
                <a:cxn ang="0">
                  <a:pos x="101" y="35"/>
                </a:cxn>
                <a:cxn ang="0">
                  <a:pos x="103" y="43"/>
                </a:cxn>
                <a:cxn ang="0">
                  <a:pos x="102" y="52"/>
                </a:cxn>
                <a:cxn ang="0">
                  <a:pos x="98" y="58"/>
                </a:cxn>
                <a:cxn ang="0">
                  <a:pos x="95" y="66"/>
                </a:cxn>
                <a:cxn ang="0">
                  <a:pos x="92" y="72"/>
                </a:cxn>
                <a:cxn ang="0">
                  <a:pos x="92" y="77"/>
                </a:cxn>
                <a:cxn ang="0">
                  <a:pos x="97" y="86"/>
                </a:cxn>
                <a:cxn ang="0">
                  <a:pos x="106" y="93"/>
                </a:cxn>
                <a:cxn ang="0">
                  <a:pos x="114" y="98"/>
                </a:cxn>
                <a:cxn ang="0">
                  <a:pos x="121" y="103"/>
                </a:cxn>
                <a:cxn ang="0">
                  <a:pos x="127" y="109"/>
                </a:cxn>
                <a:cxn ang="0">
                  <a:pos x="128" y="121"/>
                </a:cxn>
                <a:cxn ang="0">
                  <a:pos x="124" y="128"/>
                </a:cxn>
                <a:cxn ang="0">
                  <a:pos x="121" y="135"/>
                </a:cxn>
                <a:cxn ang="0">
                  <a:pos x="114" y="140"/>
                </a:cxn>
                <a:cxn ang="0">
                  <a:pos x="109" y="138"/>
                </a:cxn>
                <a:cxn ang="0">
                  <a:pos x="109" y="129"/>
                </a:cxn>
                <a:cxn ang="0">
                  <a:pos x="108" y="118"/>
                </a:cxn>
                <a:cxn ang="0">
                  <a:pos x="103" y="109"/>
                </a:cxn>
                <a:cxn ang="0">
                  <a:pos x="95" y="105"/>
                </a:cxn>
                <a:cxn ang="0">
                  <a:pos x="85" y="100"/>
                </a:cxn>
                <a:cxn ang="0">
                  <a:pos x="79" y="94"/>
                </a:cxn>
                <a:cxn ang="0">
                  <a:pos x="76" y="85"/>
                </a:cxn>
                <a:cxn ang="0">
                  <a:pos x="78" y="76"/>
                </a:cxn>
                <a:cxn ang="0">
                  <a:pos x="81" y="69"/>
                </a:cxn>
                <a:cxn ang="0">
                  <a:pos x="87" y="60"/>
                </a:cxn>
                <a:cxn ang="0">
                  <a:pos x="89" y="49"/>
                </a:cxn>
                <a:cxn ang="0">
                  <a:pos x="88" y="42"/>
                </a:cxn>
                <a:cxn ang="0">
                  <a:pos x="80" y="35"/>
                </a:cxn>
                <a:cxn ang="0">
                  <a:pos x="75" y="32"/>
                </a:cxn>
                <a:cxn ang="0">
                  <a:pos x="66" y="33"/>
                </a:cxn>
                <a:cxn ang="0">
                  <a:pos x="57" y="36"/>
                </a:cxn>
                <a:cxn ang="0">
                  <a:pos x="51" y="40"/>
                </a:cxn>
                <a:cxn ang="0">
                  <a:pos x="43" y="44"/>
                </a:cxn>
                <a:cxn ang="0">
                  <a:pos x="36" y="45"/>
                </a:cxn>
                <a:cxn ang="0">
                  <a:pos x="27" y="43"/>
                </a:cxn>
                <a:cxn ang="0">
                  <a:pos x="20" y="41"/>
                </a:cxn>
                <a:cxn ang="0">
                  <a:pos x="12" y="37"/>
                </a:cxn>
                <a:cxn ang="0">
                  <a:pos x="5" y="32"/>
                </a:cxn>
                <a:cxn ang="0">
                  <a:pos x="2" y="26"/>
                </a:cxn>
                <a:cxn ang="0">
                  <a:pos x="0" y="17"/>
                </a:cxn>
                <a:cxn ang="0">
                  <a:pos x="2" y="12"/>
                </a:cxn>
                <a:cxn ang="0">
                  <a:pos x="11" y="1"/>
                </a:cxn>
                <a:cxn ang="0">
                  <a:pos x="15" y="3"/>
                </a:cxn>
              </a:cxnLst>
              <a:rect l="0" t="0" r="r" b="b"/>
              <a:pathLst>
                <a:path w="128" h="140">
                  <a:moveTo>
                    <a:pt x="15" y="3"/>
                  </a:moveTo>
                  <a:lnTo>
                    <a:pt x="14" y="5"/>
                  </a:lnTo>
                  <a:lnTo>
                    <a:pt x="14" y="9"/>
                  </a:lnTo>
                  <a:lnTo>
                    <a:pt x="15" y="13"/>
                  </a:lnTo>
                  <a:lnTo>
                    <a:pt x="17" y="17"/>
                  </a:lnTo>
                  <a:lnTo>
                    <a:pt x="18" y="20"/>
                  </a:lnTo>
                  <a:lnTo>
                    <a:pt x="21" y="22"/>
                  </a:lnTo>
                  <a:lnTo>
                    <a:pt x="23" y="22"/>
                  </a:lnTo>
                  <a:lnTo>
                    <a:pt x="25" y="23"/>
                  </a:lnTo>
                  <a:lnTo>
                    <a:pt x="27" y="23"/>
                  </a:lnTo>
                  <a:lnTo>
                    <a:pt x="30" y="24"/>
                  </a:lnTo>
                  <a:lnTo>
                    <a:pt x="32" y="23"/>
                  </a:lnTo>
                  <a:lnTo>
                    <a:pt x="35" y="22"/>
                  </a:lnTo>
                  <a:lnTo>
                    <a:pt x="38" y="22"/>
                  </a:lnTo>
                  <a:lnTo>
                    <a:pt x="40" y="22"/>
                  </a:lnTo>
                  <a:lnTo>
                    <a:pt x="43" y="22"/>
                  </a:lnTo>
                  <a:lnTo>
                    <a:pt x="45" y="21"/>
                  </a:lnTo>
                  <a:lnTo>
                    <a:pt x="48" y="21"/>
                  </a:lnTo>
                  <a:lnTo>
                    <a:pt x="51" y="21"/>
                  </a:lnTo>
                  <a:lnTo>
                    <a:pt x="53" y="20"/>
                  </a:lnTo>
                  <a:lnTo>
                    <a:pt x="55" y="20"/>
                  </a:lnTo>
                  <a:lnTo>
                    <a:pt x="57" y="20"/>
                  </a:lnTo>
                  <a:lnTo>
                    <a:pt x="61" y="20"/>
                  </a:lnTo>
                  <a:lnTo>
                    <a:pt x="63" y="20"/>
                  </a:lnTo>
                  <a:lnTo>
                    <a:pt x="66" y="20"/>
                  </a:lnTo>
                  <a:lnTo>
                    <a:pt x="68" y="20"/>
                  </a:lnTo>
                  <a:lnTo>
                    <a:pt x="71" y="20"/>
                  </a:lnTo>
                  <a:lnTo>
                    <a:pt x="75" y="20"/>
                  </a:lnTo>
                  <a:lnTo>
                    <a:pt x="77" y="20"/>
                  </a:lnTo>
                  <a:lnTo>
                    <a:pt x="80" y="20"/>
                  </a:lnTo>
                  <a:lnTo>
                    <a:pt x="83" y="21"/>
                  </a:lnTo>
                  <a:lnTo>
                    <a:pt x="85" y="22"/>
                  </a:lnTo>
                  <a:lnTo>
                    <a:pt x="88" y="23"/>
                  </a:lnTo>
                  <a:lnTo>
                    <a:pt x="90" y="26"/>
                  </a:lnTo>
                  <a:lnTo>
                    <a:pt x="93" y="27"/>
                  </a:lnTo>
                  <a:lnTo>
                    <a:pt x="95" y="29"/>
                  </a:lnTo>
                  <a:lnTo>
                    <a:pt x="96" y="30"/>
                  </a:lnTo>
                  <a:lnTo>
                    <a:pt x="97" y="32"/>
                  </a:lnTo>
                  <a:lnTo>
                    <a:pt x="101" y="35"/>
                  </a:lnTo>
                  <a:lnTo>
                    <a:pt x="101" y="37"/>
                  </a:lnTo>
                  <a:lnTo>
                    <a:pt x="102" y="40"/>
                  </a:lnTo>
                  <a:lnTo>
                    <a:pt x="103" y="43"/>
                  </a:lnTo>
                  <a:lnTo>
                    <a:pt x="103" y="46"/>
                  </a:lnTo>
                  <a:lnTo>
                    <a:pt x="103" y="48"/>
                  </a:lnTo>
                  <a:lnTo>
                    <a:pt x="102" y="52"/>
                  </a:lnTo>
                  <a:lnTo>
                    <a:pt x="101" y="54"/>
                  </a:lnTo>
                  <a:lnTo>
                    <a:pt x="101" y="56"/>
                  </a:lnTo>
                  <a:lnTo>
                    <a:pt x="98" y="58"/>
                  </a:lnTo>
                  <a:lnTo>
                    <a:pt x="97" y="60"/>
                  </a:lnTo>
                  <a:lnTo>
                    <a:pt x="96" y="63"/>
                  </a:lnTo>
                  <a:lnTo>
                    <a:pt x="95" y="66"/>
                  </a:lnTo>
                  <a:lnTo>
                    <a:pt x="94" y="67"/>
                  </a:lnTo>
                  <a:lnTo>
                    <a:pt x="93" y="69"/>
                  </a:lnTo>
                  <a:lnTo>
                    <a:pt x="92" y="72"/>
                  </a:lnTo>
                  <a:lnTo>
                    <a:pt x="92" y="73"/>
                  </a:lnTo>
                  <a:lnTo>
                    <a:pt x="92" y="75"/>
                  </a:lnTo>
                  <a:lnTo>
                    <a:pt x="92" y="77"/>
                  </a:lnTo>
                  <a:lnTo>
                    <a:pt x="93" y="81"/>
                  </a:lnTo>
                  <a:lnTo>
                    <a:pt x="95" y="83"/>
                  </a:lnTo>
                  <a:lnTo>
                    <a:pt x="97" y="86"/>
                  </a:lnTo>
                  <a:lnTo>
                    <a:pt x="101" y="88"/>
                  </a:lnTo>
                  <a:lnTo>
                    <a:pt x="103" y="90"/>
                  </a:lnTo>
                  <a:lnTo>
                    <a:pt x="106" y="93"/>
                  </a:lnTo>
                  <a:lnTo>
                    <a:pt x="108" y="95"/>
                  </a:lnTo>
                  <a:lnTo>
                    <a:pt x="111" y="96"/>
                  </a:lnTo>
                  <a:lnTo>
                    <a:pt x="114" y="98"/>
                  </a:lnTo>
                  <a:lnTo>
                    <a:pt x="117" y="100"/>
                  </a:lnTo>
                  <a:lnTo>
                    <a:pt x="119" y="101"/>
                  </a:lnTo>
                  <a:lnTo>
                    <a:pt x="121" y="103"/>
                  </a:lnTo>
                  <a:lnTo>
                    <a:pt x="123" y="105"/>
                  </a:lnTo>
                  <a:lnTo>
                    <a:pt x="125" y="107"/>
                  </a:lnTo>
                  <a:lnTo>
                    <a:pt x="127" y="109"/>
                  </a:lnTo>
                  <a:lnTo>
                    <a:pt x="127" y="112"/>
                  </a:lnTo>
                  <a:lnTo>
                    <a:pt x="128" y="116"/>
                  </a:lnTo>
                  <a:lnTo>
                    <a:pt x="128" y="121"/>
                  </a:lnTo>
                  <a:lnTo>
                    <a:pt x="127" y="123"/>
                  </a:lnTo>
                  <a:lnTo>
                    <a:pt x="127" y="126"/>
                  </a:lnTo>
                  <a:lnTo>
                    <a:pt x="124" y="128"/>
                  </a:lnTo>
                  <a:lnTo>
                    <a:pt x="123" y="132"/>
                  </a:lnTo>
                  <a:lnTo>
                    <a:pt x="122" y="133"/>
                  </a:lnTo>
                  <a:lnTo>
                    <a:pt x="121" y="135"/>
                  </a:lnTo>
                  <a:lnTo>
                    <a:pt x="119" y="137"/>
                  </a:lnTo>
                  <a:lnTo>
                    <a:pt x="118" y="138"/>
                  </a:lnTo>
                  <a:lnTo>
                    <a:pt x="114" y="140"/>
                  </a:lnTo>
                  <a:lnTo>
                    <a:pt x="111" y="140"/>
                  </a:lnTo>
                  <a:lnTo>
                    <a:pt x="110" y="139"/>
                  </a:lnTo>
                  <a:lnTo>
                    <a:pt x="109" y="138"/>
                  </a:lnTo>
                  <a:lnTo>
                    <a:pt x="109" y="136"/>
                  </a:lnTo>
                  <a:lnTo>
                    <a:pt x="109" y="134"/>
                  </a:lnTo>
                  <a:lnTo>
                    <a:pt x="109" y="129"/>
                  </a:lnTo>
                  <a:lnTo>
                    <a:pt x="109" y="124"/>
                  </a:lnTo>
                  <a:lnTo>
                    <a:pt x="109" y="121"/>
                  </a:lnTo>
                  <a:lnTo>
                    <a:pt x="108" y="118"/>
                  </a:lnTo>
                  <a:lnTo>
                    <a:pt x="106" y="114"/>
                  </a:lnTo>
                  <a:lnTo>
                    <a:pt x="105" y="112"/>
                  </a:lnTo>
                  <a:lnTo>
                    <a:pt x="103" y="109"/>
                  </a:lnTo>
                  <a:lnTo>
                    <a:pt x="101" y="108"/>
                  </a:lnTo>
                  <a:lnTo>
                    <a:pt x="97" y="107"/>
                  </a:lnTo>
                  <a:lnTo>
                    <a:pt x="95" y="105"/>
                  </a:lnTo>
                  <a:lnTo>
                    <a:pt x="92" y="103"/>
                  </a:lnTo>
                  <a:lnTo>
                    <a:pt x="89" y="101"/>
                  </a:lnTo>
                  <a:lnTo>
                    <a:pt x="85" y="100"/>
                  </a:lnTo>
                  <a:lnTo>
                    <a:pt x="83" y="98"/>
                  </a:lnTo>
                  <a:lnTo>
                    <a:pt x="80" y="96"/>
                  </a:lnTo>
                  <a:lnTo>
                    <a:pt x="79" y="94"/>
                  </a:lnTo>
                  <a:lnTo>
                    <a:pt x="78" y="90"/>
                  </a:lnTo>
                  <a:lnTo>
                    <a:pt x="77" y="88"/>
                  </a:lnTo>
                  <a:lnTo>
                    <a:pt x="76" y="85"/>
                  </a:lnTo>
                  <a:lnTo>
                    <a:pt x="77" y="83"/>
                  </a:lnTo>
                  <a:lnTo>
                    <a:pt x="77" y="80"/>
                  </a:lnTo>
                  <a:lnTo>
                    <a:pt x="78" y="76"/>
                  </a:lnTo>
                  <a:lnTo>
                    <a:pt x="78" y="74"/>
                  </a:lnTo>
                  <a:lnTo>
                    <a:pt x="80" y="72"/>
                  </a:lnTo>
                  <a:lnTo>
                    <a:pt x="81" y="69"/>
                  </a:lnTo>
                  <a:lnTo>
                    <a:pt x="83" y="66"/>
                  </a:lnTo>
                  <a:lnTo>
                    <a:pt x="84" y="62"/>
                  </a:lnTo>
                  <a:lnTo>
                    <a:pt x="87" y="60"/>
                  </a:lnTo>
                  <a:lnTo>
                    <a:pt x="87" y="56"/>
                  </a:lnTo>
                  <a:lnTo>
                    <a:pt x="89" y="54"/>
                  </a:lnTo>
                  <a:lnTo>
                    <a:pt x="89" y="49"/>
                  </a:lnTo>
                  <a:lnTo>
                    <a:pt x="89" y="46"/>
                  </a:lnTo>
                  <a:lnTo>
                    <a:pt x="89" y="44"/>
                  </a:lnTo>
                  <a:lnTo>
                    <a:pt x="88" y="42"/>
                  </a:lnTo>
                  <a:lnTo>
                    <a:pt x="85" y="40"/>
                  </a:lnTo>
                  <a:lnTo>
                    <a:pt x="83" y="37"/>
                  </a:lnTo>
                  <a:lnTo>
                    <a:pt x="80" y="35"/>
                  </a:lnTo>
                  <a:lnTo>
                    <a:pt x="78" y="34"/>
                  </a:lnTo>
                  <a:lnTo>
                    <a:pt x="76" y="32"/>
                  </a:lnTo>
                  <a:lnTo>
                    <a:pt x="75" y="32"/>
                  </a:lnTo>
                  <a:lnTo>
                    <a:pt x="71" y="32"/>
                  </a:lnTo>
                  <a:lnTo>
                    <a:pt x="68" y="32"/>
                  </a:lnTo>
                  <a:lnTo>
                    <a:pt x="66" y="33"/>
                  </a:lnTo>
                  <a:lnTo>
                    <a:pt x="63" y="34"/>
                  </a:lnTo>
                  <a:lnTo>
                    <a:pt x="61" y="35"/>
                  </a:lnTo>
                  <a:lnTo>
                    <a:pt x="57" y="36"/>
                  </a:lnTo>
                  <a:lnTo>
                    <a:pt x="55" y="37"/>
                  </a:lnTo>
                  <a:lnTo>
                    <a:pt x="53" y="40"/>
                  </a:lnTo>
                  <a:lnTo>
                    <a:pt x="51" y="40"/>
                  </a:lnTo>
                  <a:lnTo>
                    <a:pt x="49" y="42"/>
                  </a:lnTo>
                  <a:lnTo>
                    <a:pt x="45" y="43"/>
                  </a:lnTo>
                  <a:lnTo>
                    <a:pt x="43" y="44"/>
                  </a:lnTo>
                  <a:lnTo>
                    <a:pt x="40" y="44"/>
                  </a:lnTo>
                  <a:lnTo>
                    <a:pt x="38" y="45"/>
                  </a:lnTo>
                  <a:lnTo>
                    <a:pt x="36" y="45"/>
                  </a:lnTo>
                  <a:lnTo>
                    <a:pt x="32" y="45"/>
                  </a:lnTo>
                  <a:lnTo>
                    <a:pt x="29" y="44"/>
                  </a:lnTo>
                  <a:lnTo>
                    <a:pt x="27" y="43"/>
                  </a:lnTo>
                  <a:lnTo>
                    <a:pt x="25" y="43"/>
                  </a:lnTo>
                  <a:lnTo>
                    <a:pt x="22" y="43"/>
                  </a:lnTo>
                  <a:lnTo>
                    <a:pt x="20" y="41"/>
                  </a:lnTo>
                  <a:lnTo>
                    <a:pt x="17" y="40"/>
                  </a:lnTo>
                  <a:lnTo>
                    <a:pt x="14" y="39"/>
                  </a:lnTo>
                  <a:lnTo>
                    <a:pt x="12" y="37"/>
                  </a:lnTo>
                  <a:lnTo>
                    <a:pt x="9" y="35"/>
                  </a:lnTo>
                  <a:lnTo>
                    <a:pt x="8" y="34"/>
                  </a:lnTo>
                  <a:lnTo>
                    <a:pt x="5" y="32"/>
                  </a:lnTo>
                  <a:lnTo>
                    <a:pt x="4" y="30"/>
                  </a:lnTo>
                  <a:lnTo>
                    <a:pt x="2" y="28"/>
                  </a:lnTo>
                  <a:lnTo>
                    <a:pt x="2" y="26"/>
                  </a:lnTo>
                  <a:lnTo>
                    <a:pt x="1" y="22"/>
                  </a:lnTo>
                  <a:lnTo>
                    <a:pt x="1" y="20"/>
                  </a:lnTo>
                  <a:lnTo>
                    <a:pt x="0" y="17"/>
                  </a:lnTo>
                  <a:lnTo>
                    <a:pt x="1" y="15"/>
                  </a:lnTo>
                  <a:lnTo>
                    <a:pt x="2" y="14"/>
                  </a:lnTo>
                  <a:lnTo>
                    <a:pt x="2" y="12"/>
                  </a:lnTo>
                  <a:lnTo>
                    <a:pt x="5" y="7"/>
                  </a:lnTo>
                  <a:lnTo>
                    <a:pt x="9" y="4"/>
                  </a:lnTo>
                  <a:lnTo>
                    <a:pt x="11" y="1"/>
                  </a:lnTo>
                  <a:lnTo>
                    <a:pt x="13" y="0"/>
                  </a:lnTo>
                  <a:lnTo>
                    <a:pt x="14" y="0"/>
                  </a:lnTo>
                  <a:lnTo>
                    <a:pt x="15" y="3"/>
                  </a:lnTo>
                  <a:lnTo>
                    <a:pt x="15" y="3"/>
                  </a:lnTo>
                  <a:close/>
                </a:path>
              </a:pathLst>
            </a:custGeom>
            <a:solidFill>
              <a:srgbClr val="FFD957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8" name="Freeform 64"/>
            <p:cNvSpPr>
              <a:spLocks/>
            </p:cNvSpPr>
            <p:nvPr/>
          </p:nvSpPr>
          <p:spPr bwMode="auto">
            <a:xfrm>
              <a:off x="5809" y="3488"/>
              <a:ext cx="110" cy="74"/>
            </a:xfrm>
            <a:custGeom>
              <a:avLst/>
              <a:gdLst/>
              <a:ahLst/>
              <a:cxnLst>
                <a:cxn ang="0">
                  <a:pos x="21" y="16"/>
                </a:cxn>
                <a:cxn ang="0">
                  <a:pos x="20" y="22"/>
                </a:cxn>
                <a:cxn ang="0">
                  <a:pos x="19" y="27"/>
                </a:cxn>
                <a:cxn ang="0">
                  <a:pos x="18" y="31"/>
                </a:cxn>
                <a:cxn ang="0">
                  <a:pos x="17" y="35"/>
                </a:cxn>
                <a:cxn ang="0">
                  <a:pos x="17" y="41"/>
                </a:cxn>
                <a:cxn ang="0">
                  <a:pos x="19" y="47"/>
                </a:cxn>
                <a:cxn ang="0">
                  <a:pos x="23" y="50"/>
                </a:cxn>
                <a:cxn ang="0">
                  <a:pos x="29" y="54"/>
                </a:cxn>
                <a:cxn ang="0">
                  <a:pos x="35" y="57"/>
                </a:cxn>
                <a:cxn ang="0">
                  <a:pos x="43" y="57"/>
                </a:cxn>
                <a:cxn ang="0">
                  <a:pos x="52" y="57"/>
                </a:cxn>
                <a:cxn ang="0">
                  <a:pos x="59" y="56"/>
                </a:cxn>
                <a:cxn ang="0">
                  <a:pos x="66" y="54"/>
                </a:cxn>
                <a:cxn ang="0">
                  <a:pos x="73" y="50"/>
                </a:cxn>
                <a:cxn ang="0">
                  <a:pos x="81" y="45"/>
                </a:cxn>
                <a:cxn ang="0">
                  <a:pos x="86" y="38"/>
                </a:cxn>
                <a:cxn ang="0">
                  <a:pos x="90" y="31"/>
                </a:cxn>
                <a:cxn ang="0">
                  <a:pos x="92" y="23"/>
                </a:cxn>
                <a:cxn ang="0">
                  <a:pos x="93" y="16"/>
                </a:cxn>
                <a:cxn ang="0">
                  <a:pos x="95" y="9"/>
                </a:cxn>
                <a:cxn ang="0">
                  <a:pos x="98" y="5"/>
                </a:cxn>
                <a:cxn ang="0">
                  <a:pos x="103" y="1"/>
                </a:cxn>
                <a:cxn ang="0">
                  <a:pos x="107" y="1"/>
                </a:cxn>
                <a:cxn ang="0">
                  <a:pos x="110" y="4"/>
                </a:cxn>
                <a:cxn ang="0">
                  <a:pos x="109" y="8"/>
                </a:cxn>
                <a:cxn ang="0">
                  <a:pos x="107" y="11"/>
                </a:cxn>
                <a:cxn ang="0">
                  <a:pos x="104" y="16"/>
                </a:cxn>
                <a:cxn ang="0">
                  <a:pos x="104" y="22"/>
                </a:cxn>
                <a:cxn ang="0">
                  <a:pos x="101" y="29"/>
                </a:cxn>
                <a:cxn ang="0">
                  <a:pos x="100" y="36"/>
                </a:cxn>
                <a:cxn ang="0">
                  <a:pos x="98" y="45"/>
                </a:cxn>
                <a:cxn ang="0">
                  <a:pos x="92" y="53"/>
                </a:cxn>
                <a:cxn ang="0">
                  <a:pos x="85" y="60"/>
                </a:cxn>
                <a:cxn ang="0">
                  <a:pos x="74" y="66"/>
                </a:cxn>
                <a:cxn ang="0">
                  <a:pos x="64" y="70"/>
                </a:cxn>
                <a:cxn ang="0">
                  <a:pos x="52" y="72"/>
                </a:cxn>
                <a:cxn ang="0">
                  <a:pos x="40" y="74"/>
                </a:cxn>
                <a:cxn ang="0">
                  <a:pos x="28" y="73"/>
                </a:cxn>
                <a:cxn ang="0">
                  <a:pos x="17" y="70"/>
                </a:cxn>
                <a:cxn ang="0">
                  <a:pos x="8" y="64"/>
                </a:cxn>
                <a:cxn ang="0">
                  <a:pos x="3" y="57"/>
                </a:cxn>
                <a:cxn ang="0">
                  <a:pos x="0" y="50"/>
                </a:cxn>
                <a:cxn ang="0">
                  <a:pos x="0" y="45"/>
                </a:cxn>
                <a:cxn ang="0">
                  <a:pos x="1" y="40"/>
                </a:cxn>
                <a:cxn ang="0">
                  <a:pos x="3" y="33"/>
                </a:cxn>
                <a:cxn ang="0">
                  <a:pos x="4" y="27"/>
                </a:cxn>
                <a:cxn ang="0">
                  <a:pos x="6" y="21"/>
                </a:cxn>
                <a:cxn ang="0">
                  <a:pos x="8" y="15"/>
                </a:cxn>
                <a:cxn ang="0">
                  <a:pos x="12" y="10"/>
                </a:cxn>
                <a:cxn ang="0">
                  <a:pos x="13" y="5"/>
                </a:cxn>
                <a:cxn ang="0">
                  <a:pos x="15" y="2"/>
                </a:cxn>
                <a:cxn ang="0">
                  <a:pos x="17" y="0"/>
                </a:cxn>
                <a:cxn ang="0">
                  <a:pos x="20" y="2"/>
                </a:cxn>
                <a:cxn ang="0">
                  <a:pos x="21" y="8"/>
                </a:cxn>
                <a:cxn ang="0">
                  <a:pos x="23" y="13"/>
                </a:cxn>
              </a:cxnLst>
              <a:rect l="0" t="0" r="r" b="b"/>
              <a:pathLst>
                <a:path w="110" h="74">
                  <a:moveTo>
                    <a:pt x="23" y="13"/>
                  </a:moveTo>
                  <a:lnTo>
                    <a:pt x="21" y="16"/>
                  </a:lnTo>
                  <a:lnTo>
                    <a:pt x="20" y="20"/>
                  </a:lnTo>
                  <a:lnTo>
                    <a:pt x="20" y="22"/>
                  </a:lnTo>
                  <a:lnTo>
                    <a:pt x="20" y="24"/>
                  </a:lnTo>
                  <a:lnTo>
                    <a:pt x="19" y="27"/>
                  </a:lnTo>
                  <a:lnTo>
                    <a:pt x="19" y="29"/>
                  </a:lnTo>
                  <a:lnTo>
                    <a:pt x="18" y="31"/>
                  </a:lnTo>
                  <a:lnTo>
                    <a:pt x="18" y="33"/>
                  </a:lnTo>
                  <a:lnTo>
                    <a:pt x="17" y="35"/>
                  </a:lnTo>
                  <a:lnTo>
                    <a:pt x="17" y="37"/>
                  </a:lnTo>
                  <a:lnTo>
                    <a:pt x="17" y="41"/>
                  </a:lnTo>
                  <a:lnTo>
                    <a:pt x="18" y="45"/>
                  </a:lnTo>
                  <a:lnTo>
                    <a:pt x="19" y="47"/>
                  </a:lnTo>
                  <a:lnTo>
                    <a:pt x="20" y="49"/>
                  </a:lnTo>
                  <a:lnTo>
                    <a:pt x="23" y="50"/>
                  </a:lnTo>
                  <a:lnTo>
                    <a:pt x="26" y="54"/>
                  </a:lnTo>
                  <a:lnTo>
                    <a:pt x="29" y="54"/>
                  </a:lnTo>
                  <a:lnTo>
                    <a:pt x="31" y="56"/>
                  </a:lnTo>
                  <a:lnTo>
                    <a:pt x="35" y="57"/>
                  </a:lnTo>
                  <a:lnTo>
                    <a:pt x="40" y="57"/>
                  </a:lnTo>
                  <a:lnTo>
                    <a:pt x="43" y="57"/>
                  </a:lnTo>
                  <a:lnTo>
                    <a:pt x="47" y="57"/>
                  </a:lnTo>
                  <a:lnTo>
                    <a:pt x="52" y="57"/>
                  </a:lnTo>
                  <a:lnTo>
                    <a:pt x="55" y="57"/>
                  </a:lnTo>
                  <a:lnTo>
                    <a:pt x="59" y="56"/>
                  </a:lnTo>
                  <a:lnTo>
                    <a:pt x="63" y="56"/>
                  </a:lnTo>
                  <a:lnTo>
                    <a:pt x="66" y="54"/>
                  </a:lnTo>
                  <a:lnTo>
                    <a:pt x="69" y="54"/>
                  </a:lnTo>
                  <a:lnTo>
                    <a:pt x="73" y="50"/>
                  </a:lnTo>
                  <a:lnTo>
                    <a:pt x="78" y="48"/>
                  </a:lnTo>
                  <a:lnTo>
                    <a:pt x="81" y="45"/>
                  </a:lnTo>
                  <a:lnTo>
                    <a:pt x="84" y="42"/>
                  </a:lnTo>
                  <a:lnTo>
                    <a:pt x="86" y="38"/>
                  </a:lnTo>
                  <a:lnTo>
                    <a:pt x="88" y="34"/>
                  </a:lnTo>
                  <a:lnTo>
                    <a:pt x="90" y="31"/>
                  </a:lnTo>
                  <a:lnTo>
                    <a:pt x="91" y="28"/>
                  </a:lnTo>
                  <a:lnTo>
                    <a:pt x="92" y="23"/>
                  </a:lnTo>
                  <a:lnTo>
                    <a:pt x="92" y="19"/>
                  </a:lnTo>
                  <a:lnTo>
                    <a:pt x="93" y="16"/>
                  </a:lnTo>
                  <a:lnTo>
                    <a:pt x="95" y="13"/>
                  </a:lnTo>
                  <a:lnTo>
                    <a:pt x="95" y="9"/>
                  </a:lnTo>
                  <a:lnTo>
                    <a:pt x="97" y="7"/>
                  </a:lnTo>
                  <a:lnTo>
                    <a:pt x="98" y="5"/>
                  </a:lnTo>
                  <a:lnTo>
                    <a:pt x="100" y="3"/>
                  </a:lnTo>
                  <a:lnTo>
                    <a:pt x="103" y="1"/>
                  </a:lnTo>
                  <a:lnTo>
                    <a:pt x="106" y="1"/>
                  </a:lnTo>
                  <a:lnTo>
                    <a:pt x="107" y="1"/>
                  </a:lnTo>
                  <a:lnTo>
                    <a:pt x="109" y="2"/>
                  </a:lnTo>
                  <a:lnTo>
                    <a:pt x="110" y="4"/>
                  </a:lnTo>
                  <a:lnTo>
                    <a:pt x="110" y="6"/>
                  </a:lnTo>
                  <a:lnTo>
                    <a:pt x="109" y="8"/>
                  </a:lnTo>
                  <a:lnTo>
                    <a:pt x="108" y="10"/>
                  </a:lnTo>
                  <a:lnTo>
                    <a:pt x="107" y="11"/>
                  </a:lnTo>
                  <a:lnTo>
                    <a:pt x="105" y="14"/>
                  </a:lnTo>
                  <a:lnTo>
                    <a:pt x="104" y="16"/>
                  </a:lnTo>
                  <a:lnTo>
                    <a:pt x="104" y="19"/>
                  </a:lnTo>
                  <a:lnTo>
                    <a:pt x="104" y="22"/>
                  </a:lnTo>
                  <a:lnTo>
                    <a:pt x="103" y="25"/>
                  </a:lnTo>
                  <a:lnTo>
                    <a:pt x="101" y="29"/>
                  </a:lnTo>
                  <a:lnTo>
                    <a:pt x="101" y="33"/>
                  </a:lnTo>
                  <a:lnTo>
                    <a:pt x="100" y="36"/>
                  </a:lnTo>
                  <a:lnTo>
                    <a:pt x="98" y="41"/>
                  </a:lnTo>
                  <a:lnTo>
                    <a:pt x="98" y="45"/>
                  </a:lnTo>
                  <a:lnTo>
                    <a:pt x="95" y="49"/>
                  </a:lnTo>
                  <a:lnTo>
                    <a:pt x="92" y="53"/>
                  </a:lnTo>
                  <a:lnTo>
                    <a:pt x="90" y="57"/>
                  </a:lnTo>
                  <a:lnTo>
                    <a:pt x="85" y="60"/>
                  </a:lnTo>
                  <a:lnTo>
                    <a:pt x="81" y="63"/>
                  </a:lnTo>
                  <a:lnTo>
                    <a:pt x="74" y="66"/>
                  </a:lnTo>
                  <a:lnTo>
                    <a:pt x="69" y="68"/>
                  </a:lnTo>
                  <a:lnTo>
                    <a:pt x="64" y="70"/>
                  </a:lnTo>
                  <a:lnTo>
                    <a:pt x="58" y="71"/>
                  </a:lnTo>
                  <a:lnTo>
                    <a:pt x="52" y="72"/>
                  </a:lnTo>
                  <a:lnTo>
                    <a:pt x="46" y="74"/>
                  </a:lnTo>
                  <a:lnTo>
                    <a:pt x="40" y="74"/>
                  </a:lnTo>
                  <a:lnTo>
                    <a:pt x="34" y="74"/>
                  </a:lnTo>
                  <a:lnTo>
                    <a:pt x="28" y="73"/>
                  </a:lnTo>
                  <a:lnTo>
                    <a:pt x="23" y="71"/>
                  </a:lnTo>
                  <a:lnTo>
                    <a:pt x="17" y="70"/>
                  </a:lnTo>
                  <a:lnTo>
                    <a:pt x="13" y="68"/>
                  </a:lnTo>
                  <a:lnTo>
                    <a:pt x="8" y="64"/>
                  </a:lnTo>
                  <a:lnTo>
                    <a:pt x="5" y="61"/>
                  </a:lnTo>
                  <a:lnTo>
                    <a:pt x="3" y="57"/>
                  </a:lnTo>
                  <a:lnTo>
                    <a:pt x="1" y="53"/>
                  </a:lnTo>
                  <a:lnTo>
                    <a:pt x="0" y="50"/>
                  </a:lnTo>
                  <a:lnTo>
                    <a:pt x="0" y="48"/>
                  </a:lnTo>
                  <a:lnTo>
                    <a:pt x="0" y="45"/>
                  </a:lnTo>
                  <a:lnTo>
                    <a:pt x="1" y="42"/>
                  </a:lnTo>
                  <a:lnTo>
                    <a:pt x="1" y="40"/>
                  </a:lnTo>
                  <a:lnTo>
                    <a:pt x="2" y="36"/>
                  </a:lnTo>
                  <a:lnTo>
                    <a:pt x="3" y="33"/>
                  </a:lnTo>
                  <a:lnTo>
                    <a:pt x="3" y="30"/>
                  </a:lnTo>
                  <a:lnTo>
                    <a:pt x="4" y="27"/>
                  </a:lnTo>
                  <a:lnTo>
                    <a:pt x="5" y="23"/>
                  </a:lnTo>
                  <a:lnTo>
                    <a:pt x="6" y="21"/>
                  </a:lnTo>
                  <a:lnTo>
                    <a:pt x="7" y="18"/>
                  </a:lnTo>
                  <a:lnTo>
                    <a:pt x="8" y="15"/>
                  </a:lnTo>
                  <a:lnTo>
                    <a:pt x="10" y="13"/>
                  </a:lnTo>
                  <a:lnTo>
                    <a:pt x="12" y="10"/>
                  </a:lnTo>
                  <a:lnTo>
                    <a:pt x="12" y="8"/>
                  </a:lnTo>
                  <a:lnTo>
                    <a:pt x="13" y="5"/>
                  </a:lnTo>
                  <a:lnTo>
                    <a:pt x="14" y="3"/>
                  </a:lnTo>
                  <a:lnTo>
                    <a:pt x="15" y="2"/>
                  </a:lnTo>
                  <a:lnTo>
                    <a:pt x="16" y="1"/>
                  </a:lnTo>
                  <a:lnTo>
                    <a:pt x="17" y="0"/>
                  </a:lnTo>
                  <a:lnTo>
                    <a:pt x="20" y="1"/>
                  </a:lnTo>
                  <a:lnTo>
                    <a:pt x="20" y="2"/>
                  </a:lnTo>
                  <a:lnTo>
                    <a:pt x="21" y="5"/>
                  </a:lnTo>
                  <a:lnTo>
                    <a:pt x="21" y="8"/>
                  </a:lnTo>
                  <a:lnTo>
                    <a:pt x="23" y="13"/>
                  </a:lnTo>
                  <a:lnTo>
                    <a:pt x="23" y="13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89" name="Freeform 65"/>
            <p:cNvSpPr>
              <a:spLocks/>
            </p:cNvSpPr>
            <p:nvPr/>
          </p:nvSpPr>
          <p:spPr bwMode="auto">
            <a:xfrm>
              <a:off x="5823" y="3483"/>
              <a:ext cx="183" cy="368"/>
            </a:xfrm>
            <a:custGeom>
              <a:avLst/>
              <a:gdLst/>
              <a:ahLst/>
              <a:cxnLst>
                <a:cxn ang="0">
                  <a:pos x="100" y="3"/>
                </a:cxn>
                <a:cxn ang="0">
                  <a:pos x="111" y="7"/>
                </a:cxn>
                <a:cxn ang="0">
                  <a:pos x="121" y="10"/>
                </a:cxn>
                <a:cxn ang="0">
                  <a:pos x="131" y="12"/>
                </a:cxn>
                <a:cxn ang="0">
                  <a:pos x="140" y="19"/>
                </a:cxn>
                <a:cxn ang="0">
                  <a:pos x="153" y="32"/>
                </a:cxn>
                <a:cxn ang="0">
                  <a:pos x="166" y="53"/>
                </a:cxn>
                <a:cxn ang="0">
                  <a:pos x="173" y="74"/>
                </a:cxn>
                <a:cxn ang="0">
                  <a:pos x="175" y="95"/>
                </a:cxn>
                <a:cxn ang="0">
                  <a:pos x="176" y="119"/>
                </a:cxn>
                <a:cxn ang="0">
                  <a:pos x="179" y="150"/>
                </a:cxn>
                <a:cxn ang="0">
                  <a:pos x="181" y="171"/>
                </a:cxn>
                <a:cxn ang="0">
                  <a:pos x="183" y="192"/>
                </a:cxn>
                <a:cxn ang="0">
                  <a:pos x="181" y="212"/>
                </a:cxn>
                <a:cxn ang="0">
                  <a:pos x="179" y="234"/>
                </a:cxn>
                <a:cxn ang="0">
                  <a:pos x="173" y="254"/>
                </a:cxn>
                <a:cxn ang="0">
                  <a:pos x="164" y="277"/>
                </a:cxn>
                <a:cxn ang="0">
                  <a:pos x="139" y="301"/>
                </a:cxn>
                <a:cxn ang="0">
                  <a:pos x="107" y="325"/>
                </a:cxn>
                <a:cxn ang="0">
                  <a:pos x="70" y="345"/>
                </a:cxn>
                <a:cxn ang="0">
                  <a:pos x="38" y="362"/>
                </a:cxn>
                <a:cxn ang="0">
                  <a:pos x="16" y="368"/>
                </a:cxn>
                <a:cxn ang="0">
                  <a:pos x="7" y="368"/>
                </a:cxn>
                <a:cxn ang="0">
                  <a:pos x="1" y="365"/>
                </a:cxn>
                <a:cxn ang="0">
                  <a:pos x="0" y="356"/>
                </a:cxn>
                <a:cxn ang="0">
                  <a:pos x="5" y="351"/>
                </a:cxn>
                <a:cxn ang="0">
                  <a:pos x="26" y="344"/>
                </a:cxn>
                <a:cxn ang="0">
                  <a:pos x="57" y="329"/>
                </a:cxn>
                <a:cxn ang="0">
                  <a:pos x="92" y="310"/>
                </a:cxn>
                <a:cxn ang="0">
                  <a:pos x="123" y="288"/>
                </a:cxn>
                <a:cxn ang="0">
                  <a:pos x="146" y="266"/>
                </a:cxn>
                <a:cxn ang="0">
                  <a:pos x="154" y="248"/>
                </a:cxn>
                <a:cxn ang="0">
                  <a:pos x="158" y="228"/>
                </a:cxn>
                <a:cxn ang="0">
                  <a:pos x="156" y="210"/>
                </a:cxn>
                <a:cxn ang="0">
                  <a:pos x="153" y="192"/>
                </a:cxn>
                <a:cxn ang="0">
                  <a:pos x="150" y="171"/>
                </a:cxn>
                <a:cxn ang="0">
                  <a:pos x="147" y="153"/>
                </a:cxn>
                <a:cxn ang="0">
                  <a:pos x="145" y="125"/>
                </a:cxn>
                <a:cxn ang="0">
                  <a:pos x="147" y="103"/>
                </a:cxn>
                <a:cxn ang="0">
                  <a:pos x="148" y="85"/>
                </a:cxn>
                <a:cxn ang="0">
                  <a:pos x="145" y="66"/>
                </a:cxn>
                <a:cxn ang="0">
                  <a:pos x="135" y="46"/>
                </a:cxn>
                <a:cxn ang="0">
                  <a:pos x="124" y="34"/>
                </a:cxn>
                <a:cxn ang="0">
                  <a:pos x="117" y="27"/>
                </a:cxn>
                <a:cxn ang="0">
                  <a:pos x="110" y="22"/>
                </a:cxn>
                <a:cxn ang="0">
                  <a:pos x="103" y="16"/>
                </a:cxn>
                <a:cxn ang="0">
                  <a:pos x="95" y="12"/>
                </a:cxn>
                <a:cxn ang="0">
                  <a:pos x="86" y="9"/>
                </a:cxn>
                <a:cxn ang="0">
                  <a:pos x="85" y="3"/>
                </a:cxn>
                <a:cxn ang="0">
                  <a:pos x="90" y="0"/>
                </a:cxn>
              </a:cxnLst>
              <a:rect l="0" t="0" r="r" b="b"/>
              <a:pathLst>
                <a:path w="183" h="368">
                  <a:moveTo>
                    <a:pt x="93" y="1"/>
                  </a:moveTo>
                  <a:lnTo>
                    <a:pt x="96" y="1"/>
                  </a:lnTo>
                  <a:lnTo>
                    <a:pt x="100" y="3"/>
                  </a:lnTo>
                  <a:lnTo>
                    <a:pt x="104" y="3"/>
                  </a:lnTo>
                  <a:lnTo>
                    <a:pt x="107" y="6"/>
                  </a:lnTo>
                  <a:lnTo>
                    <a:pt x="111" y="7"/>
                  </a:lnTo>
                  <a:lnTo>
                    <a:pt x="114" y="7"/>
                  </a:lnTo>
                  <a:lnTo>
                    <a:pt x="118" y="8"/>
                  </a:lnTo>
                  <a:lnTo>
                    <a:pt x="121" y="10"/>
                  </a:lnTo>
                  <a:lnTo>
                    <a:pt x="124" y="10"/>
                  </a:lnTo>
                  <a:lnTo>
                    <a:pt x="127" y="12"/>
                  </a:lnTo>
                  <a:lnTo>
                    <a:pt x="131" y="12"/>
                  </a:lnTo>
                  <a:lnTo>
                    <a:pt x="134" y="15"/>
                  </a:lnTo>
                  <a:lnTo>
                    <a:pt x="137" y="16"/>
                  </a:lnTo>
                  <a:lnTo>
                    <a:pt x="140" y="19"/>
                  </a:lnTo>
                  <a:lnTo>
                    <a:pt x="144" y="21"/>
                  </a:lnTo>
                  <a:lnTo>
                    <a:pt x="147" y="24"/>
                  </a:lnTo>
                  <a:lnTo>
                    <a:pt x="153" y="32"/>
                  </a:lnTo>
                  <a:lnTo>
                    <a:pt x="159" y="39"/>
                  </a:lnTo>
                  <a:lnTo>
                    <a:pt x="162" y="46"/>
                  </a:lnTo>
                  <a:lnTo>
                    <a:pt x="166" y="53"/>
                  </a:lnTo>
                  <a:lnTo>
                    <a:pt x="168" y="60"/>
                  </a:lnTo>
                  <a:lnTo>
                    <a:pt x="171" y="67"/>
                  </a:lnTo>
                  <a:lnTo>
                    <a:pt x="173" y="74"/>
                  </a:lnTo>
                  <a:lnTo>
                    <a:pt x="174" y="81"/>
                  </a:lnTo>
                  <a:lnTo>
                    <a:pt x="175" y="88"/>
                  </a:lnTo>
                  <a:lnTo>
                    <a:pt x="175" y="95"/>
                  </a:lnTo>
                  <a:lnTo>
                    <a:pt x="176" y="103"/>
                  </a:lnTo>
                  <a:lnTo>
                    <a:pt x="176" y="112"/>
                  </a:lnTo>
                  <a:lnTo>
                    <a:pt x="176" y="119"/>
                  </a:lnTo>
                  <a:lnTo>
                    <a:pt x="177" y="129"/>
                  </a:lnTo>
                  <a:lnTo>
                    <a:pt x="178" y="139"/>
                  </a:lnTo>
                  <a:lnTo>
                    <a:pt x="179" y="150"/>
                  </a:lnTo>
                  <a:lnTo>
                    <a:pt x="180" y="156"/>
                  </a:lnTo>
                  <a:lnTo>
                    <a:pt x="181" y="162"/>
                  </a:lnTo>
                  <a:lnTo>
                    <a:pt x="181" y="171"/>
                  </a:lnTo>
                  <a:lnTo>
                    <a:pt x="183" y="178"/>
                  </a:lnTo>
                  <a:lnTo>
                    <a:pt x="183" y="184"/>
                  </a:lnTo>
                  <a:lnTo>
                    <a:pt x="183" y="192"/>
                  </a:lnTo>
                  <a:lnTo>
                    <a:pt x="181" y="199"/>
                  </a:lnTo>
                  <a:lnTo>
                    <a:pt x="181" y="206"/>
                  </a:lnTo>
                  <a:lnTo>
                    <a:pt x="181" y="212"/>
                  </a:lnTo>
                  <a:lnTo>
                    <a:pt x="180" y="220"/>
                  </a:lnTo>
                  <a:lnTo>
                    <a:pt x="179" y="226"/>
                  </a:lnTo>
                  <a:lnTo>
                    <a:pt x="179" y="234"/>
                  </a:lnTo>
                  <a:lnTo>
                    <a:pt x="177" y="240"/>
                  </a:lnTo>
                  <a:lnTo>
                    <a:pt x="176" y="248"/>
                  </a:lnTo>
                  <a:lnTo>
                    <a:pt x="173" y="254"/>
                  </a:lnTo>
                  <a:lnTo>
                    <a:pt x="172" y="262"/>
                  </a:lnTo>
                  <a:lnTo>
                    <a:pt x="168" y="270"/>
                  </a:lnTo>
                  <a:lnTo>
                    <a:pt x="164" y="277"/>
                  </a:lnTo>
                  <a:lnTo>
                    <a:pt x="157" y="285"/>
                  </a:lnTo>
                  <a:lnTo>
                    <a:pt x="149" y="292"/>
                  </a:lnTo>
                  <a:lnTo>
                    <a:pt x="139" y="301"/>
                  </a:lnTo>
                  <a:lnTo>
                    <a:pt x="130" y="310"/>
                  </a:lnTo>
                  <a:lnTo>
                    <a:pt x="119" y="317"/>
                  </a:lnTo>
                  <a:lnTo>
                    <a:pt x="107" y="325"/>
                  </a:lnTo>
                  <a:lnTo>
                    <a:pt x="95" y="332"/>
                  </a:lnTo>
                  <a:lnTo>
                    <a:pt x="83" y="339"/>
                  </a:lnTo>
                  <a:lnTo>
                    <a:pt x="70" y="345"/>
                  </a:lnTo>
                  <a:lnTo>
                    <a:pt x="59" y="352"/>
                  </a:lnTo>
                  <a:lnTo>
                    <a:pt x="47" y="357"/>
                  </a:lnTo>
                  <a:lnTo>
                    <a:pt x="38" y="362"/>
                  </a:lnTo>
                  <a:lnTo>
                    <a:pt x="27" y="365"/>
                  </a:lnTo>
                  <a:lnTo>
                    <a:pt x="19" y="368"/>
                  </a:lnTo>
                  <a:lnTo>
                    <a:pt x="16" y="368"/>
                  </a:lnTo>
                  <a:lnTo>
                    <a:pt x="12" y="368"/>
                  </a:lnTo>
                  <a:lnTo>
                    <a:pt x="9" y="368"/>
                  </a:lnTo>
                  <a:lnTo>
                    <a:pt x="7" y="368"/>
                  </a:lnTo>
                  <a:lnTo>
                    <a:pt x="5" y="367"/>
                  </a:lnTo>
                  <a:lnTo>
                    <a:pt x="3" y="366"/>
                  </a:lnTo>
                  <a:lnTo>
                    <a:pt x="1" y="365"/>
                  </a:lnTo>
                  <a:lnTo>
                    <a:pt x="0" y="363"/>
                  </a:lnTo>
                  <a:lnTo>
                    <a:pt x="0" y="359"/>
                  </a:lnTo>
                  <a:lnTo>
                    <a:pt x="0" y="356"/>
                  </a:lnTo>
                  <a:lnTo>
                    <a:pt x="1" y="354"/>
                  </a:lnTo>
                  <a:lnTo>
                    <a:pt x="3" y="353"/>
                  </a:lnTo>
                  <a:lnTo>
                    <a:pt x="5" y="351"/>
                  </a:lnTo>
                  <a:lnTo>
                    <a:pt x="9" y="350"/>
                  </a:lnTo>
                  <a:lnTo>
                    <a:pt x="16" y="347"/>
                  </a:lnTo>
                  <a:lnTo>
                    <a:pt x="26" y="344"/>
                  </a:lnTo>
                  <a:lnTo>
                    <a:pt x="34" y="340"/>
                  </a:lnTo>
                  <a:lnTo>
                    <a:pt x="46" y="336"/>
                  </a:lnTo>
                  <a:lnTo>
                    <a:pt x="57" y="329"/>
                  </a:lnTo>
                  <a:lnTo>
                    <a:pt x="68" y="323"/>
                  </a:lnTo>
                  <a:lnTo>
                    <a:pt x="80" y="316"/>
                  </a:lnTo>
                  <a:lnTo>
                    <a:pt x="92" y="310"/>
                  </a:lnTo>
                  <a:lnTo>
                    <a:pt x="103" y="302"/>
                  </a:lnTo>
                  <a:lnTo>
                    <a:pt x="112" y="296"/>
                  </a:lnTo>
                  <a:lnTo>
                    <a:pt x="123" y="288"/>
                  </a:lnTo>
                  <a:lnTo>
                    <a:pt x="132" y="280"/>
                  </a:lnTo>
                  <a:lnTo>
                    <a:pt x="139" y="273"/>
                  </a:lnTo>
                  <a:lnTo>
                    <a:pt x="146" y="266"/>
                  </a:lnTo>
                  <a:lnTo>
                    <a:pt x="150" y="260"/>
                  </a:lnTo>
                  <a:lnTo>
                    <a:pt x="153" y="254"/>
                  </a:lnTo>
                  <a:lnTo>
                    <a:pt x="154" y="248"/>
                  </a:lnTo>
                  <a:lnTo>
                    <a:pt x="156" y="241"/>
                  </a:lnTo>
                  <a:lnTo>
                    <a:pt x="157" y="235"/>
                  </a:lnTo>
                  <a:lnTo>
                    <a:pt x="158" y="228"/>
                  </a:lnTo>
                  <a:lnTo>
                    <a:pt x="157" y="223"/>
                  </a:lnTo>
                  <a:lnTo>
                    <a:pt x="157" y="217"/>
                  </a:lnTo>
                  <a:lnTo>
                    <a:pt x="156" y="210"/>
                  </a:lnTo>
                  <a:lnTo>
                    <a:pt x="156" y="204"/>
                  </a:lnTo>
                  <a:lnTo>
                    <a:pt x="154" y="197"/>
                  </a:lnTo>
                  <a:lnTo>
                    <a:pt x="153" y="192"/>
                  </a:lnTo>
                  <a:lnTo>
                    <a:pt x="152" y="184"/>
                  </a:lnTo>
                  <a:lnTo>
                    <a:pt x="151" y="178"/>
                  </a:lnTo>
                  <a:lnTo>
                    <a:pt x="150" y="171"/>
                  </a:lnTo>
                  <a:lnTo>
                    <a:pt x="149" y="166"/>
                  </a:lnTo>
                  <a:lnTo>
                    <a:pt x="147" y="159"/>
                  </a:lnTo>
                  <a:lnTo>
                    <a:pt x="147" y="153"/>
                  </a:lnTo>
                  <a:lnTo>
                    <a:pt x="145" y="142"/>
                  </a:lnTo>
                  <a:lnTo>
                    <a:pt x="145" y="133"/>
                  </a:lnTo>
                  <a:lnTo>
                    <a:pt x="145" y="125"/>
                  </a:lnTo>
                  <a:lnTo>
                    <a:pt x="146" y="118"/>
                  </a:lnTo>
                  <a:lnTo>
                    <a:pt x="146" y="111"/>
                  </a:lnTo>
                  <a:lnTo>
                    <a:pt x="147" y="103"/>
                  </a:lnTo>
                  <a:lnTo>
                    <a:pt x="147" y="96"/>
                  </a:lnTo>
                  <a:lnTo>
                    <a:pt x="148" y="90"/>
                  </a:lnTo>
                  <a:lnTo>
                    <a:pt x="148" y="85"/>
                  </a:lnTo>
                  <a:lnTo>
                    <a:pt x="148" y="78"/>
                  </a:lnTo>
                  <a:lnTo>
                    <a:pt x="147" y="73"/>
                  </a:lnTo>
                  <a:lnTo>
                    <a:pt x="145" y="66"/>
                  </a:lnTo>
                  <a:lnTo>
                    <a:pt x="143" y="60"/>
                  </a:lnTo>
                  <a:lnTo>
                    <a:pt x="139" y="53"/>
                  </a:lnTo>
                  <a:lnTo>
                    <a:pt x="135" y="46"/>
                  </a:lnTo>
                  <a:lnTo>
                    <a:pt x="130" y="39"/>
                  </a:lnTo>
                  <a:lnTo>
                    <a:pt x="126" y="36"/>
                  </a:lnTo>
                  <a:lnTo>
                    <a:pt x="124" y="34"/>
                  </a:lnTo>
                  <a:lnTo>
                    <a:pt x="121" y="32"/>
                  </a:lnTo>
                  <a:lnTo>
                    <a:pt x="119" y="29"/>
                  </a:lnTo>
                  <a:lnTo>
                    <a:pt x="117" y="27"/>
                  </a:lnTo>
                  <a:lnTo>
                    <a:pt x="114" y="25"/>
                  </a:lnTo>
                  <a:lnTo>
                    <a:pt x="112" y="24"/>
                  </a:lnTo>
                  <a:lnTo>
                    <a:pt x="110" y="22"/>
                  </a:lnTo>
                  <a:lnTo>
                    <a:pt x="108" y="20"/>
                  </a:lnTo>
                  <a:lnTo>
                    <a:pt x="106" y="19"/>
                  </a:lnTo>
                  <a:lnTo>
                    <a:pt x="103" y="16"/>
                  </a:lnTo>
                  <a:lnTo>
                    <a:pt x="100" y="15"/>
                  </a:lnTo>
                  <a:lnTo>
                    <a:pt x="97" y="14"/>
                  </a:lnTo>
                  <a:lnTo>
                    <a:pt x="95" y="12"/>
                  </a:lnTo>
                  <a:lnTo>
                    <a:pt x="92" y="11"/>
                  </a:lnTo>
                  <a:lnTo>
                    <a:pt x="89" y="10"/>
                  </a:lnTo>
                  <a:lnTo>
                    <a:pt x="86" y="9"/>
                  </a:lnTo>
                  <a:lnTo>
                    <a:pt x="85" y="7"/>
                  </a:lnTo>
                  <a:lnTo>
                    <a:pt x="84" y="6"/>
                  </a:lnTo>
                  <a:lnTo>
                    <a:pt x="85" y="3"/>
                  </a:lnTo>
                  <a:lnTo>
                    <a:pt x="86" y="1"/>
                  </a:lnTo>
                  <a:lnTo>
                    <a:pt x="89" y="0"/>
                  </a:lnTo>
                  <a:lnTo>
                    <a:pt x="90" y="0"/>
                  </a:lnTo>
                  <a:lnTo>
                    <a:pt x="93" y="1"/>
                  </a:lnTo>
                  <a:lnTo>
                    <a:pt x="93" y="1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0" name="Freeform 66"/>
            <p:cNvSpPr>
              <a:spLocks/>
            </p:cNvSpPr>
            <p:nvPr/>
          </p:nvSpPr>
          <p:spPr bwMode="auto">
            <a:xfrm>
              <a:off x="5814" y="3567"/>
              <a:ext cx="130" cy="241"/>
            </a:xfrm>
            <a:custGeom>
              <a:avLst/>
              <a:gdLst/>
              <a:ahLst/>
              <a:cxnLst>
                <a:cxn ang="0">
                  <a:pos x="118" y="8"/>
                </a:cxn>
                <a:cxn ang="0">
                  <a:pos x="119" y="19"/>
                </a:cxn>
                <a:cxn ang="0">
                  <a:pos x="119" y="32"/>
                </a:cxn>
                <a:cxn ang="0">
                  <a:pos x="121" y="49"/>
                </a:cxn>
                <a:cxn ang="0">
                  <a:pos x="123" y="66"/>
                </a:cxn>
                <a:cxn ang="0">
                  <a:pos x="125" y="81"/>
                </a:cxn>
                <a:cxn ang="0">
                  <a:pos x="128" y="95"/>
                </a:cxn>
                <a:cxn ang="0">
                  <a:pos x="129" y="104"/>
                </a:cxn>
                <a:cxn ang="0">
                  <a:pos x="130" y="115"/>
                </a:cxn>
                <a:cxn ang="0">
                  <a:pos x="130" y="127"/>
                </a:cxn>
                <a:cxn ang="0">
                  <a:pos x="130" y="137"/>
                </a:cxn>
                <a:cxn ang="0">
                  <a:pos x="128" y="146"/>
                </a:cxn>
                <a:cxn ang="0">
                  <a:pos x="122" y="153"/>
                </a:cxn>
                <a:cxn ang="0">
                  <a:pos x="117" y="161"/>
                </a:cxn>
                <a:cxn ang="0">
                  <a:pos x="110" y="168"/>
                </a:cxn>
                <a:cxn ang="0">
                  <a:pos x="102" y="177"/>
                </a:cxn>
                <a:cxn ang="0">
                  <a:pos x="92" y="188"/>
                </a:cxn>
                <a:cxn ang="0">
                  <a:pos x="81" y="197"/>
                </a:cxn>
                <a:cxn ang="0">
                  <a:pos x="72" y="206"/>
                </a:cxn>
                <a:cxn ang="0">
                  <a:pos x="61" y="214"/>
                </a:cxn>
                <a:cxn ang="0">
                  <a:pos x="51" y="220"/>
                </a:cxn>
                <a:cxn ang="0">
                  <a:pos x="40" y="226"/>
                </a:cxn>
                <a:cxn ang="0">
                  <a:pos x="27" y="231"/>
                </a:cxn>
                <a:cxn ang="0">
                  <a:pos x="15" y="238"/>
                </a:cxn>
                <a:cxn ang="0">
                  <a:pos x="6" y="241"/>
                </a:cxn>
                <a:cxn ang="0">
                  <a:pos x="1" y="240"/>
                </a:cxn>
                <a:cxn ang="0">
                  <a:pos x="0" y="235"/>
                </a:cxn>
                <a:cxn ang="0">
                  <a:pos x="1" y="231"/>
                </a:cxn>
                <a:cxn ang="0">
                  <a:pos x="10" y="227"/>
                </a:cxn>
                <a:cxn ang="0">
                  <a:pos x="22" y="221"/>
                </a:cxn>
                <a:cxn ang="0">
                  <a:pos x="33" y="215"/>
                </a:cxn>
                <a:cxn ang="0">
                  <a:pos x="41" y="208"/>
                </a:cxn>
                <a:cxn ang="0">
                  <a:pos x="51" y="200"/>
                </a:cxn>
                <a:cxn ang="0">
                  <a:pos x="59" y="192"/>
                </a:cxn>
                <a:cxn ang="0">
                  <a:pos x="67" y="183"/>
                </a:cxn>
                <a:cxn ang="0">
                  <a:pos x="77" y="174"/>
                </a:cxn>
                <a:cxn ang="0">
                  <a:pos x="86" y="164"/>
                </a:cxn>
                <a:cxn ang="0">
                  <a:pos x="93" y="155"/>
                </a:cxn>
                <a:cxn ang="0">
                  <a:pos x="100" y="146"/>
                </a:cxn>
                <a:cxn ang="0">
                  <a:pos x="104" y="137"/>
                </a:cxn>
                <a:cxn ang="0">
                  <a:pos x="109" y="127"/>
                </a:cxn>
                <a:cxn ang="0">
                  <a:pos x="112" y="117"/>
                </a:cxn>
                <a:cxn ang="0">
                  <a:pos x="113" y="107"/>
                </a:cxn>
                <a:cxn ang="0">
                  <a:pos x="113" y="96"/>
                </a:cxn>
                <a:cxn ang="0">
                  <a:pos x="112" y="87"/>
                </a:cxn>
                <a:cxn ang="0">
                  <a:pos x="110" y="77"/>
                </a:cxn>
                <a:cxn ang="0">
                  <a:pos x="109" y="67"/>
                </a:cxn>
                <a:cxn ang="0">
                  <a:pos x="108" y="55"/>
                </a:cxn>
                <a:cxn ang="0">
                  <a:pos x="108" y="41"/>
                </a:cxn>
                <a:cxn ang="0">
                  <a:pos x="107" y="29"/>
                </a:cxn>
                <a:cxn ang="0">
                  <a:pos x="107" y="18"/>
                </a:cxn>
                <a:cxn ang="0">
                  <a:pos x="107" y="8"/>
                </a:cxn>
                <a:cxn ang="0">
                  <a:pos x="107" y="2"/>
                </a:cxn>
                <a:cxn ang="0">
                  <a:pos x="110" y="0"/>
                </a:cxn>
                <a:cxn ang="0">
                  <a:pos x="114" y="0"/>
                </a:cxn>
                <a:cxn ang="0">
                  <a:pos x="117" y="2"/>
                </a:cxn>
                <a:cxn ang="0">
                  <a:pos x="118" y="5"/>
                </a:cxn>
              </a:cxnLst>
              <a:rect l="0" t="0" r="r" b="b"/>
              <a:pathLst>
                <a:path w="130" h="241">
                  <a:moveTo>
                    <a:pt x="118" y="5"/>
                  </a:moveTo>
                  <a:lnTo>
                    <a:pt x="118" y="8"/>
                  </a:lnTo>
                  <a:lnTo>
                    <a:pt x="118" y="12"/>
                  </a:lnTo>
                  <a:lnTo>
                    <a:pt x="119" y="19"/>
                  </a:lnTo>
                  <a:lnTo>
                    <a:pt x="119" y="27"/>
                  </a:lnTo>
                  <a:lnTo>
                    <a:pt x="119" y="32"/>
                  </a:lnTo>
                  <a:lnTo>
                    <a:pt x="120" y="41"/>
                  </a:lnTo>
                  <a:lnTo>
                    <a:pt x="121" y="49"/>
                  </a:lnTo>
                  <a:lnTo>
                    <a:pt x="122" y="58"/>
                  </a:lnTo>
                  <a:lnTo>
                    <a:pt x="123" y="66"/>
                  </a:lnTo>
                  <a:lnTo>
                    <a:pt x="125" y="73"/>
                  </a:lnTo>
                  <a:lnTo>
                    <a:pt x="125" y="81"/>
                  </a:lnTo>
                  <a:lnTo>
                    <a:pt x="127" y="88"/>
                  </a:lnTo>
                  <a:lnTo>
                    <a:pt x="128" y="95"/>
                  </a:lnTo>
                  <a:lnTo>
                    <a:pt x="128" y="100"/>
                  </a:lnTo>
                  <a:lnTo>
                    <a:pt x="129" y="104"/>
                  </a:lnTo>
                  <a:lnTo>
                    <a:pt x="130" y="109"/>
                  </a:lnTo>
                  <a:lnTo>
                    <a:pt x="130" y="115"/>
                  </a:lnTo>
                  <a:lnTo>
                    <a:pt x="130" y="122"/>
                  </a:lnTo>
                  <a:lnTo>
                    <a:pt x="130" y="127"/>
                  </a:lnTo>
                  <a:lnTo>
                    <a:pt x="130" y="133"/>
                  </a:lnTo>
                  <a:lnTo>
                    <a:pt x="130" y="137"/>
                  </a:lnTo>
                  <a:lnTo>
                    <a:pt x="129" y="142"/>
                  </a:lnTo>
                  <a:lnTo>
                    <a:pt x="128" y="146"/>
                  </a:lnTo>
                  <a:lnTo>
                    <a:pt x="126" y="150"/>
                  </a:lnTo>
                  <a:lnTo>
                    <a:pt x="122" y="153"/>
                  </a:lnTo>
                  <a:lnTo>
                    <a:pt x="121" y="156"/>
                  </a:lnTo>
                  <a:lnTo>
                    <a:pt x="117" y="161"/>
                  </a:lnTo>
                  <a:lnTo>
                    <a:pt x="114" y="165"/>
                  </a:lnTo>
                  <a:lnTo>
                    <a:pt x="110" y="168"/>
                  </a:lnTo>
                  <a:lnTo>
                    <a:pt x="106" y="174"/>
                  </a:lnTo>
                  <a:lnTo>
                    <a:pt x="102" y="177"/>
                  </a:lnTo>
                  <a:lnTo>
                    <a:pt x="98" y="183"/>
                  </a:lnTo>
                  <a:lnTo>
                    <a:pt x="92" y="188"/>
                  </a:lnTo>
                  <a:lnTo>
                    <a:pt x="87" y="193"/>
                  </a:lnTo>
                  <a:lnTo>
                    <a:pt x="81" y="197"/>
                  </a:lnTo>
                  <a:lnTo>
                    <a:pt x="77" y="203"/>
                  </a:lnTo>
                  <a:lnTo>
                    <a:pt x="72" y="206"/>
                  </a:lnTo>
                  <a:lnTo>
                    <a:pt x="67" y="209"/>
                  </a:lnTo>
                  <a:lnTo>
                    <a:pt x="61" y="214"/>
                  </a:lnTo>
                  <a:lnTo>
                    <a:pt x="56" y="217"/>
                  </a:lnTo>
                  <a:lnTo>
                    <a:pt x="51" y="220"/>
                  </a:lnTo>
                  <a:lnTo>
                    <a:pt x="46" y="222"/>
                  </a:lnTo>
                  <a:lnTo>
                    <a:pt x="40" y="226"/>
                  </a:lnTo>
                  <a:lnTo>
                    <a:pt x="35" y="229"/>
                  </a:lnTo>
                  <a:lnTo>
                    <a:pt x="27" y="231"/>
                  </a:lnTo>
                  <a:lnTo>
                    <a:pt x="22" y="234"/>
                  </a:lnTo>
                  <a:lnTo>
                    <a:pt x="15" y="238"/>
                  </a:lnTo>
                  <a:lnTo>
                    <a:pt x="9" y="241"/>
                  </a:lnTo>
                  <a:lnTo>
                    <a:pt x="6" y="241"/>
                  </a:lnTo>
                  <a:lnTo>
                    <a:pt x="3" y="241"/>
                  </a:lnTo>
                  <a:lnTo>
                    <a:pt x="1" y="240"/>
                  </a:lnTo>
                  <a:lnTo>
                    <a:pt x="0" y="238"/>
                  </a:lnTo>
                  <a:lnTo>
                    <a:pt x="0" y="235"/>
                  </a:lnTo>
                  <a:lnTo>
                    <a:pt x="0" y="234"/>
                  </a:lnTo>
                  <a:lnTo>
                    <a:pt x="1" y="231"/>
                  </a:lnTo>
                  <a:lnTo>
                    <a:pt x="3" y="231"/>
                  </a:lnTo>
                  <a:lnTo>
                    <a:pt x="10" y="227"/>
                  </a:lnTo>
                  <a:lnTo>
                    <a:pt x="16" y="225"/>
                  </a:lnTo>
                  <a:lnTo>
                    <a:pt x="22" y="221"/>
                  </a:lnTo>
                  <a:lnTo>
                    <a:pt x="27" y="218"/>
                  </a:lnTo>
                  <a:lnTo>
                    <a:pt x="33" y="215"/>
                  </a:lnTo>
                  <a:lnTo>
                    <a:pt x="37" y="212"/>
                  </a:lnTo>
                  <a:lnTo>
                    <a:pt x="41" y="208"/>
                  </a:lnTo>
                  <a:lnTo>
                    <a:pt x="47" y="205"/>
                  </a:lnTo>
                  <a:lnTo>
                    <a:pt x="51" y="200"/>
                  </a:lnTo>
                  <a:lnTo>
                    <a:pt x="55" y="196"/>
                  </a:lnTo>
                  <a:lnTo>
                    <a:pt x="59" y="192"/>
                  </a:lnTo>
                  <a:lnTo>
                    <a:pt x="64" y="188"/>
                  </a:lnTo>
                  <a:lnTo>
                    <a:pt x="67" y="183"/>
                  </a:lnTo>
                  <a:lnTo>
                    <a:pt x="73" y="179"/>
                  </a:lnTo>
                  <a:lnTo>
                    <a:pt x="77" y="174"/>
                  </a:lnTo>
                  <a:lnTo>
                    <a:pt x="82" y="168"/>
                  </a:lnTo>
                  <a:lnTo>
                    <a:pt x="86" y="164"/>
                  </a:lnTo>
                  <a:lnTo>
                    <a:pt x="90" y="160"/>
                  </a:lnTo>
                  <a:lnTo>
                    <a:pt x="93" y="155"/>
                  </a:lnTo>
                  <a:lnTo>
                    <a:pt x="96" y="151"/>
                  </a:lnTo>
                  <a:lnTo>
                    <a:pt x="100" y="146"/>
                  </a:lnTo>
                  <a:lnTo>
                    <a:pt x="103" y="141"/>
                  </a:lnTo>
                  <a:lnTo>
                    <a:pt x="104" y="137"/>
                  </a:lnTo>
                  <a:lnTo>
                    <a:pt x="107" y="133"/>
                  </a:lnTo>
                  <a:lnTo>
                    <a:pt x="109" y="127"/>
                  </a:lnTo>
                  <a:lnTo>
                    <a:pt x="110" y="122"/>
                  </a:lnTo>
                  <a:lnTo>
                    <a:pt x="112" y="117"/>
                  </a:lnTo>
                  <a:lnTo>
                    <a:pt x="113" y="112"/>
                  </a:lnTo>
                  <a:lnTo>
                    <a:pt x="113" y="107"/>
                  </a:lnTo>
                  <a:lnTo>
                    <a:pt x="113" y="101"/>
                  </a:lnTo>
                  <a:lnTo>
                    <a:pt x="113" y="96"/>
                  </a:lnTo>
                  <a:lnTo>
                    <a:pt x="113" y="90"/>
                  </a:lnTo>
                  <a:lnTo>
                    <a:pt x="112" y="87"/>
                  </a:lnTo>
                  <a:lnTo>
                    <a:pt x="112" y="82"/>
                  </a:lnTo>
                  <a:lnTo>
                    <a:pt x="110" y="77"/>
                  </a:lnTo>
                  <a:lnTo>
                    <a:pt x="110" y="73"/>
                  </a:lnTo>
                  <a:lnTo>
                    <a:pt x="109" y="67"/>
                  </a:lnTo>
                  <a:lnTo>
                    <a:pt x="109" y="61"/>
                  </a:lnTo>
                  <a:lnTo>
                    <a:pt x="108" y="55"/>
                  </a:lnTo>
                  <a:lnTo>
                    <a:pt x="108" y="48"/>
                  </a:lnTo>
                  <a:lnTo>
                    <a:pt x="108" y="41"/>
                  </a:lnTo>
                  <a:lnTo>
                    <a:pt x="107" y="35"/>
                  </a:lnTo>
                  <a:lnTo>
                    <a:pt x="107" y="29"/>
                  </a:lnTo>
                  <a:lnTo>
                    <a:pt x="107" y="23"/>
                  </a:lnTo>
                  <a:lnTo>
                    <a:pt x="107" y="18"/>
                  </a:lnTo>
                  <a:lnTo>
                    <a:pt x="107" y="12"/>
                  </a:lnTo>
                  <a:lnTo>
                    <a:pt x="107" y="8"/>
                  </a:lnTo>
                  <a:lnTo>
                    <a:pt x="107" y="5"/>
                  </a:lnTo>
                  <a:lnTo>
                    <a:pt x="107" y="2"/>
                  </a:lnTo>
                  <a:lnTo>
                    <a:pt x="109" y="1"/>
                  </a:lnTo>
                  <a:lnTo>
                    <a:pt x="110" y="0"/>
                  </a:lnTo>
                  <a:lnTo>
                    <a:pt x="113" y="0"/>
                  </a:lnTo>
                  <a:lnTo>
                    <a:pt x="114" y="0"/>
                  </a:lnTo>
                  <a:lnTo>
                    <a:pt x="116" y="1"/>
                  </a:lnTo>
                  <a:lnTo>
                    <a:pt x="117" y="2"/>
                  </a:lnTo>
                  <a:lnTo>
                    <a:pt x="118" y="5"/>
                  </a:lnTo>
                  <a:lnTo>
                    <a:pt x="118" y="5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1" name="Freeform 67"/>
            <p:cNvSpPr>
              <a:spLocks/>
            </p:cNvSpPr>
            <p:nvPr/>
          </p:nvSpPr>
          <p:spPr bwMode="auto">
            <a:xfrm>
              <a:off x="5683" y="3822"/>
              <a:ext cx="115" cy="56"/>
            </a:xfrm>
            <a:custGeom>
              <a:avLst/>
              <a:gdLst/>
              <a:ahLst/>
              <a:cxnLst>
                <a:cxn ang="0">
                  <a:pos x="107" y="13"/>
                </a:cxn>
                <a:cxn ang="0">
                  <a:pos x="101" y="16"/>
                </a:cxn>
                <a:cxn ang="0">
                  <a:pos x="96" y="18"/>
                </a:cxn>
                <a:cxn ang="0">
                  <a:pos x="90" y="19"/>
                </a:cxn>
                <a:cxn ang="0">
                  <a:pos x="80" y="20"/>
                </a:cxn>
                <a:cxn ang="0">
                  <a:pos x="69" y="21"/>
                </a:cxn>
                <a:cxn ang="0">
                  <a:pos x="58" y="23"/>
                </a:cxn>
                <a:cxn ang="0">
                  <a:pos x="47" y="24"/>
                </a:cxn>
                <a:cxn ang="0">
                  <a:pos x="36" y="27"/>
                </a:cxn>
                <a:cxn ang="0">
                  <a:pos x="27" y="31"/>
                </a:cxn>
                <a:cxn ang="0">
                  <a:pos x="20" y="37"/>
                </a:cxn>
                <a:cxn ang="0">
                  <a:pos x="13" y="45"/>
                </a:cxn>
                <a:cxn ang="0">
                  <a:pos x="8" y="54"/>
                </a:cxn>
                <a:cxn ang="0">
                  <a:pos x="5" y="56"/>
                </a:cxn>
                <a:cxn ang="0">
                  <a:pos x="0" y="53"/>
                </a:cxn>
                <a:cxn ang="0">
                  <a:pos x="0" y="47"/>
                </a:cxn>
                <a:cxn ang="0">
                  <a:pos x="5" y="37"/>
                </a:cxn>
                <a:cxn ang="0">
                  <a:pos x="12" y="27"/>
                </a:cxn>
                <a:cxn ang="0">
                  <a:pos x="21" y="18"/>
                </a:cxn>
                <a:cxn ang="0">
                  <a:pos x="31" y="12"/>
                </a:cxn>
                <a:cxn ang="0">
                  <a:pos x="40" y="8"/>
                </a:cxn>
                <a:cxn ang="0">
                  <a:pos x="51" y="5"/>
                </a:cxn>
                <a:cxn ang="0">
                  <a:pos x="64" y="3"/>
                </a:cxn>
                <a:cxn ang="0">
                  <a:pos x="77" y="2"/>
                </a:cxn>
                <a:cxn ang="0">
                  <a:pos x="88" y="2"/>
                </a:cxn>
                <a:cxn ang="0">
                  <a:pos x="93" y="2"/>
                </a:cxn>
                <a:cxn ang="0">
                  <a:pos x="99" y="2"/>
                </a:cxn>
                <a:cxn ang="0">
                  <a:pos x="104" y="1"/>
                </a:cxn>
                <a:cxn ang="0">
                  <a:pos x="110" y="0"/>
                </a:cxn>
                <a:cxn ang="0">
                  <a:pos x="114" y="2"/>
                </a:cxn>
                <a:cxn ang="0">
                  <a:pos x="115" y="6"/>
                </a:cxn>
                <a:cxn ang="0">
                  <a:pos x="113" y="11"/>
                </a:cxn>
                <a:cxn ang="0">
                  <a:pos x="111" y="12"/>
                </a:cxn>
              </a:cxnLst>
              <a:rect l="0" t="0" r="r" b="b"/>
              <a:pathLst>
                <a:path w="115" h="56">
                  <a:moveTo>
                    <a:pt x="111" y="12"/>
                  </a:moveTo>
                  <a:lnTo>
                    <a:pt x="107" y="13"/>
                  </a:lnTo>
                  <a:lnTo>
                    <a:pt x="104" y="14"/>
                  </a:lnTo>
                  <a:lnTo>
                    <a:pt x="101" y="16"/>
                  </a:lnTo>
                  <a:lnTo>
                    <a:pt x="99" y="17"/>
                  </a:lnTo>
                  <a:lnTo>
                    <a:pt x="96" y="18"/>
                  </a:lnTo>
                  <a:lnTo>
                    <a:pt x="93" y="19"/>
                  </a:lnTo>
                  <a:lnTo>
                    <a:pt x="90" y="19"/>
                  </a:lnTo>
                  <a:lnTo>
                    <a:pt x="87" y="20"/>
                  </a:lnTo>
                  <a:lnTo>
                    <a:pt x="80" y="20"/>
                  </a:lnTo>
                  <a:lnTo>
                    <a:pt x="74" y="21"/>
                  </a:lnTo>
                  <a:lnTo>
                    <a:pt x="69" y="21"/>
                  </a:lnTo>
                  <a:lnTo>
                    <a:pt x="63" y="23"/>
                  </a:lnTo>
                  <a:lnTo>
                    <a:pt x="58" y="23"/>
                  </a:lnTo>
                  <a:lnTo>
                    <a:pt x="52" y="23"/>
                  </a:lnTo>
                  <a:lnTo>
                    <a:pt x="47" y="24"/>
                  </a:lnTo>
                  <a:lnTo>
                    <a:pt x="43" y="26"/>
                  </a:lnTo>
                  <a:lnTo>
                    <a:pt x="36" y="27"/>
                  </a:lnTo>
                  <a:lnTo>
                    <a:pt x="33" y="29"/>
                  </a:lnTo>
                  <a:lnTo>
                    <a:pt x="27" y="31"/>
                  </a:lnTo>
                  <a:lnTo>
                    <a:pt x="24" y="34"/>
                  </a:lnTo>
                  <a:lnTo>
                    <a:pt x="20" y="37"/>
                  </a:lnTo>
                  <a:lnTo>
                    <a:pt x="17" y="41"/>
                  </a:lnTo>
                  <a:lnTo>
                    <a:pt x="13" y="45"/>
                  </a:lnTo>
                  <a:lnTo>
                    <a:pt x="10" y="52"/>
                  </a:lnTo>
                  <a:lnTo>
                    <a:pt x="8" y="54"/>
                  </a:lnTo>
                  <a:lnTo>
                    <a:pt x="7" y="56"/>
                  </a:lnTo>
                  <a:lnTo>
                    <a:pt x="5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1"/>
                  </a:lnTo>
                  <a:lnTo>
                    <a:pt x="0" y="47"/>
                  </a:lnTo>
                  <a:lnTo>
                    <a:pt x="2" y="44"/>
                  </a:lnTo>
                  <a:lnTo>
                    <a:pt x="5" y="37"/>
                  </a:lnTo>
                  <a:lnTo>
                    <a:pt x="8" y="31"/>
                  </a:lnTo>
                  <a:lnTo>
                    <a:pt x="12" y="27"/>
                  </a:lnTo>
                  <a:lnTo>
                    <a:pt x="17" y="23"/>
                  </a:lnTo>
                  <a:lnTo>
                    <a:pt x="21" y="18"/>
                  </a:lnTo>
                  <a:lnTo>
                    <a:pt x="25" y="15"/>
                  </a:lnTo>
                  <a:lnTo>
                    <a:pt x="31" y="12"/>
                  </a:lnTo>
                  <a:lnTo>
                    <a:pt x="35" y="11"/>
                  </a:lnTo>
                  <a:lnTo>
                    <a:pt x="40" y="8"/>
                  </a:lnTo>
                  <a:lnTo>
                    <a:pt x="46" y="6"/>
                  </a:lnTo>
                  <a:lnTo>
                    <a:pt x="51" y="5"/>
                  </a:lnTo>
                  <a:lnTo>
                    <a:pt x="58" y="4"/>
                  </a:lnTo>
                  <a:lnTo>
                    <a:pt x="64" y="3"/>
                  </a:lnTo>
                  <a:lnTo>
                    <a:pt x="71" y="2"/>
                  </a:lnTo>
                  <a:lnTo>
                    <a:pt x="77" y="2"/>
                  </a:lnTo>
                  <a:lnTo>
                    <a:pt x="86" y="2"/>
                  </a:lnTo>
                  <a:lnTo>
                    <a:pt x="88" y="2"/>
                  </a:lnTo>
                  <a:lnTo>
                    <a:pt x="91" y="2"/>
                  </a:lnTo>
                  <a:lnTo>
                    <a:pt x="93" y="2"/>
                  </a:lnTo>
                  <a:lnTo>
                    <a:pt x="97" y="2"/>
                  </a:lnTo>
                  <a:lnTo>
                    <a:pt x="99" y="2"/>
                  </a:lnTo>
                  <a:lnTo>
                    <a:pt x="101" y="2"/>
                  </a:lnTo>
                  <a:lnTo>
                    <a:pt x="104" y="1"/>
                  </a:lnTo>
                  <a:lnTo>
                    <a:pt x="107" y="1"/>
                  </a:lnTo>
                  <a:lnTo>
                    <a:pt x="110" y="0"/>
                  </a:lnTo>
                  <a:lnTo>
                    <a:pt x="112" y="1"/>
                  </a:lnTo>
                  <a:lnTo>
                    <a:pt x="114" y="2"/>
                  </a:lnTo>
                  <a:lnTo>
                    <a:pt x="115" y="5"/>
                  </a:lnTo>
                  <a:lnTo>
                    <a:pt x="115" y="6"/>
                  </a:lnTo>
                  <a:lnTo>
                    <a:pt x="114" y="8"/>
                  </a:lnTo>
                  <a:lnTo>
                    <a:pt x="113" y="11"/>
                  </a:lnTo>
                  <a:lnTo>
                    <a:pt x="111" y="12"/>
                  </a:lnTo>
                  <a:lnTo>
                    <a:pt x="111" y="12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2" name="Freeform 68"/>
            <p:cNvSpPr>
              <a:spLocks/>
            </p:cNvSpPr>
            <p:nvPr/>
          </p:nvSpPr>
          <p:spPr bwMode="auto">
            <a:xfrm>
              <a:off x="5700" y="3842"/>
              <a:ext cx="105" cy="43"/>
            </a:xfrm>
            <a:custGeom>
              <a:avLst/>
              <a:gdLst/>
              <a:ahLst/>
              <a:cxnLst>
                <a:cxn ang="0">
                  <a:pos x="99" y="17"/>
                </a:cxn>
                <a:cxn ang="0">
                  <a:pos x="95" y="20"/>
                </a:cxn>
                <a:cxn ang="0">
                  <a:pos x="89" y="22"/>
                </a:cxn>
                <a:cxn ang="0">
                  <a:pos x="85" y="25"/>
                </a:cxn>
                <a:cxn ang="0">
                  <a:pos x="77" y="30"/>
                </a:cxn>
                <a:cxn ang="0">
                  <a:pos x="67" y="32"/>
                </a:cxn>
                <a:cxn ang="0">
                  <a:pos x="57" y="32"/>
                </a:cxn>
                <a:cxn ang="0">
                  <a:pos x="48" y="32"/>
                </a:cxn>
                <a:cxn ang="0">
                  <a:pos x="40" y="30"/>
                </a:cxn>
                <a:cxn ang="0">
                  <a:pos x="31" y="30"/>
                </a:cxn>
                <a:cxn ang="0">
                  <a:pos x="23" y="32"/>
                </a:cxn>
                <a:cxn ang="0">
                  <a:pos x="15" y="36"/>
                </a:cxn>
                <a:cxn ang="0">
                  <a:pos x="8" y="43"/>
                </a:cxn>
                <a:cxn ang="0">
                  <a:pos x="2" y="43"/>
                </a:cxn>
                <a:cxn ang="0">
                  <a:pos x="0" y="40"/>
                </a:cxn>
                <a:cxn ang="0">
                  <a:pos x="0" y="36"/>
                </a:cxn>
                <a:cxn ang="0">
                  <a:pos x="6" y="29"/>
                </a:cxn>
                <a:cxn ang="0">
                  <a:pos x="15" y="23"/>
                </a:cxn>
                <a:cxn ang="0">
                  <a:pos x="22" y="20"/>
                </a:cxn>
                <a:cxn ang="0">
                  <a:pos x="31" y="19"/>
                </a:cxn>
                <a:cxn ang="0">
                  <a:pos x="40" y="18"/>
                </a:cxn>
                <a:cxn ang="0">
                  <a:pos x="48" y="17"/>
                </a:cxn>
                <a:cxn ang="0">
                  <a:pos x="57" y="14"/>
                </a:cxn>
                <a:cxn ang="0">
                  <a:pos x="68" y="11"/>
                </a:cxn>
                <a:cxn ang="0">
                  <a:pos x="75" y="8"/>
                </a:cxn>
                <a:cxn ang="0">
                  <a:pos x="81" y="6"/>
                </a:cxn>
                <a:cxn ang="0">
                  <a:pos x="86" y="6"/>
                </a:cxn>
                <a:cxn ang="0">
                  <a:pos x="90" y="3"/>
                </a:cxn>
                <a:cxn ang="0">
                  <a:pos x="96" y="0"/>
                </a:cxn>
                <a:cxn ang="0">
                  <a:pos x="101" y="3"/>
                </a:cxn>
                <a:cxn ang="0">
                  <a:pos x="105" y="7"/>
                </a:cxn>
                <a:cxn ang="0">
                  <a:pos x="103" y="12"/>
                </a:cxn>
                <a:cxn ang="0">
                  <a:pos x="102" y="14"/>
                </a:cxn>
              </a:cxnLst>
              <a:rect l="0" t="0" r="r" b="b"/>
              <a:pathLst>
                <a:path w="105" h="43">
                  <a:moveTo>
                    <a:pt x="102" y="14"/>
                  </a:moveTo>
                  <a:lnTo>
                    <a:pt x="99" y="17"/>
                  </a:lnTo>
                  <a:lnTo>
                    <a:pt x="97" y="18"/>
                  </a:lnTo>
                  <a:lnTo>
                    <a:pt x="95" y="20"/>
                  </a:lnTo>
                  <a:lnTo>
                    <a:pt x="92" y="21"/>
                  </a:lnTo>
                  <a:lnTo>
                    <a:pt x="89" y="22"/>
                  </a:lnTo>
                  <a:lnTo>
                    <a:pt x="87" y="24"/>
                  </a:lnTo>
                  <a:lnTo>
                    <a:pt x="85" y="25"/>
                  </a:lnTo>
                  <a:lnTo>
                    <a:pt x="83" y="27"/>
                  </a:lnTo>
                  <a:lnTo>
                    <a:pt x="77" y="30"/>
                  </a:lnTo>
                  <a:lnTo>
                    <a:pt x="72" y="31"/>
                  </a:lnTo>
                  <a:lnTo>
                    <a:pt x="67" y="32"/>
                  </a:lnTo>
                  <a:lnTo>
                    <a:pt x="62" y="32"/>
                  </a:lnTo>
                  <a:lnTo>
                    <a:pt x="57" y="32"/>
                  </a:lnTo>
                  <a:lnTo>
                    <a:pt x="54" y="32"/>
                  </a:lnTo>
                  <a:lnTo>
                    <a:pt x="48" y="32"/>
                  </a:lnTo>
                  <a:lnTo>
                    <a:pt x="45" y="31"/>
                  </a:lnTo>
                  <a:lnTo>
                    <a:pt x="40" y="30"/>
                  </a:lnTo>
                  <a:lnTo>
                    <a:pt x="36" y="30"/>
                  </a:lnTo>
                  <a:lnTo>
                    <a:pt x="31" y="30"/>
                  </a:lnTo>
                  <a:lnTo>
                    <a:pt x="28" y="31"/>
                  </a:lnTo>
                  <a:lnTo>
                    <a:pt x="23" y="32"/>
                  </a:lnTo>
                  <a:lnTo>
                    <a:pt x="19" y="34"/>
                  </a:lnTo>
                  <a:lnTo>
                    <a:pt x="15" y="36"/>
                  </a:lnTo>
                  <a:lnTo>
                    <a:pt x="10" y="40"/>
                  </a:lnTo>
                  <a:lnTo>
                    <a:pt x="8" y="43"/>
                  </a:lnTo>
                  <a:lnTo>
                    <a:pt x="5" y="43"/>
                  </a:lnTo>
                  <a:lnTo>
                    <a:pt x="2" y="43"/>
                  </a:lnTo>
                  <a:lnTo>
                    <a:pt x="1" y="43"/>
                  </a:lnTo>
                  <a:lnTo>
                    <a:pt x="0" y="40"/>
                  </a:lnTo>
                  <a:lnTo>
                    <a:pt x="0" y="38"/>
                  </a:lnTo>
                  <a:lnTo>
                    <a:pt x="0" y="36"/>
                  </a:lnTo>
                  <a:lnTo>
                    <a:pt x="2" y="34"/>
                  </a:lnTo>
                  <a:lnTo>
                    <a:pt x="6" y="29"/>
                  </a:lnTo>
                  <a:lnTo>
                    <a:pt x="10" y="25"/>
                  </a:lnTo>
                  <a:lnTo>
                    <a:pt x="15" y="23"/>
                  </a:lnTo>
                  <a:lnTo>
                    <a:pt x="19" y="22"/>
                  </a:lnTo>
                  <a:lnTo>
                    <a:pt x="22" y="20"/>
                  </a:lnTo>
                  <a:lnTo>
                    <a:pt x="27" y="20"/>
                  </a:lnTo>
                  <a:lnTo>
                    <a:pt x="31" y="19"/>
                  </a:lnTo>
                  <a:lnTo>
                    <a:pt x="36" y="19"/>
                  </a:lnTo>
                  <a:lnTo>
                    <a:pt x="40" y="18"/>
                  </a:lnTo>
                  <a:lnTo>
                    <a:pt x="44" y="18"/>
                  </a:lnTo>
                  <a:lnTo>
                    <a:pt x="48" y="17"/>
                  </a:lnTo>
                  <a:lnTo>
                    <a:pt x="54" y="17"/>
                  </a:lnTo>
                  <a:lnTo>
                    <a:pt x="57" y="14"/>
                  </a:lnTo>
                  <a:lnTo>
                    <a:pt x="62" y="14"/>
                  </a:lnTo>
                  <a:lnTo>
                    <a:pt x="68" y="11"/>
                  </a:lnTo>
                  <a:lnTo>
                    <a:pt x="73" y="9"/>
                  </a:lnTo>
                  <a:lnTo>
                    <a:pt x="75" y="8"/>
                  </a:lnTo>
                  <a:lnTo>
                    <a:pt x="77" y="7"/>
                  </a:lnTo>
                  <a:lnTo>
                    <a:pt x="81" y="6"/>
                  </a:lnTo>
                  <a:lnTo>
                    <a:pt x="83" y="6"/>
                  </a:lnTo>
                  <a:lnTo>
                    <a:pt x="86" y="6"/>
                  </a:lnTo>
                  <a:lnTo>
                    <a:pt x="88" y="5"/>
                  </a:lnTo>
                  <a:lnTo>
                    <a:pt x="90" y="3"/>
                  </a:lnTo>
                  <a:lnTo>
                    <a:pt x="94" y="3"/>
                  </a:lnTo>
                  <a:lnTo>
                    <a:pt x="96" y="0"/>
                  </a:lnTo>
                  <a:lnTo>
                    <a:pt x="99" y="0"/>
                  </a:lnTo>
                  <a:lnTo>
                    <a:pt x="101" y="3"/>
                  </a:lnTo>
                  <a:lnTo>
                    <a:pt x="103" y="5"/>
                  </a:lnTo>
                  <a:lnTo>
                    <a:pt x="105" y="7"/>
                  </a:lnTo>
                  <a:lnTo>
                    <a:pt x="105" y="9"/>
                  </a:lnTo>
                  <a:lnTo>
                    <a:pt x="103" y="12"/>
                  </a:lnTo>
                  <a:lnTo>
                    <a:pt x="102" y="14"/>
                  </a:lnTo>
                  <a:lnTo>
                    <a:pt x="102" y="14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3" name="Freeform 69"/>
            <p:cNvSpPr>
              <a:spLocks/>
            </p:cNvSpPr>
            <p:nvPr/>
          </p:nvSpPr>
          <p:spPr bwMode="auto">
            <a:xfrm>
              <a:off x="5782" y="3561"/>
              <a:ext cx="62" cy="223"/>
            </a:xfrm>
            <a:custGeom>
              <a:avLst/>
              <a:gdLst/>
              <a:ahLst/>
              <a:cxnLst>
                <a:cxn ang="0">
                  <a:pos x="27" y="10"/>
                </a:cxn>
                <a:cxn ang="0">
                  <a:pos x="26" y="15"/>
                </a:cxn>
                <a:cxn ang="0">
                  <a:pos x="24" y="23"/>
                </a:cxn>
                <a:cxn ang="0">
                  <a:pos x="23" y="31"/>
                </a:cxn>
                <a:cxn ang="0">
                  <a:pos x="20" y="41"/>
                </a:cxn>
                <a:cxn ang="0">
                  <a:pos x="19" y="50"/>
                </a:cxn>
                <a:cxn ang="0">
                  <a:pos x="18" y="59"/>
                </a:cxn>
                <a:cxn ang="0">
                  <a:pos x="18" y="66"/>
                </a:cxn>
                <a:cxn ang="0">
                  <a:pos x="19" y="73"/>
                </a:cxn>
                <a:cxn ang="0">
                  <a:pos x="21" y="78"/>
                </a:cxn>
                <a:cxn ang="0">
                  <a:pos x="26" y="84"/>
                </a:cxn>
                <a:cxn ang="0">
                  <a:pos x="30" y="90"/>
                </a:cxn>
                <a:cxn ang="0">
                  <a:pos x="34" y="96"/>
                </a:cxn>
                <a:cxn ang="0">
                  <a:pos x="39" y="102"/>
                </a:cxn>
                <a:cxn ang="0">
                  <a:pos x="44" y="107"/>
                </a:cxn>
                <a:cxn ang="0">
                  <a:pos x="48" y="114"/>
                </a:cxn>
                <a:cxn ang="0">
                  <a:pos x="53" y="120"/>
                </a:cxn>
                <a:cxn ang="0">
                  <a:pos x="58" y="129"/>
                </a:cxn>
                <a:cxn ang="0">
                  <a:pos x="60" y="136"/>
                </a:cxn>
                <a:cxn ang="0">
                  <a:pos x="61" y="145"/>
                </a:cxn>
                <a:cxn ang="0">
                  <a:pos x="61" y="154"/>
                </a:cxn>
                <a:cxn ang="0">
                  <a:pos x="61" y="162"/>
                </a:cxn>
                <a:cxn ang="0">
                  <a:pos x="61" y="171"/>
                </a:cxn>
                <a:cxn ang="0">
                  <a:pos x="61" y="181"/>
                </a:cxn>
                <a:cxn ang="0">
                  <a:pos x="60" y="195"/>
                </a:cxn>
                <a:cxn ang="0">
                  <a:pos x="58" y="209"/>
                </a:cxn>
                <a:cxn ang="0">
                  <a:pos x="56" y="218"/>
                </a:cxn>
                <a:cxn ang="0">
                  <a:pos x="54" y="222"/>
                </a:cxn>
                <a:cxn ang="0">
                  <a:pos x="52" y="221"/>
                </a:cxn>
                <a:cxn ang="0">
                  <a:pos x="50" y="218"/>
                </a:cxn>
                <a:cxn ang="0">
                  <a:pos x="47" y="208"/>
                </a:cxn>
                <a:cxn ang="0">
                  <a:pos x="47" y="195"/>
                </a:cxn>
                <a:cxn ang="0">
                  <a:pos x="47" y="182"/>
                </a:cxn>
                <a:cxn ang="0">
                  <a:pos x="46" y="173"/>
                </a:cxn>
                <a:cxn ang="0">
                  <a:pos x="44" y="163"/>
                </a:cxn>
                <a:cxn ang="0">
                  <a:pos x="42" y="156"/>
                </a:cxn>
                <a:cxn ang="0">
                  <a:pos x="39" y="148"/>
                </a:cxn>
                <a:cxn ang="0">
                  <a:pos x="35" y="140"/>
                </a:cxn>
                <a:cxn ang="0">
                  <a:pos x="31" y="132"/>
                </a:cxn>
                <a:cxn ang="0">
                  <a:pos x="27" y="125"/>
                </a:cxn>
                <a:cxn ang="0">
                  <a:pos x="21" y="117"/>
                </a:cxn>
                <a:cxn ang="0">
                  <a:pos x="18" y="110"/>
                </a:cxn>
                <a:cxn ang="0">
                  <a:pos x="14" y="105"/>
                </a:cxn>
                <a:cxn ang="0">
                  <a:pos x="11" y="100"/>
                </a:cxn>
                <a:cxn ang="0">
                  <a:pos x="7" y="94"/>
                </a:cxn>
                <a:cxn ang="0">
                  <a:pos x="4" y="88"/>
                </a:cxn>
                <a:cxn ang="0">
                  <a:pos x="2" y="82"/>
                </a:cxn>
                <a:cxn ang="0">
                  <a:pos x="1" y="76"/>
                </a:cxn>
                <a:cxn ang="0">
                  <a:pos x="0" y="68"/>
                </a:cxn>
                <a:cxn ang="0">
                  <a:pos x="1" y="60"/>
                </a:cxn>
                <a:cxn ang="0">
                  <a:pos x="3" y="50"/>
                </a:cxn>
                <a:cxn ang="0">
                  <a:pos x="6" y="41"/>
                </a:cxn>
                <a:cxn ang="0">
                  <a:pos x="10" y="31"/>
                </a:cxn>
                <a:cxn ang="0">
                  <a:pos x="13" y="22"/>
                </a:cxn>
                <a:cxn ang="0">
                  <a:pos x="16" y="15"/>
                </a:cxn>
                <a:cxn ang="0">
                  <a:pos x="18" y="10"/>
                </a:cxn>
                <a:cxn ang="0">
                  <a:pos x="20" y="4"/>
                </a:cxn>
                <a:cxn ang="0">
                  <a:pos x="23" y="1"/>
                </a:cxn>
                <a:cxn ang="0">
                  <a:pos x="26" y="1"/>
                </a:cxn>
                <a:cxn ang="0">
                  <a:pos x="28" y="4"/>
                </a:cxn>
                <a:cxn ang="0">
                  <a:pos x="28" y="8"/>
                </a:cxn>
              </a:cxnLst>
              <a:rect l="0" t="0" r="r" b="b"/>
              <a:pathLst>
                <a:path w="62" h="223">
                  <a:moveTo>
                    <a:pt x="28" y="8"/>
                  </a:moveTo>
                  <a:lnTo>
                    <a:pt x="27" y="10"/>
                  </a:lnTo>
                  <a:lnTo>
                    <a:pt x="27" y="12"/>
                  </a:lnTo>
                  <a:lnTo>
                    <a:pt x="26" y="15"/>
                  </a:lnTo>
                  <a:lnTo>
                    <a:pt x="25" y="18"/>
                  </a:lnTo>
                  <a:lnTo>
                    <a:pt x="24" y="23"/>
                  </a:lnTo>
                  <a:lnTo>
                    <a:pt x="24" y="27"/>
                  </a:lnTo>
                  <a:lnTo>
                    <a:pt x="23" y="31"/>
                  </a:lnTo>
                  <a:lnTo>
                    <a:pt x="21" y="36"/>
                  </a:lnTo>
                  <a:lnTo>
                    <a:pt x="20" y="41"/>
                  </a:lnTo>
                  <a:lnTo>
                    <a:pt x="20" y="46"/>
                  </a:lnTo>
                  <a:lnTo>
                    <a:pt x="19" y="50"/>
                  </a:lnTo>
                  <a:lnTo>
                    <a:pt x="18" y="55"/>
                  </a:lnTo>
                  <a:lnTo>
                    <a:pt x="18" y="59"/>
                  </a:lnTo>
                  <a:lnTo>
                    <a:pt x="18" y="63"/>
                  </a:lnTo>
                  <a:lnTo>
                    <a:pt x="18" y="66"/>
                  </a:lnTo>
                  <a:lnTo>
                    <a:pt x="19" y="69"/>
                  </a:lnTo>
                  <a:lnTo>
                    <a:pt x="19" y="73"/>
                  </a:lnTo>
                  <a:lnTo>
                    <a:pt x="20" y="76"/>
                  </a:lnTo>
                  <a:lnTo>
                    <a:pt x="21" y="78"/>
                  </a:lnTo>
                  <a:lnTo>
                    <a:pt x="24" y="81"/>
                  </a:lnTo>
                  <a:lnTo>
                    <a:pt x="26" y="84"/>
                  </a:lnTo>
                  <a:lnTo>
                    <a:pt x="28" y="88"/>
                  </a:lnTo>
                  <a:lnTo>
                    <a:pt x="30" y="90"/>
                  </a:lnTo>
                  <a:lnTo>
                    <a:pt x="32" y="93"/>
                  </a:lnTo>
                  <a:lnTo>
                    <a:pt x="34" y="96"/>
                  </a:lnTo>
                  <a:lnTo>
                    <a:pt x="37" y="99"/>
                  </a:lnTo>
                  <a:lnTo>
                    <a:pt x="39" y="102"/>
                  </a:lnTo>
                  <a:lnTo>
                    <a:pt x="42" y="105"/>
                  </a:lnTo>
                  <a:lnTo>
                    <a:pt x="44" y="107"/>
                  </a:lnTo>
                  <a:lnTo>
                    <a:pt x="46" y="110"/>
                  </a:lnTo>
                  <a:lnTo>
                    <a:pt x="48" y="114"/>
                  </a:lnTo>
                  <a:lnTo>
                    <a:pt x="51" y="116"/>
                  </a:lnTo>
                  <a:lnTo>
                    <a:pt x="53" y="120"/>
                  </a:lnTo>
                  <a:lnTo>
                    <a:pt x="56" y="125"/>
                  </a:lnTo>
                  <a:lnTo>
                    <a:pt x="58" y="129"/>
                  </a:lnTo>
                  <a:lnTo>
                    <a:pt x="59" y="133"/>
                  </a:lnTo>
                  <a:lnTo>
                    <a:pt x="60" y="136"/>
                  </a:lnTo>
                  <a:lnTo>
                    <a:pt x="61" y="142"/>
                  </a:lnTo>
                  <a:lnTo>
                    <a:pt x="61" y="145"/>
                  </a:lnTo>
                  <a:lnTo>
                    <a:pt x="62" y="149"/>
                  </a:lnTo>
                  <a:lnTo>
                    <a:pt x="61" y="154"/>
                  </a:lnTo>
                  <a:lnTo>
                    <a:pt x="61" y="157"/>
                  </a:lnTo>
                  <a:lnTo>
                    <a:pt x="61" y="162"/>
                  </a:lnTo>
                  <a:lnTo>
                    <a:pt x="61" y="166"/>
                  </a:lnTo>
                  <a:lnTo>
                    <a:pt x="61" y="171"/>
                  </a:lnTo>
                  <a:lnTo>
                    <a:pt x="61" y="175"/>
                  </a:lnTo>
                  <a:lnTo>
                    <a:pt x="61" y="181"/>
                  </a:lnTo>
                  <a:lnTo>
                    <a:pt x="61" y="187"/>
                  </a:lnTo>
                  <a:lnTo>
                    <a:pt x="60" y="195"/>
                  </a:lnTo>
                  <a:lnTo>
                    <a:pt x="59" y="202"/>
                  </a:lnTo>
                  <a:lnTo>
                    <a:pt x="58" y="209"/>
                  </a:lnTo>
                  <a:lnTo>
                    <a:pt x="58" y="214"/>
                  </a:lnTo>
                  <a:lnTo>
                    <a:pt x="56" y="218"/>
                  </a:lnTo>
                  <a:lnTo>
                    <a:pt x="56" y="221"/>
                  </a:lnTo>
                  <a:lnTo>
                    <a:pt x="54" y="222"/>
                  </a:lnTo>
                  <a:lnTo>
                    <a:pt x="53" y="223"/>
                  </a:lnTo>
                  <a:lnTo>
                    <a:pt x="52" y="221"/>
                  </a:lnTo>
                  <a:lnTo>
                    <a:pt x="50" y="220"/>
                  </a:lnTo>
                  <a:lnTo>
                    <a:pt x="50" y="218"/>
                  </a:lnTo>
                  <a:lnTo>
                    <a:pt x="48" y="213"/>
                  </a:lnTo>
                  <a:lnTo>
                    <a:pt x="47" y="208"/>
                  </a:lnTo>
                  <a:lnTo>
                    <a:pt x="47" y="202"/>
                  </a:lnTo>
                  <a:lnTo>
                    <a:pt x="47" y="195"/>
                  </a:lnTo>
                  <a:lnTo>
                    <a:pt x="48" y="188"/>
                  </a:lnTo>
                  <a:lnTo>
                    <a:pt x="47" y="182"/>
                  </a:lnTo>
                  <a:lnTo>
                    <a:pt x="47" y="178"/>
                  </a:lnTo>
                  <a:lnTo>
                    <a:pt x="46" y="173"/>
                  </a:lnTo>
                  <a:lnTo>
                    <a:pt x="45" y="168"/>
                  </a:lnTo>
                  <a:lnTo>
                    <a:pt x="44" y="163"/>
                  </a:lnTo>
                  <a:lnTo>
                    <a:pt x="43" y="159"/>
                  </a:lnTo>
                  <a:lnTo>
                    <a:pt x="42" y="156"/>
                  </a:lnTo>
                  <a:lnTo>
                    <a:pt x="41" y="152"/>
                  </a:lnTo>
                  <a:lnTo>
                    <a:pt x="39" y="148"/>
                  </a:lnTo>
                  <a:lnTo>
                    <a:pt x="38" y="144"/>
                  </a:lnTo>
                  <a:lnTo>
                    <a:pt x="35" y="140"/>
                  </a:lnTo>
                  <a:lnTo>
                    <a:pt x="33" y="136"/>
                  </a:lnTo>
                  <a:lnTo>
                    <a:pt x="31" y="132"/>
                  </a:lnTo>
                  <a:lnTo>
                    <a:pt x="30" y="128"/>
                  </a:lnTo>
                  <a:lnTo>
                    <a:pt x="27" y="125"/>
                  </a:lnTo>
                  <a:lnTo>
                    <a:pt x="24" y="120"/>
                  </a:lnTo>
                  <a:lnTo>
                    <a:pt x="21" y="117"/>
                  </a:lnTo>
                  <a:lnTo>
                    <a:pt x="20" y="114"/>
                  </a:lnTo>
                  <a:lnTo>
                    <a:pt x="18" y="110"/>
                  </a:lnTo>
                  <a:lnTo>
                    <a:pt x="16" y="108"/>
                  </a:lnTo>
                  <a:lnTo>
                    <a:pt x="14" y="105"/>
                  </a:lnTo>
                  <a:lnTo>
                    <a:pt x="13" y="103"/>
                  </a:lnTo>
                  <a:lnTo>
                    <a:pt x="11" y="100"/>
                  </a:lnTo>
                  <a:lnTo>
                    <a:pt x="10" y="97"/>
                  </a:lnTo>
                  <a:lnTo>
                    <a:pt x="7" y="94"/>
                  </a:lnTo>
                  <a:lnTo>
                    <a:pt x="6" y="91"/>
                  </a:lnTo>
                  <a:lnTo>
                    <a:pt x="4" y="88"/>
                  </a:lnTo>
                  <a:lnTo>
                    <a:pt x="4" y="86"/>
                  </a:lnTo>
                  <a:lnTo>
                    <a:pt x="2" y="82"/>
                  </a:lnTo>
                  <a:lnTo>
                    <a:pt x="1" y="79"/>
                  </a:lnTo>
                  <a:lnTo>
                    <a:pt x="1" y="76"/>
                  </a:lnTo>
                  <a:lnTo>
                    <a:pt x="1" y="73"/>
                  </a:lnTo>
                  <a:lnTo>
                    <a:pt x="0" y="68"/>
                  </a:lnTo>
                  <a:lnTo>
                    <a:pt x="0" y="64"/>
                  </a:lnTo>
                  <a:lnTo>
                    <a:pt x="1" y="60"/>
                  </a:lnTo>
                  <a:lnTo>
                    <a:pt x="2" y="55"/>
                  </a:lnTo>
                  <a:lnTo>
                    <a:pt x="3" y="50"/>
                  </a:lnTo>
                  <a:lnTo>
                    <a:pt x="4" y="46"/>
                  </a:lnTo>
                  <a:lnTo>
                    <a:pt x="6" y="41"/>
                  </a:lnTo>
                  <a:lnTo>
                    <a:pt x="7" y="36"/>
                  </a:lnTo>
                  <a:lnTo>
                    <a:pt x="10" y="31"/>
                  </a:lnTo>
                  <a:lnTo>
                    <a:pt x="12" y="27"/>
                  </a:lnTo>
                  <a:lnTo>
                    <a:pt x="13" y="22"/>
                  </a:lnTo>
                  <a:lnTo>
                    <a:pt x="15" y="18"/>
                  </a:lnTo>
                  <a:lnTo>
                    <a:pt x="16" y="15"/>
                  </a:lnTo>
                  <a:lnTo>
                    <a:pt x="18" y="12"/>
                  </a:lnTo>
                  <a:lnTo>
                    <a:pt x="18" y="10"/>
                  </a:lnTo>
                  <a:lnTo>
                    <a:pt x="19" y="8"/>
                  </a:lnTo>
                  <a:lnTo>
                    <a:pt x="20" y="4"/>
                  </a:lnTo>
                  <a:lnTo>
                    <a:pt x="21" y="2"/>
                  </a:lnTo>
                  <a:lnTo>
                    <a:pt x="23" y="1"/>
                  </a:lnTo>
                  <a:lnTo>
                    <a:pt x="25" y="0"/>
                  </a:lnTo>
                  <a:lnTo>
                    <a:pt x="26" y="1"/>
                  </a:lnTo>
                  <a:lnTo>
                    <a:pt x="27" y="2"/>
                  </a:lnTo>
                  <a:lnTo>
                    <a:pt x="28" y="4"/>
                  </a:lnTo>
                  <a:lnTo>
                    <a:pt x="28" y="8"/>
                  </a:lnTo>
                  <a:lnTo>
                    <a:pt x="28" y="8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4" name="Freeform 70"/>
            <p:cNvSpPr>
              <a:spLocks/>
            </p:cNvSpPr>
            <p:nvPr/>
          </p:nvSpPr>
          <p:spPr bwMode="auto">
            <a:xfrm>
              <a:off x="5817" y="3719"/>
              <a:ext cx="80" cy="28"/>
            </a:xfrm>
            <a:custGeom>
              <a:avLst/>
              <a:gdLst/>
              <a:ahLst/>
              <a:cxnLst>
                <a:cxn ang="0">
                  <a:pos x="6" y="1"/>
                </a:cxn>
                <a:cxn ang="0">
                  <a:pos x="8" y="4"/>
                </a:cxn>
                <a:cxn ang="0">
                  <a:pos x="12" y="8"/>
                </a:cxn>
                <a:cxn ang="0">
                  <a:pos x="16" y="9"/>
                </a:cxn>
                <a:cxn ang="0">
                  <a:pos x="21" y="11"/>
                </a:cxn>
                <a:cxn ang="0">
                  <a:pos x="24" y="12"/>
                </a:cxn>
                <a:cxn ang="0">
                  <a:pos x="30" y="13"/>
                </a:cxn>
                <a:cxn ang="0">
                  <a:pos x="34" y="13"/>
                </a:cxn>
                <a:cxn ang="0">
                  <a:pos x="38" y="13"/>
                </a:cxn>
                <a:cxn ang="0">
                  <a:pos x="44" y="13"/>
                </a:cxn>
                <a:cxn ang="0">
                  <a:pos x="49" y="12"/>
                </a:cxn>
                <a:cxn ang="0">
                  <a:pos x="52" y="11"/>
                </a:cxn>
                <a:cxn ang="0">
                  <a:pos x="58" y="10"/>
                </a:cxn>
                <a:cxn ang="0">
                  <a:pos x="63" y="8"/>
                </a:cxn>
                <a:cxn ang="0">
                  <a:pos x="69" y="7"/>
                </a:cxn>
                <a:cxn ang="0">
                  <a:pos x="73" y="4"/>
                </a:cxn>
                <a:cxn ang="0">
                  <a:pos x="78" y="3"/>
                </a:cxn>
                <a:cxn ang="0">
                  <a:pos x="79" y="4"/>
                </a:cxn>
                <a:cxn ang="0">
                  <a:pos x="80" y="8"/>
                </a:cxn>
                <a:cxn ang="0">
                  <a:pos x="79" y="9"/>
                </a:cxn>
                <a:cxn ang="0">
                  <a:pos x="78" y="11"/>
                </a:cxn>
                <a:cxn ang="0">
                  <a:pos x="78" y="13"/>
                </a:cxn>
                <a:cxn ang="0">
                  <a:pos x="77" y="16"/>
                </a:cxn>
                <a:cxn ang="0">
                  <a:pos x="75" y="18"/>
                </a:cxn>
                <a:cxn ang="0">
                  <a:pos x="74" y="21"/>
                </a:cxn>
                <a:cxn ang="0">
                  <a:pos x="73" y="22"/>
                </a:cxn>
                <a:cxn ang="0">
                  <a:pos x="72" y="25"/>
                </a:cxn>
                <a:cxn ang="0">
                  <a:pos x="69" y="27"/>
                </a:cxn>
                <a:cxn ang="0">
                  <a:pos x="65" y="28"/>
                </a:cxn>
                <a:cxn ang="0">
                  <a:pos x="60" y="28"/>
                </a:cxn>
                <a:cxn ang="0">
                  <a:pos x="56" y="28"/>
                </a:cxn>
                <a:cxn ang="0">
                  <a:pos x="50" y="28"/>
                </a:cxn>
                <a:cxn ang="0">
                  <a:pos x="47" y="28"/>
                </a:cxn>
                <a:cxn ang="0">
                  <a:pos x="43" y="28"/>
                </a:cxn>
                <a:cxn ang="0">
                  <a:pos x="38" y="28"/>
                </a:cxn>
                <a:cxn ang="0">
                  <a:pos x="35" y="27"/>
                </a:cxn>
                <a:cxn ang="0">
                  <a:pos x="32" y="27"/>
                </a:cxn>
                <a:cxn ang="0">
                  <a:pos x="29" y="27"/>
                </a:cxn>
                <a:cxn ang="0">
                  <a:pos x="24" y="26"/>
                </a:cxn>
                <a:cxn ang="0">
                  <a:pos x="21" y="25"/>
                </a:cxn>
                <a:cxn ang="0">
                  <a:pos x="18" y="24"/>
                </a:cxn>
                <a:cxn ang="0">
                  <a:pos x="15" y="22"/>
                </a:cxn>
                <a:cxn ang="0">
                  <a:pos x="12" y="18"/>
                </a:cxn>
                <a:cxn ang="0">
                  <a:pos x="8" y="16"/>
                </a:cxn>
                <a:cxn ang="0">
                  <a:pos x="6" y="13"/>
                </a:cxn>
                <a:cxn ang="0">
                  <a:pos x="4" y="10"/>
                </a:cxn>
                <a:cxn ang="0">
                  <a:pos x="2" y="8"/>
                </a:cxn>
                <a:cxn ang="0">
                  <a:pos x="0" y="5"/>
                </a:cxn>
                <a:cxn ang="0">
                  <a:pos x="0" y="3"/>
                </a:cxn>
                <a:cxn ang="0">
                  <a:pos x="2" y="0"/>
                </a:cxn>
                <a:cxn ang="0">
                  <a:pos x="6" y="1"/>
                </a:cxn>
                <a:cxn ang="0">
                  <a:pos x="6" y="1"/>
                </a:cxn>
              </a:cxnLst>
              <a:rect l="0" t="0" r="r" b="b"/>
              <a:pathLst>
                <a:path w="80" h="28">
                  <a:moveTo>
                    <a:pt x="6" y="1"/>
                  </a:moveTo>
                  <a:lnTo>
                    <a:pt x="8" y="4"/>
                  </a:lnTo>
                  <a:lnTo>
                    <a:pt x="12" y="8"/>
                  </a:lnTo>
                  <a:lnTo>
                    <a:pt x="16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30" y="13"/>
                  </a:lnTo>
                  <a:lnTo>
                    <a:pt x="34" y="13"/>
                  </a:lnTo>
                  <a:lnTo>
                    <a:pt x="38" y="13"/>
                  </a:lnTo>
                  <a:lnTo>
                    <a:pt x="44" y="13"/>
                  </a:lnTo>
                  <a:lnTo>
                    <a:pt x="49" y="12"/>
                  </a:lnTo>
                  <a:lnTo>
                    <a:pt x="52" y="11"/>
                  </a:lnTo>
                  <a:lnTo>
                    <a:pt x="58" y="10"/>
                  </a:lnTo>
                  <a:lnTo>
                    <a:pt x="63" y="8"/>
                  </a:lnTo>
                  <a:lnTo>
                    <a:pt x="69" y="7"/>
                  </a:lnTo>
                  <a:lnTo>
                    <a:pt x="73" y="4"/>
                  </a:lnTo>
                  <a:lnTo>
                    <a:pt x="78" y="3"/>
                  </a:lnTo>
                  <a:lnTo>
                    <a:pt x="79" y="4"/>
                  </a:lnTo>
                  <a:lnTo>
                    <a:pt x="80" y="8"/>
                  </a:lnTo>
                  <a:lnTo>
                    <a:pt x="79" y="9"/>
                  </a:lnTo>
                  <a:lnTo>
                    <a:pt x="78" y="11"/>
                  </a:lnTo>
                  <a:lnTo>
                    <a:pt x="78" y="13"/>
                  </a:lnTo>
                  <a:lnTo>
                    <a:pt x="77" y="16"/>
                  </a:lnTo>
                  <a:lnTo>
                    <a:pt x="75" y="18"/>
                  </a:lnTo>
                  <a:lnTo>
                    <a:pt x="74" y="21"/>
                  </a:lnTo>
                  <a:lnTo>
                    <a:pt x="73" y="22"/>
                  </a:lnTo>
                  <a:lnTo>
                    <a:pt x="72" y="25"/>
                  </a:lnTo>
                  <a:lnTo>
                    <a:pt x="69" y="27"/>
                  </a:lnTo>
                  <a:lnTo>
                    <a:pt x="65" y="28"/>
                  </a:lnTo>
                  <a:lnTo>
                    <a:pt x="60" y="28"/>
                  </a:lnTo>
                  <a:lnTo>
                    <a:pt x="56" y="28"/>
                  </a:lnTo>
                  <a:lnTo>
                    <a:pt x="50" y="28"/>
                  </a:lnTo>
                  <a:lnTo>
                    <a:pt x="47" y="28"/>
                  </a:lnTo>
                  <a:lnTo>
                    <a:pt x="43" y="28"/>
                  </a:lnTo>
                  <a:lnTo>
                    <a:pt x="38" y="28"/>
                  </a:lnTo>
                  <a:lnTo>
                    <a:pt x="35" y="27"/>
                  </a:lnTo>
                  <a:lnTo>
                    <a:pt x="32" y="27"/>
                  </a:lnTo>
                  <a:lnTo>
                    <a:pt x="29" y="27"/>
                  </a:lnTo>
                  <a:lnTo>
                    <a:pt x="24" y="26"/>
                  </a:lnTo>
                  <a:lnTo>
                    <a:pt x="21" y="25"/>
                  </a:lnTo>
                  <a:lnTo>
                    <a:pt x="18" y="24"/>
                  </a:lnTo>
                  <a:lnTo>
                    <a:pt x="15" y="22"/>
                  </a:lnTo>
                  <a:lnTo>
                    <a:pt x="12" y="18"/>
                  </a:lnTo>
                  <a:lnTo>
                    <a:pt x="8" y="16"/>
                  </a:lnTo>
                  <a:lnTo>
                    <a:pt x="6" y="13"/>
                  </a:lnTo>
                  <a:lnTo>
                    <a:pt x="4" y="10"/>
                  </a:lnTo>
                  <a:lnTo>
                    <a:pt x="2" y="8"/>
                  </a:lnTo>
                  <a:lnTo>
                    <a:pt x="0" y="5"/>
                  </a:lnTo>
                  <a:lnTo>
                    <a:pt x="0" y="3"/>
                  </a:lnTo>
                  <a:lnTo>
                    <a:pt x="2" y="0"/>
                  </a:lnTo>
                  <a:lnTo>
                    <a:pt x="6" y="1"/>
                  </a:lnTo>
                  <a:lnTo>
                    <a:pt x="6" y="1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5" name="Freeform 71"/>
            <p:cNvSpPr>
              <a:spLocks/>
            </p:cNvSpPr>
            <p:nvPr/>
          </p:nvSpPr>
          <p:spPr bwMode="auto">
            <a:xfrm>
              <a:off x="5593" y="3485"/>
              <a:ext cx="239" cy="172"/>
            </a:xfrm>
            <a:custGeom>
              <a:avLst/>
              <a:gdLst/>
              <a:ahLst/>
              <a:cxnLst>
                <a:cxn ang="0">
                  <a:pos x="221" y="31"/>
                </a:cxn>
                <a:cxn ang="0">
                  <a:pos x="209" y="38"/>
                </a:cxn>
                <a:cxn ang="0">
                  <a:pos x="201" y="48"/>
                </a:cxn>
                <a:cxn ang="0">
                  <a:pos x="188" y="64"/>
                </a:cxn>
                <a:cxn ang="0">
                  <a:pos x="178" y="82"/>
                </a:cxn>
                <a:cxn ang="0">
                  <a:pos x="169" y="98"/>
                </a:cxn>
                <a:cxn ang="0">
                  <a:pos x="162" y="114"/>
                </a:cxn>
                <a:cxn ang="0">
                  <a:pos x="152" y="131"/>
                </a:cxn>
                <a:cxn ang="0">
                  <a:pos x="141" y="149"/>
                </a:cxn>
                <a:cxn ang="0">
                  <a:pos x="126" y="160"/>
                </a:cxn>
                <a:cxn ang="0">
                  <a:pos x="112" y="169"/>
                </a:cxn>
                <a:cxn ang="0">
                  <a:pos x="95" y="172"/>
                </a:cxn>
                <a:cxn ang="0">
                  <a:pos x="79" y="169"/>
                </a:cxn>
                <a:cxn ang="0">
                  <a:pos x="63" y="160"/>
                </a:cxn>
                <a:cxn ang="0">
                  <a:pos x="49" y="149"/>
                </a:cxn>
                <a:cxn ang="0">
                  <a:pos x="38" y="136"/>
                </a:cxn>
                <a:cxn ang="0">
                  <a:pos x="26" y="123"/>
                </a:cxn>
                <a:cxn ang="0">
                  <a:pos x="14" y="111"/>
                </a:cxn>
                <a:cxn ang="0">
                  <a:pos x="3" y="97"/>
                </a:cxn>
                <a:cxn ang="0">
                  <a:pos x="0" y="92"/>
                </a:cxn>
                <a:cxn ang="0">
                  <a:pos x="0" y="86"/>
                </a:cxn>
                <a:cxn ang="0">
                  <a:pos x="1" y="78"/>
                </a:cxn>
                <a:cxn ang="0">
                  <a:pos x="4" y="74"/>
                </a:cxn>
                <a:cxn ang="0">
                  <a:pos x="12" y="77"/>
                </a:cxn>
                <a:cxn ang="0">
                  <a:pos x="25" y="90"/>
                </a:cxn>
                <a:cxn ang="0">
                  <a:pos x="35" y="102"/>
                </a:cxn>
                <a:cxn ang="0">
                  <a:pos x="46" y="114"/>
                </a:cxn>
                <a:cxn ang="0">
                  <a:pos x="58" y="125"/>
                </a:cxn>
                <a:cxn ang="0">
                  <a:pos x="72" y="136"/>
                </a:cxn>
                <a:cxn ang="0">
                  <a:pos x="84" y="141"/>
                </a:cxn>
                <a:cxn ang="0">
                  <a:pos x="97" y="142"/>
                </a:cxn>
                <a:cxn ang="0">
                  <a:pos x="109" y="139"/>
                </a:cxn>
                <a:cxn ang="0">
                  <a:pos x="122" y="131"/>
                </a:cxn>
                <a:cxn ang="0">
                  <a:pos x="132" y="122"/>
                </a:cxn>
                <a:cxn ang="0">
                  <a:pos x="141" y="105"/>
                </a:cxn>
                <a:cxn ang="0">
                  <a:pos x="152" y="84"/>
                </a:cxn>
                <a:cxn ang="0">
                  <a:pos x="164" y="62"/>
                </a:cxn>
                <a:cxn ang="0">
                  <a:pos x="176" y="41"/>
                </a:cxn>
                <a:cxn ang="0">
                  <a:pos x="187" y="22"/>
                </a:cxn>
                <a:cxn ang="0">
                  <a:pos x="199" y="7"/>
                </a:cxn>
                <a:cxn ang="0">
                  <a:pos x="204" y="4"/>
                </a:cxn>
                <a:cxn ang="0">
                  <a:pos x="213" y="0"/>
                </a:cxn>
                <a:cxn ang="0">
                  <a:pos x="221" y="0"/>
                </a:cxn>
                <a:cxn ang="0">
                  <a:pos x="230" y="0"/>
                </a:cxn>
                <a:cxn ang="0">
                  <a:pos x="239" y="1"/>
                </a:cxn>
              </a:cxnLst>
              <a:rect l="0" t="0" r="r" b="b"/>
              <a:pathLst>
                <a:path w="239" h="172">
                  <a:moveTo>
                    <a:pt x="230" y="27"/>
                  </a:moveTo>
                  <a:lnTo>
                    <a:pt x="224" y="28"/>
                  </a:lnTo>
                  <a:lnTo>
                    <a:pt x="221" y="31"/>
                  </a:lnTo>
                  <a:lnTo>
                    <a:pt x="217" y="33"/>
                  </a:lnTo>
                  <a:lnTo>
                    <a:pt x="213" y="35"/>
                  </a:lnTo>
                  <a:lnTo>
                    <a:pt x="209" y="38"/>
                  </a:lnTo>
                  <a:lnTo>
                    <a:pt x="206" y="41"/>
                  </a:lnTo>
                  <a:lnTo>
                    <a:pt x="203" y="44"/>
                  </a:lnTo>
                  <a:lnTo>
                    <a:pt x="201" y="48"/>
                  </a:lnTo>
                  <a:lnTo>
                    <a:pt x="195" y="53"/>
                  </a:lnTo>
                  <a:lnTo>
                    <a:pt x="192" y="59"/>
                  </a:lnTo>
                  <a:lnTo>
                    <a:pt x="188" y="64"/>
                  </a:lnTo>
                  <a:lnTo>
                    <a:pt x="184" y="70"/>
                  </a:lnTo>
                  <a:lnTo>
                    <a:pt x="181" y="75"/>
                  </a:lnTo>
                  <a:lnTo>
                    <a:pt x="178" y="82"/>
                  </a:lnTo>
                  <a:lnTo>
                    <a:pt x="176" y="87"/>
                  </a:lnTo>
                  <a:lnTo>
                    <a:pt x="173" y="92"/>
                  </a:lnTo>
                  <a:lnTo>
                    <a:pt x="169" y="98"/>
                  </a:lnTo>
                  <a:lnTo>
                    <a:pt x="167" y="103"/>
                  </a:lnTo>
                  <a:lnTo>
                    <a:pt x="164" y="109"/>
                  </a:lnTo>
                  <a:lnTo>
                    <a:pt x="162" y="114"/>
                  </a:lnTo>
                  <a:lnTo>
                    <a:pt x="159" y="120"/>
                  </a:lnTo>
                  <a:lnTo>
                    <a:pt x="155" y="126"/>
                  </a:lnTo>
                  <a:lnTo>
                    <a:pt x="152" y="131"/>
                  </a:lnTo>
                  <a:lnTo>
                    <a:pt x="149" y="139"/>
                  </a:lnTo>
                  <a:lnTo>
                    <a:pt x="145" y="143"/>
                  </a:lnTo>
                  <a:lnTo>
                    <a:pt x="141" y="149"/>
                  </a:lnTo>
                  <a:lnTo>
                    <a:pt x="136" y="152"/>
                  </a:lnTo>
                  <a:lnTo>
                    <a:pt x="133" y="157"/>
                  </a:lnTo>
                  <a:lnTo>
                    <a:pt x="126" y="160"/>
                  </a:lnTo>
                  <a:lnTo>
                    <a:pt x="122" y="164"/>
                  </a:lnTo>
                  <a:lnTo>
                    <a:pt x="116" y="166"/>
                  </a:lnTo>
                  <a:lnTo>
                    <a:pt x="112" y="169"/>
                  </a:lnTo>
                  <a:lnTo>
                    <a:pt x="107" y="170"/>
                  </a:lnTo>
                  <a:lnTo>
                    <a:pt x="100" y="171"/>
                  </a:lnTo>
                  <a:lnTo>
                    <a:pt x="95" y="172"/>
                  </a:lnTo>
                  <a:lnTo>
                    <a:pt x="89" y="172"/>
                  </a:lnTo>
                  <a:lnTo>
                    <a:pt x="84" y="170"/>
                  </a:lnTo>
                  <a:lnTo>
                    <a:pt x="79" y="169"/>
                  </a:lnTo>
                  <a:lnTo>
                    <a:pt x="73" y="166"/>
                  </a:lnTo>
                  <a:lnTo>
                    <a:pt x="69" y="164"/>
                  </a:lnTo>
                  <a:lnTo>
                    <a:pt x="63" y="160"/>
                  </a:lnTo>
                  <a:lnTo>
                    <a:pt x="58" y="156"/>
                  </a:lnTo>
                  <a:lnTo>
                    <a:pt x="55" y="152"/>
                  </a:lnTo>
                  <a:lnTo>
                    <a:pt x="49" y="149"/>
                  </a:lnTo>
                  <a:lnTo>
                    <a:pt x="46" y="144"/>
                  </a:lnTo>
                  <a:lnTo>
                    <a:pt x="42" y="140"/>
                  </a:lnTo>
                  <a:lnTo>
                    <a:pt x="38" y="136"/>
                  </a:lnTo>
                  <a:lnTo>
                    <a:pt x="34" y="131"/>
                  </a:lnTo>
                  <a:lnTo>
                    <a:pt x="30" y="128"/>
                  </a:lnTo>
                  <a:lnTo>
                    <a:pt x="26" y="123"/>
                  </a:lnTo>
                  <a:lnTo>
                    <a:pt x="22" y="119"/>
                  </a:lnTo>
                  <a:lnTo>
                    <a:pt x="19" y="114"/>
                  </a:lnTo>
                  <a:lnTo>
                    <a:pt x="14" y="111"/>
                  </a:lnTo>
                  <a:lnTo>
                    <a:pt x="10" y="105"/>
                  </a:lnTo>
                  <a:lnTo>
                    <a:pt x="6" y="101"/>
                  </a:lnTo>
                  <a:lnTo>
                    <a:pt x="3" y="97"/>
                  </a:lnTo>
                  <a:lnTo>
                    <a:pt x="1" y="96"/>
                  </a:lnTo>
                  <a:lnTo>
                    <a:pt x="0" y="94"/>
                  </a:lnTo>
                  <a:lnTo>
                    <a:pt x="0" y="92"/>
                  </a:lnTo>
                  <a:lnTo>
                    <a:pt x="0" y="90"/>
                  </a:lnTo>
                  <a:lnTo>
                    <a:pt x="0" y="88"/>
                  </a:lnTo>
                  <a:lnTo>
                    <a:pt x="0" y="86"/>
                  </a:lnTo>
                  <a:lnTo>
                    <a:pt x="0" y="83"/>
                  </a:lnTo>
                  <a:lnTo>
                    <a:pt x="1" y="80"/>
                  </a:lnTo>
                  <a:lnTo>
                    <a:pt x="1" y="78"/>
                  </a:lnTo>
                  <a:lnTo>
                    <a:pt x="2" y="77"/>
                  </a:lnTo>
                  <a:lnTo>
                    <a:pt x="3" y="74"/>
                  </a:lnTo>
                  <a:lnTo>
                    <a:pt x="4" y="74"/>
                  </a:lnTo>
                  <a:lnTo>
                    <a:pt x="6" y="72"/>
                  </a:lnTo>
                  <a:lnTo>
                    <a:pt x="8" y="74"/>
                  </a:lnTo>
                  <a:lnTo>
                    <a:pt x="12" y="77"/>
                  </a:lnTo>
                  <a:lnTo>
                    <a:pt x="17" y="83"/>
                  </a:lnTo>
                  <a:lnTo>
                    <a:pt x="20" y="86"/>
                  </a:lnTo>
                  <a:lnTo>
                    <a:pt x="25" y="90"/>
                  </a:lnTo>
                  <a:lnTo>
                    <a:pt x="28" y="94"/>
                  </a:lnTo>
                  <a:lnTo>
                    <a:pt x="31" y="98"/>
                  </a:lnTo>
                  <a:lnTo>
                    <a:pt x="35" y="102"/>
                  </a:lnTo>
                  <a:lnTo>
                    <a:pt x="39" y="105"/>
                  </a:lnTo>
                  <a:lnTo>
                    <a:pt x="43" y="110"/>
                  </a:lnTo>
                  <a:lnTo>
                    <a:pt x="46" y="114"/>
                  </a:lnTo>
                  <a:lnTo>
                    <a:pt x="49" y="117"/>
                  </a:lnTo>
                  <a:lnTo>
                    <a:pt x="55" y="122"/>
                  </a:lnTo>
                  <a:lnTo>
                    <a:pt x="58" y="125"/>
                  </a:lnTo>
                  <a:lnTo>
                    <a:pt x="63" y="129"/>
                  </a:lnTo>
                  <a:lnTo>
                    <a:pt x="68" y="131"/>
                  </a:lnTo>
                  <a:lnTo>
                    <a:pt x="72" y="136"/>
                  </a:lnTo>
                  <a:lnTo>
                    <a:pt x="75" y="138"/>
                  </a:lnTo>
                  <a:lnTo>
                    <a:pt x="80" y="140"/>
                  </a:lnTo>
                  <a:lnTo>
                    <a:pt x="84" y="141"/>
                  </a:lnTo>
                  <a:lnTo>
                    <a:pt x="88" y="142"/>
                  </a:lnTo>
                  <a:lnTo>
                    <a:pt x="93" y="142"/>
                  </a:lnTo>
                  <a:lnTo>
                    <a:pt x="97" y="142"/>
                  </a:lnTo>
                  <a:lnTo>
                    <a:pt x="101" y="141"/>
                  </a:lnTo>
                  <a:lnTo>
                    <a:pt x="107" y="140"/>
                  </a:lnTo>
                  <a:lnTo>
                    <a:pt x="109" y="139"/>
                  </a:lnTo>
                  <a:lnTo>
                    <a:pt x="114" y="138"/>
                  </a:lnTo>
                  <a:lnTo>
                    <a:pt x="117" y="135"/>
                  </a:lnTo>
                  <a:lnTo>
                    <a:pt x="122" y="131"/>
                  </a:lnTo>
                  <a:lnTo>
                    <a:pt x="124" y="129"/>
                  </a:lnTo>
                  <a:lnTo>
                    <a:pt x="128" y="126"/>
                  </a:lnTo>
                  <a:lnTo>
                    <a:pt x="132" y="122"/>
                  </a:lnTo>
                  <a:lnTo>
                    <a:pt x="134" y="118"/>
                  </a:lnTo>
                  <a:lnTo>
                    <a:pt x="138" y="112"/>
                  </a:lnTo>
                  <a:lnTo>
                    <a:pt x="141" y="105"/>
                  </a:lnTo>
                  <a:lnTo>
                    <a:pt x="146" y="98"/>
                  </a:lnTo>
                  <a:lnTo>
                    <a:pt x="150" y="91"/>
                  </a:lnTo>
                  <a:lnTo>
                    <a:pt x="152" y="84"/>
                  </a:lnTo>
                  <a:lnTo>
                    <a:pt x="156" y="77"/>
                  </a:lnTo>
                  <a:lnTo>
                    <a:pt x="161" y="70"/>
                  </a:lnTo>
                  <a:lnTo>
                    <a:pt x="164" y="62"/>
                  </a:lnTo>
                  <a:lnTo>
                    <a:pt x="167" y="56"/>
                  </a:lnTo>
                  <a:lnTo>
                    <a:pt x="172" y="48"/>
                  </a:lnTo>
                  <a:lnTo>
                    <a:pt x="176" y="41"/>
                  </a:lnTo>
                  <a:lnTo>
                    <a:pt x="179" y="34"/>
                  </a:lnTo>
                  <a:lnTo>
                    <a:pt x="183" y="27"/>
                  </a:lnTo>
                  <a:lnTo>
                    <a:pt x="187" y="22"/>
                  </a:lnTo>
                  <a:lnTo>
                    <a:pt x="192" y="14"/>
                  </a:lnTo>
                  <a:lnTo>
                    <a:pt x="196" y="9"/>
                  </a:lnTo>
                  <a:lnTo>
                    <a:pt x="199" y="7"/>
                  </a:lnTo>
                  <a:lnTo>
                    <a:pt x="200" y="5"/>
                  </a:lnTo>
                  <a:lnTo>
                    <a:pt x="202" y="4"/>
                  </a:lnTo>
                  <a:lnTo>
                    <a:pt x="204" y="4"/>
                  </a:lnTo>
                  <a:lnTo>
                    <a:pt x="207" y="1"/>
                  </a:lnTo>
                  <a:lnTo>
                    <a:pt x="209" y="1"/>
                  </a:lnTo>
                  <a:lnTo>
                    <a:pt x="213" y="0"/>
                  </a:lnTo>
                  <a:lnTo>
                    <a:pt x="216" y="0"/>
                  </a:lnTo>
                  <a:lnTo>
                    <a:pt x="219" y="0"/>
                  </a:lnTo>
                  <a:lnTo>
                    <a:pt x="221" y="0"/>
                  </a:lnTo>
                  <a:lnTo>
                    <a:pt x="224" y="0"/>
                  </a:lnTo>
                  <a:lnTo>
                    <a:pt x="228" y="0"/>
                  </a:lnTo>
                  <a:lnTo>
                    <a:pt x="230" y="0"/>
                  </a:lnTo>
                  <a:lnTo>
                    <a:pt x="233" y="1"/>
                  </a:lnTo>
                  <a:lnTo>
                    <a:pt x="236" y="1"/>
                  </a:lnTo>
                  <a:lnTo>
                    <a:pt x="239" y="1"/>
                  </a:lnTo>
                  <a:lnTo>
                    <a:pt x="230" y="27"/>
                  </a:lnTo>
                  <a:lnTo>
                    <a:pt x="230" y="27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6" name="Freeform 72"/>
            <p:cNvSpPr>
              <a:spLocks/>
            </p:cNvSpPr>
            <p:nvPr/>
          </p:nvSpPr>
          <p:spPr bwMode="auto">
            <a:xfrm>
              <a:off x="5561" y="3556"/>
              <a:ext cx="45" cy="88"/>
            </a:xfrm>
            <a:custGeom>
              <a:avLst/>
              <a:gdLst/>
              <a:ahLst/>
              <a:cxnLst>
                <a:cxn ang="0">
                  <a:pos x="40" y="19"/>
                </a:cxn>
                <a:cxn ang="0">
                  <a:pos x="37" y="20"/>
                </a:cxn>
                <a:cxn ang="0">
                  <a:pos x="35" y="23"/>
                </a:cxn>
                <a:cxn ang="0">
                  <a:pos x="32" y="26"/>
                </a:cxn>
                <a:cxn ang="0">
                  <a:pos x="31" y="29"/>
                </a:cxn>
                <a:cxn ang="0">
                  <a:pos x="27" y="32"/>
                </a:cxn>
                <a:cxn ang="0">
                  <a:pos x="25" y="38"/>
                </a:cxn>
                <a:cxn ang="0">
                  <a:pos x="23" y="42"/>
                </a:cxn>
                <a:cxn ang="0">
                  <a:pos x="21" y="46"/>
                </a:cxn>
                <a:cxn ang="0">
                  <a:pos x="19" y="51"/>
                </a:cxn>
                <a:cxn ang="0">
                  <a:pos x="18" y="55"/>
                </a:cxn>
                <a:cxn ang="0">
                  <a:pos x="14" y="60"/>
                </a:cxn>
                <a:cxn ang="0">
                  <a:pos x="13" y="65"/>
                </a:cxn>
                <a:cxn ang="0">
                  <a:pos x="11" y="69"/>
                </a:cxn>
                <a:cxn ang="0">
                  <a:pos x="10" y="72"/>
                </a:cxn>
                <a:cxn ang="0">
                  <a:pos x="9" y="75"/>
                </a:cxn>
                <a:cxn ang="0">
                  <a:pos x="8" y="79"/>
                </a:cxn>
                <a:cxn ang="0">
                  <a:pos x="6" y="82"/>
                </a:cxn>
                <a:cxn ang="0">
                  <a:pos x="5" y="85"/>
                </a:cxn>
                <a:cxn ang="0">
                  <a:pos x="2" y="87"/>
                </a:cxn>
                <a:cxn ang="0">
                  <a:pos x="1" y="88"/>
                </a:cxn>
                <a:cxn ang="0">
                  <a:pos x="0" y="88"/>
                </a:cxn>
                <a:cxn ang="0">
                  <a:pos x="0" y="86"/>
                </a:cxn>
                <a:cxn ang="0">
                  <a:pos x="0" y="85"/>
                </a:cxn>
                <a:cxn ang="0">
                  <a:pos x="0" y="84"/>
                </a:cxn>
                <a:cxn ang="0">
                  <a:pos x="0" y="80"/>
                </a:cxn>
                <a:cxn ang="0">
                  <a:pos x="1" y="77"/>
                </a:cxn>
                <a:cxn ang="0">
                  <a:pos x="2" y="72"/>
                </a:cxn>
                <a:cxn ang="0">
                  <a:pos x="4" y="67"/>
                </a:cxn>
                <a:cxn ang="0">
                  <a:pos x="4" y="61"/>
                </a:cxn>
                <a:cxn ang="0">
                  <a:pos x="5" y="57"/>
                </a:cxn>
                <a:cxn ang="0">
                  <a:pos x="5" y="52"/>
                </a:cxn>
                <a:cxn ang="0">
                  <a:pos x="6" y="47"/>
                </a:cxn>
                <a:cxn ang="0">
                  <a:pos x="6" y="43"/>
                </a:cxn>
                <a:cxn ang="0">
                  <a:pos x="7" y="38"/>
                </a:cxn>
                <a:cxn ang="0">
                  <a:pos x="8" y="33"/>
                </a:cxn>
                <a:cxn ang="0">
                  <a:pos x="9" y="29"/>
                </a:cxn>
                <a:cxn ang="0">
                  <a:pos x="10" y="25"/>
                </a:cxn>
                <a:cxn ang="0">
                  <a:pos x="11" y="21"/>
                </a:cxn>
                <a:cxn ang="0">
                  <a:pos x="13" y="17"/>
                </a:cxn>
                <a:cxn ang="0">
                  <a:pos x="14" y="14"/>
                </a:cxn>
                <a:cxn ang="0">
                  <a:pos x="18" y="11"/>
                </a:cxn>
                <a:cxn ang="0">
                  <a:pos x="20" y="8"/>
                </a:cxn>
                <a:cxn ang="0">
                  <a:pos x="22" y="5"/>
                </a:cxn>
                <a:cxn ang="0">
                  <a:pos x="25" y="3"/>
                </a:cxn>
                <a:cxn ang="0">
                  <a:pos x="28" y="1"/>
                </a:cxn>
                <a:cxn ang="0">
                  <a:pos x="32" y="0"/>
                </a:cxn>
                <a:cxn ang="0">
                  <a:pos x="35" y="0"/>
                </a:cxn>
                <a:cxn ang="0">
                  <a:pos x="37" y="0"/>
                </a:cxn>
                <a:cxn ang="0">
                  <a:pos x="40" y="1"/>
                </a:cxn>
                <a:cxn ang="0">
                  <a:pos x="41" y="2"/>
                </a:cxn>
                <a:cxn ang="0">
                  <a:pos x="42" y="3"/>
                </a:cxn>
                <a:cxn ang="0">
                  <a:pos x="44" y="5"/>
                </a:cxn>
                <a:cxn ang="0">
                  <a:pos x="45" y="6"/>
                </a:cxn>
                <a:cxn ang="0">
                  <a:pos x="45" y="8"/>
                </a:cxn>
                <a:cxn ang="0">
                  <a:pos x="45" y="11"/>
                </a:cxn>
                <a:cxn ang="0">
                  <a:pos x="45" y="13"/>
                </a:cxn>
                <a:cxn ang="0">
                  <a:pos x="42" y="16"/>
                </a:cxn>
                <a:cxn ang="0">
                  <a:pos x="40" y="19"/>
                </a:cxn>
                <a:cxn ang="0">
                  <a:pos x="40" y="19"/>
                </a:cxn>
              </a:cxnLst>
              <a:rect l="0" t="0" r="r" b="b"/>
              <a:pathLst>
                <a:path w="45" h="88">
                  <a:moveTo>
                    <a:pt x="40" y="19"/>
                  </a:moveTo>
                  <a:lnTo>
                    <a:pt x="37" y="20"/>
                  </a:lnTo>
                  <a:lnTo>
                    <a:pt x="35" y="23"/>
                  </a:lnTo>
                  <a:lnTo>
                    <a:pt x="32" y="26"/>
                  </a:lnTo>
                  <a:lnTo>
                    <a:pt x="31" y="29"/>
                  </a:lnTo>
                  <a:lnTo>
                    <a:pt x="27" y="32"/>
                  </a:lnTo>
                  <a:lnTo>
                    <a:pt x="25" y="38"/>
                  </a:lnTo>
                  <a:lnTo>
                    <a:pt x="23" y="42"/>
                  </a:lnTo>
                  <a:lnTo>
                    <a:pt x="21" y="46"/>
                  </a:lnTo>
                  <a:lnTo>
                    <a:pt x="19" y="51"/>
                  </a:lnTo>
                  <a:lnTo>
                    <a:pt x="18" y="55"/>
                  </a:lnTo>
                  <a:lnTo>
                    <a:pt x="14" y="60"/>
                  </a:lnTo>
                  <a:lnTo>
                    <a:pt x="13" y="65"/>
                  </a:lnTo>
                  <a:lnTo>
                    <a:pt x="11" y="69"/>
                  </a:lnTo>
                  <a:lnTo>
                    <a:pt x="10" y="72"/>
                  </a:lnTo>
                  <a:lnTo>
                    <a:pt x="9" y="75"/>
                  </a:lnTo>
                  <a:lnTo>
                    <a:pt x="8" y="79"/>
                  </a:lnTo>
                  <a:lnTo>
                    <a:pt x="6" y="82"/>
                  </a:lnTo>
                  <a:lnTo>
                    <a:pt x="5" y="85"/>
                  </a:lnTo>
                  <a:lnTo>
                    <a:pt x="2" y="87"/>
                  </a:lnTo>
                  <a:lnTo>
                    <a:pt x="1" y="88"/>
                  </a:lnTo>
                  <a:lnTo>
                    <a:pt x="0" y="88"/>
                  </a:lnTo>
                  <a:lnTo>
                    <a:pt x="0" y="86"/>
                  </a:lnTo>
                  <a:lnTo>
                    <a:pt x="0" y="85"/>
                  </a:lnTo>
                  <a:lnTo>
                    <a:pt x="0" y="84"/>
                  </a:lnTo>
                  <a:lnTo>
                    <a:pt x="0" y="80"/>
                  </a:lnTo>
                  <a:lnTo>
                    <a:pt x="1" y="77"/>
                  </a:lnTo>
                  <a:lnTo>
                    <a:pt x="2" y="72"/>
                  </a:lnTo>
                  <a:lnTo>
                    <a:pt x="4" y="67"/>
                  </a:lnTo>
                  <a:lnTo>
                    <a:pt x="4" y="61"/>
                  </a:lnTo>
                  <a:lnTo>
                    <a:pt x="5" y="57"/>
                  </a:lnTo>
                  <a:lnTo>
                    <a:pt x="5" y="52"/>
                  </a:lnTo>
                  <a:lnTo>
                    <a:pt x="6" y="47"/>
                  </a:lnTo>
                  <a:lnTo>
                    <a:pt x="6" y="43"/>
                  </a:lnTo>
                  <a:lnTo>
                    <a:pt x="7" y="38"/>
                  </a:lnTo>
                  <a:lnTo>
                    <a:pt x="8" y="33"/>
                  </a:lnTo>
                  <a:lnTo>
                    <a:pt x="9" y="29"/>
                  </a:lnTo>
                  <a:lnTo>
                    <a:pt x="10" y="25"/>
                  </a:lnTo>
                  <a:lnTo>
                    <a:pt x="11" y="21"/>
                  </a:lnTo>
                  <a:lnTo>
                    <a:pt x="13" y="17"/>
                  </a:lnTo>
                  <a:lnTo>
                    <a:pt x="14" y="14"/>
                  </a:lnTo>
                  <a:lnTo>
                    <a:pt x="18" y="11"/>
                  </a:lnTo>
                  <a:lnTo>
                    <a:pt x="20" y="8"/>
                  </a:lnTo>
                  <a:lnTo>
                    <a:pt x="22" y="5"/>
                  </a:lnTo>
                  <a:lnTo>
                    <a:pt x="25" y="3"/>
                  </a:lnTo>
                  <a:lnTo>
                    <a:pt x="28" y="1"/>
                  </a:lnTo>
                  <a:lnTo>
                    <a:pt x="32" y="0"/>
                  </a:lnTo>
                  <a:lnTo>
                    <a:pt x="35" y="0"/>
                  </a:lnTo>
                  <a:lnTo>
                    <a:pt x="37" y="0"/>
                  </a:lnTo>
                  <a:lnTo>
                    <a:pt x="40" y="1"/>
                  </a:lnTo>
                  <a:lnTo>
                    <a:pt x="41" y="2"/>
                  </a:lnTo>
                  <a:lnTo>
                    <a:pt x="42" y="3"/>
                  </a:lnTo>
                  <a:lnTo>
                    <a:pt x="44" y="5"/>
                  </a:lnTo>
                  <a:lnTo>
                    <a:pt x="45" y="6"/>
                  </a:lnTo>
                  <a:lnTo>
                    <a:pt x="45" y="8"/>
                  </a:lnTo>
                  <a:lnTo>
                    <a:pt x="45" y="11"/>
                  </a:lnTo>
                  <a:lnTo>
                    <a:pt x="45" y="13"/>
                  </a:lnTo>
                  <a:lnTo>
                    <a:pt x="42" y="16"/>
                  </a:lnTo>
                  <a:lnTo>
                    <a:pt x="40" y="19"/>
                  </a:lnTo>
                  <a:lnTo>
                    <a:pt x="40" y="19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7" name="Freeform 73"/>
            <p:cNvSpPr>
              <a:spLocks/>
            </p:cNvSpPr>
            <p:nvPr/>
          </p:nvSpPr>
          <p:spPr bwMode="auto">
            <a:xfrm>
              <a:off x="5563" y="3608"/>
              <a:ext cx="225" cy="101"/>
            </a:xfrm>
            <a:custGeom>
              <a:avLst/>
              <a:gdLst/>
              <a:ahLst/>
              <a:cxnLst>
                <a:cxn ang="0">
                  <a:pos x="16" y="6"/>
                </a:cxn>
                <a:cxn ang="0">
                  <a:pos x="28" y="17"/>
                </a:cxn>
                <a:cxn ang="0">
                  <a:pos x="38" y="27"/>
                </a:cxn>
                <a:cxn ang="0">
                  <a:pos x="50" y="34"/>
                </a:cxn>
                <a:cxn ang="0">
                  <a:pos x="60" y="43"/>
                </a:cxn>
                <a:cxn ang="0">
                  <a:pos x="72" y="48"/>
                </a:cxn>
                <a:cxn ang="0">
                  <a:pos x="85" y="54"/>
                </a:cxn>
                <a:cxn ang="0">
                  <a:pos x="99" y="58"/>
                </a:cxn>
                <a:cxn ang="0">
                  <a:pos x="112" y="60"/>
                </a:cxn>
                <a:cxn ang="0">
                  <a:pos x="123" y="58"/>
                </a:cxn>
                <a:cxn ang="0">
                  <a:pos x="137" y="56"/>
                </a:cxn>
                <a:cxn ang="0">
                  <a:pos x="154" y="52"/>
                </a:cxn>
                <a:cxn ang="0">
                  <a:pos x="170" y="46"/>
                </a:cxn>
                <a:cxn ang="0">
                  <a:pos x="186" y="41"/>
                </a:cxn>
                <a:cxn ang="0">
                  <a:pos x="202" y="34"/>
                </a:cxn>
                <a:cxn ang="0">
                  <a:pos x="214" y="29"/>
                </a:cxn>
                <a:cxn ang="0">
                  <a:pos x="221" y="25"/>
                </a:cxn>
                <a:cxn ang="0">
                  <a:pos x="224" y="23"/>
                </a:cxn>
                <a:cxn ang="0">
                  <a:pos x="225" y="26"/>
                </a:cxn>
                <a:cxn ang="0">
                  <a:pos x="225" y="29"/>
                </a:cxn>
                <a:cxn ang="0">
                  <a:pos x="224" y="34"/>
                </a:cxn>
                <a:cxn ang="0">
                  <a:pos x="221" y="39"/>
                </a:cxn>
                <a:cxn ang="0">
                  <a:pos x="219" y="44"/>
                </a:cxn>
                <a:cxn ang="0">
                  <a:pos x="217" y="48"/>
                </a:cxn>
                <a:cxn ang="0">
                  <a:pos x="211" y="53"/>
                </a:cxn>
                <a:cxn ang="0">
                  <a:pos x="200" y="62"/>
                </a:cxn>
                <a:cxn ang="0">
                  <a:pos x="187" y="71"/>
                </a:cxn>
                <a:cxn ang="0">
                  <a:pos x="173" y="80"/>
                </a:cxn>
                <a:cxn ang="0">
                  <a:pos x="159" y="87"/>
                </a:cxn>
                <a:cxn ang="0">
                  <a:pos x="145" y="95"/>
                </a:cxn>
                <a:cxn ang="0">
                  <a:pos x="131" y="99"/>
                </a:cxn>
                <a:cxn ang="0">
                  <a:pos x="119" y="101"/>
                </a:cxn>
                <a:cxn ang="0">
                  <a:pos x="106" y="99"/>
                </a:cxn>
                <a:cxn ang="0">
                  <a:pos x="89" y="93"/>
                </a:cxn>
                <a:cxn ang="0">
                  <a:pos x="74" y="82"/>
                </a:cxn>
                <a:cxn ang="0">
                  <a:pos x="61" y="70"/>
                </a:cxn>
                <a:cxn ang="0">
                  <a:pos x="49" y="58"/>
                </a:cxn>
                <a:cxn ang="0">
                  <a:pos x="36" y="43"/>
                </a:cxn>
                <a:cxn ang="0">
                  <a:pos x="23" y="29"/>
                </a:cxn>
                <a:cxn ang="0">
                  <a:pos x="9" y="16"/>
                </a:cxn>
                <a:cxn ang="0">
                  <a:pos x="0" y="8"/>
                </a:cxn>
                <a:cxn ang="0">
                  <a:pos x="0" y="4"/>
                </a:cxn>
                <a:cxn ang="0">
                  <a:pos x="3" y="1"/>
                </a:cxn>
                <a:cxn ang="0">
                  <a:pos x="7" y="0"/>
                </a:cxn>
                <a:cxn ang="0">
                  <a:pos x="9" y="2"/>
                </a:cxn>
              </a:cxnLst>
              <a:rect l="0" t="0" r="r" b="b"/>
              <a:pathLst>
                <a:path w="225" h="101">
                  <a:moveTo>
                    <a:pt x="9" y="2"/>
                  </a:moveTo>
                  <a:lnTo>
                    <a:pt x="16" y="6"/>
                  </a:lnTo>
                  <a:lnTo>
                    <a:pt x="21" y="12"/>
                  </a:lnTo>
                  <a:lnTo>
                    <a:pt x="28" y="17"/>
                  </a:lnTo>
                  <a:lnTo>
                    <a:pt x="33" y="22"/>
                  </a:lnTo>
                  <a:lnTo>
                    <a:pt x="38" y="27"/>
                  </a:lnTo>
                  <a:lnTo>
                    <a:pt x="44" y="31"/>
                  </a:lnTo>
                  <a:lnTo>
                    <a:pt x="50" y="34"/>
                  </a:lnTo>
                  <a:lnTo>
                    <a:pt x="56" y="39"/>
                  </a:lnTo>
                  <a:lnTo>
                    <a:pt x="60" y="43"/>
                  </a:lnTo>
                  <a:lnTo>
                    <a:pt x="66" y="46"/>
                  </a:lnTo>
                  <a:lnTo>
                    <a:pt x="72" y="48"/>
                  </a:lnTo>
                  <a:lnTo>
                    <a:pt x="78" y="52"/>
                  </a:lnTo>
                  <a:lnTo>
                    <a:pt x="85" y="54"/>
                  </a:lnTo>
                  <a:lnTo>
                    <a:pt x="92" y="57"/>
                  </a:lnTo>
                  <a:lnTo>
                    <a:pt x="99" y="58"/>
                  </a:lnTo>
                  <a:lnTo>
                    <a:pt x="107" y="60"/>
                  </a:lnTo>
                  <a:lnTo>
                    <a:pt x="112" y="60"/>
                  </a:lnTo>
                  <a:lnTo>
                    <a:pt x="116" y="60"/>
                  </a:lnTo>
                  <a:lnTo>
                    <a:pt x="123" y="58"/>
                  </a:lnTo>
                  <a:lnTo>
                    <a:pt x="130" y="58"/>
                  </a:lnTo>
                  <a:lnTo>
                    <a:pt x="137" y="56"/>
                  </a:lnTo>
                  <a:lnTo>
                    <a:pt x="145" y="55"/>
                  </a:lnTo>
                  <a:lnTo>
                    <a:pt x="154" y="52"/>
                  </a:lnTo>
                  <a:lnTo>
                    <a:pt x="163" y="49"/>
                  </a:lnTo>
                  <a:lnTo>
                    <a:pt x="170" y="46"/>
                  </a:lnTo>
                  <a:lnTo>
                    <a:pt x="179" y="43"/>
                  </a:lnTo>
                  <a:lnTo>
                    <a:pt x="186" y="41"/>
                  </a:lnTo>
                  <a:lnTo>
                    <a:pt x="194" y="37"/>
                  </a:lnTo>
                  <a:lnTo>
                    <a:pt x="202" y="34"/>
                  </a:lnTo>
                  <a:lnTo>
                    <a:pt x="208" y="32"/>
                  </a:lnTo>
                  <a:lnTo>
                    <a:pt x="214" y="29"/>
                  </a:lnTo>
                  <a:lnTo>
                    <a:pt x="219" y="26"/>
                  </a:lnTo>
                  <a:lnTo>
                    <a:pt x="221" y="25"/>
                  </a:lnTo>
                  <a:lnTo>
                    <a:pt x="223" y="23"/>
                  </a:lnTo>
                  <a:lnTo>
                    <a:pt x="224" y="23"/>
                  </a:lnTo>
                  <a:lnTo>
                    <a:pt x="225" y="25"/>
                  </a:lnTo>
                  <a:lnTo>
                    <a:pt x="225" y="26"/>
                  </a:lnTo>
                  <a:lnTo>
                    <a:pt x="225" y="28"/>
                  </a:lnTo>
                  <a:lnTo>
                    <a:pt x="225" y="29"/>
                  </a:lnTo>
                  <a:lnTo>
                    <a:pt x="225" y="32"/>
                  </a:lnTo>
                  <a:lnTo>
                    <a:pt x="224" y="34"/>
                  </a:lnTo>
                  <a:lnTo>
                    <a:pt x="223" y="37"/>
                  </a:lnTo>
                  <a:lnTo>
                    <a:pt x="221" y="39"/>
                  </a:lnTo>
                  <a:lnTo>
                    <a:pt x="220" y="42"/>
                  </a:lnTo>
                  <a:lnTo>
                    <a:pt x="219" y="44"/>
                  </a:lnTo>
                  <a:lnTo>
                    <a:pt x="217" y="46"/>
                  </a:lnTo>
                  <a:lnTo>
                    <a:pt x="217" y="48"/>
                  </a:lnTo>
                  <a:lnTo>
                    <a:pt x="216" y="49"/>
                  </a:lnTo>
                  <a:lnTo>
                    <a:pt x="211" y="53"/>
                  </a:lnTo>
                  <a:lnTo>
                    <a:pt x="206" y="58"/>
                  </a:lnTo>
                  <a:lnTo>
                    <a:pt x="200" y="62"/>
                  </a:lnTo>
                  <a:lnTo>
                    <a:pt x="194" y="67"/>
                  </a:lnTo>
                  <a:lnTo>
                    <a:pt x="187" y="71"/>
                  </a:lnTo>
                  <a:lnTo>
                    <a:pt x="181" y="75"/>
                  </a:lnTo>
                  <a:lnTo>
                    <a:pt x="173" y="80"/>
                  </a:lnTo>
                  <a:lnTo>
                    <a:pt x="167" y="84"/>
                  </a:lnTo>
                  <a:lnTo>
                    <a:pt x="159" y="87"/>
                  </a:lnTo>
                  <a:lnTo>
                    <a:pt x="152" y="92"/>
                  </a:lnTo>
                  <a:lnTo>
                    <a:pt x="145" y="95"/>
                  </a:lnTo>
                  <a:lnTo>
                    <a:pt x="138" y="98"/>
                  </a:lnTo>
                  <a:lnTo>
                    <a:pt x="131" y="99"/>
                  </a:lnTo>
                  <a:lnTo>
                    <a:pt x="126" y="101"/>
                  </a:lnTo>
                  <a:lnTo>
                    <a:pt x="119" y="101"/>
                  </a:lnTo>
                  <a:lnTo>
                    <a:pt x="116" y="101"/>
                  </a:lnTo>
                  <a:lnTo>
                    <a:pt x="106" y="99"/>
                  </a:lnTo>
                  <a:lnTo>
                    <a:pt x="98" y="96"/>
                  </a:lnTo>
                  <a:lnTo>
                    <a:pt x="89" y="93"/>
                  </a:lnTo>
                  <a:lnTo>
                    <a:pt x="82" y="87"/>
                  </a:lnTo>
                  <a:lnTo>
                    <a:pt x="74" y="82"/>
                  </a:lnTo>
                  <a:lnTo>
                    <a:pt x="68" y="76"/>
                  </a:lnTo>
                  <a:lnTo>
                    <a:pt x="61" y="70"/>
                  </a:lnTo>
                  <a:lnTo>
                    <a:pt x="56" y="65"/>
                  </a:lnTo>
                  <a:lnTo>
                    <a:pt x="49" y="58"/>
                  </a:lnTo>
                  <a:lnTo>
                    <a:pt x="43" y="50"/>
                  </a:lnTo>
                  <a:lnTo>
                    <a:pt x="36" y="43"/>
                  </a:lnTo>
                  <a:lnTo>
                    <a:pt x="30" y="36"/>
                  </a:lnTo>
                  <a:lnTo>
                    <a:pt x="23" y="29"/>
                  </a:lnTo>
                  <a:lnTo>
                    <a:pt x="17" y="22"/>
                  </a:lnTo>
                  <a:lnTo>
                    <a:pt x="9" y="16"/>
                  </a:lnTo>
                  <a:lnTo>
                    <a:pt x="3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0" y="4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2"/>
                  </a:lnTo>
                  <a:lnTo>
                    <a:pt x="9" y="2"/>
                  </a:lnTo>
                  <a:close/>
                </a:path>
              </a:pathLst>
            </a:custGeom>
            <a:solidFill>
              <a:srgbClr val="9ED9F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8" name="Freeform 74"/>
            <p:cNvSpPr>
              <a:spLocks/>
            </p:cNvSpPr>
            <p:nvPr/>
          </p:nvSpPr>
          <p:spPr bwMode="auto">
            <a:xfrm>
              <a:off x="5463" y="3427"/>
              <a:ext cx="83" cy="54"/>
            </a:xfrm>
            <a:custGeom>
              <a:avLst/>
              <a:gdLst/>
              <a:ahLst/>
              <a:cxnLst>
                <a:cxn ang="0">
                  <a:pos x="31" y="11"/>
                </a:cxn>
                <a:cxn ang="0">
                  <a:pos x="26" y="11"/>
                </a:cxn>
                <a:cxn ang="0">
                  <a:pos x="21" y="13"/>
                </a:cxn>
                <a:cxn ang="0">
                  <a:pos x="15" y="16"/>
                </a:cxn>
                <a:cxn ang="0">
                  <a:pos x="12" y="23"/>
                </a:cxn>
                <a:cxn ang="0">
                  <a:pos x="17" y="27"/>
                </a:cxn>
                <a:cxn ang="0">
                  <a:pos x="21" y="29"/>
                </a:cxn>
                <a:cxn ang="0">
                  <a:pos x="26" y="31"/>
                </a:cxn>
                <a:cxn ang="0">
                  <a:pos x="32" y="32"/>
                </a:cxn>
                <a:cxn ang="0">
                  <a:pos x="38" y="33"/>
                </a:cxn>
                <a:cxn ang="0">
                  <a:pos x="44" y="33"/>
                </a:cxn>
                <a:cxn ang="0">
                  <a:pos x="50" y="33"/>
                </a:cxn>
                <a:cxn ang="0">
                  <a:pos x="55" y="32"/>
                </a:cxn>
                <a:cxn ang="0">
                  <a:pos x="61" y="31"/>
                </a:cxn>
                <a:cxn ang="0">
                  <a:pos x="66" y="28"/>
                </a:cxn>
                <a:cxn ang="0">
                  <a:pos x="71" y="26"/>
                </a:cxn>
                <a:cxn ang="0">
                  <a:pos x="70" y="22"/>
                </a:cxn>
                <a:cxn ang="0">
                  <a:pos x="68" y="16"/>
                </a:cxn>
                <a:cxn ang="0">
                  <a:pos x="64" y="11"/>
                </a:cxn>
                <a:cxn ang="0">
                  <a:pos x="61" y="10"/>
                </a:cxn>
                <a:cxn ang="0">
                  <a:pos x="57" y="8"/>
                </a:cxn>
                <a:cxn ang="0">
                  <a:pos x="56" y="5"/>
                </a:cxn>
                <a:cxn ang="0">
                  <a:pos x="58" y="2"/>
                </a:cxn>
                <a:cxn ang="0">
                  <a:pos x="63" y="1"/>
                </a:cxn>
                <a:cxn ang="0">
                  <a:pos x="66" y="2"/>
                </a:cxn>
                <a:cxn ang="0">
                  <a:pos x="71" y="3"/>
                </a:cxn>
                <a:cxn ang="0">
                  <a:pos x="75" y="8"/>
                </a:cxn>
                <a:cxn ang="0">
                  <a:pos x="79" y="14"/>
                </a:cxn>
                <a:cxn ang="0">
                  <a:pos x="82" y="21"/>
                </a:cxn>
                <a:cxn ang="0">
                  <a:pos x="83" y="28"/>
                </a:cxn>
                <a:cxn ang="0">
                  <a:pos x="83" y="33"/>
                </a:cxn>
                <a:cxn ang="0">
                  <a:pos x="81" y="40"/>
                </a:cxn>
                <a:cxn ang="0">
                  <a:pos x="78" y="45"/>
                </a:cxn>
                <a:cxn ang="0">
                  <a:pos x="71" y="49"/>
                </a:cxn>
                <a:cxn ang="0">
                  <a:pos x="64" y="52"/>
                </a:cxn>
                <a:cxn ang="0">
                  <a:pos x="56" y="53"/>
                </a:cxn>
                <a:cxn ang="0">
                  <a:pos x="49" y="54"/>
                </a:cxn>
                <a:cxn ang="0">
                  <a:pos x="41" y="54"/>
                </a:cxn>
                <a:cxn ang="0">
                  <a:pos x="33" y="54"/>
                </a:cxn>
                <a:cxn ang="0">
                  <a:pos x="26" y="52"/>
                </a:cxn>
                <a:cxn ang="0">
                  <a:pos x="17" y="51"/>
                </a:cxn>
                <a:cxn ang="0">
                  <a:pos x="12" y="49"/>
                </a:cxn>
                <a:cxn ang="0">
                  <a:pos x="6" y="45"/>
                </a:cxn>
                <a:cxn ang="0">
                  <a:pos x="3" y="41"/>
                </a:cxn>
                <a:cxn ang="0">
                  <a:pos x="1" y="36"/>
                </a:cxn>
                <a:cxn ang="0">
                  <a:pos x="0" y="31"/>
                </a:cxn>
                <a:cxn ang="0">
                  <a:pos x="0" y="25"/>
                </a:cxn>
                <a:cxn ang="0">
                  <a:pos x="0" y="19"/>
                </a:cxn>
                <a:cxn ang="0">
                  <a:pos x="2" y="14"/>
                </a:cxn>
                <a:cxn ang="0">
                  <a:pos x="5" y="11"/>
                </a:cxn>
                <a:cxn ang="0">
                  <a:pos x="9" y="8"/>
                </a:cxn>
                <a:cxn ang="0">
                  <a:pos x="12" y="4"/>
                </a:cxn>
                <a:cxn ang="0">
                  <a:pos x="17" y="2"/>
                </a:cxn>
                <a:cxn ang="0">
                  <a:pos x="23" y="2"/>
                </a:cxn>
                <a:cxn ang="0">
                  <a:pos x="27" y="0"/>
                </a:cxn>
                <a:cxn ang="0">
                  <a:pos x="32" y="0"/>
                </a:cxn>
                <a:cxn ang="0">
                  <a:pos x="38" y="0"/>
                </a:cxn>
                <a:cxn ang="0">
                  <a:pos x="43" y="0"/>
                </a:cxn>
                <a:cxn ang="0">
                  <a:pos x="44" y="2"/>
                </a:cxn>
                <a:cxn ang="0">
                  <a:pos x="42" y="5"/>
                </a:cxn>
                <a:cxn ang="0">
                  <a:pos x="38" y="9"/>
                </a:cxn>
                <a:cxn ang="0">
                  <a:pos x="36" y="11"/>
                </a:cxn>
              </a:cxnLst>
              <a:rect l="0" t="0" r="r" b="b"/>
              <a:pathLst>
                <a:path w="83" h="54">
                  <a:moveTo>
                    <a:pt x="36" y="11"/>
                  </a:moveTo>
                  <a:lnTo>
                    <a:pt x="31" y="11"/>
                  </a:lnTo>
                  <a:lnTo>
                    <a:pt x="29" y="11"/>
                  </a:lnTo>
                  <a:lnTo>
                    <a:pt x="26" y="11"/>
                  </a:lnTo>
                  <a:lnTo>
                    <a:pt x="23" y="12"/>
                  </a:lnTo>
                  <a:lnTo>
                    <a:pt x="21" y="13"/>
                  </a:lnTo>
                  <a:lnTo>
                    <a:pt x="17" y="14"/>
                  </a:lnTo>
                  <a:lnTo>
                    <a:pt x="15" y="16"/>
                  </a:lnTo>
                  <a:lnTo>
                    <a:pt x="14" y="19"/>
                  </a:lnTo>
                  <a:lnTo>
                    <a:pt x="12" y="23"/>
                  </a:lnTo>
                  <a:lnTo>
                    <a:pt x="15" y="25"/>
                  </a:lnTo>
                  <a:lnTo>
                    <a:pt x="17" y="27"/>
                  </a:lnTo>
                  <a:lnTo>
                    <a:pt x="18" y="28"/>
                  </a:lnTo>
                  <a:lnTo>
                    <a:pt x="21" y="29"/>
                  </a:lnTo>
                  <a:lnTo>
                    <a:pt x="24" y="30"/>
                  </a:lnTo>
                  <a:lnTo>
                    <a:pt x="26" y="31"/>
                  </a:lnTo>
                  <a:lnTo>
                    <a:pt x="29" y="31"/>
                  </a:lnTo>
                  <a:lnTo>
                    <a:pt x="32" y="32"/>
                  </a:lnTo>
                  <a:lnTo>
                    <a:pt x="36" y="32"/>
                  </a:lnTo>
                  <a:lnTo>
                    <a:pt x="38" y="33"/>
                  </a:lnTo>
                  <a:lnTo>
                    <a:pt x="41" y="33"/>
                  </a:lnTo>
                  <a:lnTo>
                    <a:pt x="44" y="33"/>
                  </a:lnTo>
                  <a:lnTo>
                    <a:pt x="46" y="33"/>
                  </a:lnTo>
                  <a:lnTo>
                    <a:pt x="50" y="33"/>
                  </a:lnTo>
                  <a:lnTo>
                    <a:pt x="53" y="33"/>
                  </a:lnTo>
                  <a:lnTo>
                    <a:pt x="55" y="32"/>
                  </a:lnTo>
                  <a:lnTo>
                    <a:pt x="58" y="32"/>
                  </a:lnTo>
                  <a:lnTo>
                    <a:pt x="61" y="31"/>
                  </a:lnTo>
                  <a:lnTo>
                    <a:pt x="64" y="30"/>
                  </a:lnTo>
                  <a:lnTo>
                    <a:pt x="66" y="28"/>
                  </a:lnTo>
                  <a:lnTo>
                    <a:pt x="70" y="28"/>
                  </a:lnTo>
                  <a:lnTo>
                    <a:pt x="71" y="26"/>
                  </a:lnTo>
                  <a:lnTo>
                    <a:pt x="71" y="24"/>
                  </a:lnTo>
                  <a:lnTo>
                    <a:pt x="70" y="22"/>
                  </a:lnTo>
                  <a:lnTo>
                    <a:pt x="69" y="19"/>
                  </a:lnTo>
                  <a:lnTo>
                    <a:pt x="68" y="16"/>
                  </a:lnTo>
                  <a:lnTo>
                    <a:pt x="66" y="14"/>
                  </a:lnTo>
                  <a:lnTo>
                    <a:pt x="64" y="11"/>
                  </a:lnTo>
                  <a:lnTo>
                    <a:pt x="64" y="11"/>
                  </a:lnTo>
                  <a:lnTo>
                    <a:pt x="61" y="10"/>
                  </a:lnTo>
                  <a:lnTo>
                    <a:pt x="59" y="9"/>
                  </a:lnTo>
                  <a:lnTo>
                    <a:pt x="57" y="8"/>
                  </a:lnTo>
                  <a:lnTo>
                    <a:pt x="57" y="6"/>
                  </a:lnTo>
                  <a:lnTo>
                    <a:pt x="56" y="5"/>
                  </a:lnTo>
                  <a:lnTo>
                    <a:pt x="57" y="3"/>
                  </a:lnTo>
                  <a:lnTo>
                    <a:pt x="58" y="2"/>
                  </a:lnTo>
                  <a:lnTo>
                    <a:pt x="61" y="1"/>
                  </a:lnTo>
                  <a:lnTo>
                    <a:pt x="63" y="1"/>
                  </a:lnTo>
                  <a:lnTo>
                    <a:pt x="64" y="1"/>
                  </a:lnTo>
                  <a:lnTo>
                    <a:pt x="66" y="2"/>
                  </a:lnTo>
                  <a:lnTo>
                    <a:pt x="68" y="2"/>
                  </a:lnTo>
                  <a:lnTo>
                    <a:pt x="71" y="3"/>
                  </a:lnTo>
                  <a:lnTo>
                    <a:pt x="73" y="5"/>
                  </a:lnTo>
                  <a:lnTo>
                    <a:pt x="75" y="8"/>
                  </a:lnTo>
                  <a:lnTo>
                    <a:pt x="78" y="11"/>
                  </a:lnTo>
                  <a:lnTo>
                    <a:pt x="79" y="14"/>
                  </a:lnTo>
                  <a:lnTo>
                    <a:pt x="81" y="16"/>
                  </a:lnTo>
                  <a:lnTo>
                    <a:pt x="82" y="21"/>
                  </a:lnTo>
                  <a:lnTo>
                    <a:pt x="83" y="24"/>
                  </a:lnTo>
                  <a:lnTo>
                    <a:pt x="83" y="28"/>
                  </a:lnTo>
                  <a:lnTo>
                    <a:pt x="83" y="31"/>
                  </a:lnTo>
                  <a:lnTo>
                    <a:pt x="83" y="33"/>
                  </a:lnTo>
                  <a:lnTo>
                    <a:pt x="82" y="38"/>
                  </a:lnTo>
                  <a:lnTo>
                    <a:pt x="81" y="40"/>
                  </a:lnTo>
                  <a:lnTo>
                    <a:pt x="80" y="42"/>
                  </a:lnTo>
                  <a:lnTo>
                    <a:pt x="78" y="45"/>
                  </a:lnTo>
                  <a:lnTo>
                    <a:pt x="75" y="48"/>
                  </a:lnTo>
                  <a:lnTo>
                    <a:pt x="71" y="49"/>
                  </a:lnTo>
                  <a:lnTo>
                    <a:pt x="67" y="51"/>
                  </a:lnTo>
                  <a:lnTo>
                    <a:pt x="64" y="52"/>
                  </a:lnTo>
                  <a:lnTo>
                    <a:pt x="61" y="53"/>
                  </a:lnTo>
                  <a:lnTo>
                    <a:pt x="56" y="53"/>
                  </a:lnTo>
                  <a:lnTo>
                    <a:pt x="52" y="54"/>
                  </a:lnTo>
                  <a:lnTo>
                    <a:pt x="49" y="54"/>
                  </a:lnTo>
                  <a:lnTo>
                    <a:pt x="45" y="54"/>
                  </a:lnTo>
                  <a:lnTo>
                    <a:pt x="41" y="54"/>
                  </a:lnTo>
                  <a:lnTo>
                    <a:pt x="38" y="54"/>
                  </a:lnTo>
                  <a:lnTo>
                    <a:pt x="33" y="54"/>
                  </a:lnTo>
                  <a:lnTo>
                    <a:pt x="29" y="53"/>
                  </a:lnTo>
                  <a:lnTo>
                    <a:pt x="26" y="52"/>
                  </a:lnTo>
                  <a:lnTo>
                    <a:pt x="22" y="51"/>
                  </a:lnTo>
                  <a:lnTo>
                    <a:pt x="17" y="51"/>
                  </a:lnTo>
                  <a:lnTo>
                    <a:pt x="14" y="50"/>
                  </a:lnTo>
                  <a:lnTo>
                    <a:pt x="12" y="49"/>
                  </a:lnTo>
                  <a:lnTo>
                    <a:pt x="9" y="46"/>
                  </a:lnTo>
                  <a:lnTo>
                    <a:pt x="6" y="45"/>
                  </a:lnTo>
                  <a:lnTo>
                    <a:pt x="5" y="42"/>
                  </a:lnTo>
                  <a:lnTo>
                    <a:pt x="3" y="41"/>
                  </a:lnTo>
                  <a:lnTo>
                    <a:pt x="3" y="39"/>
                  </a:lnTo>
                  <a:lnTo>
                    <a:pt x="1" y="36"/>
                  </a:lnTo>
                  <a:lnTo>
                    <a:pt x="1" y="33"/>
                  </a:lnTo>
                  <a:lnTo>
                    <a:pt x="0" y="31"/>
                  </a:lnTo>
                  <a:lnTo>
                    <a:pt x="0" y="28"/>
                  </a:lnTo>
                  <a:lnTo>
                    <a:pt x="0" y="25"/>
                  </a:lnTo>
                  <a:lnTo>
                    <a:pt x="0" y="23"/>
                  </a:lnTo>
                  <a:lnTo>
                    <a:pt x="0" y="19"/>
                  </a:lnTo>
                  <a:lnTo>
                    <a:pt x="1" y="16"/>
                  </a:lnTo>
                  <a:lnTo>
                    <a:pt x="2" y="14"/>
                  </a:lnTo>
                  <a:lnTo>
                    <a:pt x="3" y="13"/>
                  </a:lnTo>
                  <a:lnTo>
                    <a:pt x="5" y="11"/>
                  </a:lnTo>
                  <a:lnTo>
                    <a:pt x="6" y="9"/>
                  </a:lnTo>
                  <a:lnTo>
                    <a:pt x="9" y="8"/>
                  </a:lnTo>
                  <a:lnTo>
                    <a:pt x="11" y="5"/>
                  </a:lnTo>
                  <a:lnTo>
                    <a:pt x="12" y="4"/>
                  </a:lnTo>
                  <a:lnTo>
                    <a:pt x="14" y="3"/>
                  </a:lnTo>
                  <a:lnTo>
                    <a:pt x="17" y="2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5" y="1"/>
                  </a:lnTo>
                  <a:lnTo>
                    <a:pt x="27" y="0"/>
                  </a:lnTo>
                  <a:lnTo>
                    <a:pt x="30" y="0"/>
                  </a:lnTo>
                  <a:lnTo>
                    <a:pt x="32" y="0"/>
                  </a:lnTo>
                  <a:lnTo>
                    <a:pt x="36" y="0"/>
                  </a:lnTo>
                  <a:lnTo>
                    <a:pt x="38" y="0"/>
                  </a:lnTo>
                  <a:lnTo>
                    <a:pt x="41" y="0"/>
                  </a:lnTo>
                  <a:lnTo>
                    <a:pt x="43" y="0"/>
                  </a:lnTo>
                  <a:lnTo>
                    <a:pt x="44" y="1"/>
                  </a:lnTo>
                  <a:lnTo>
                    <a:pt x="44" y="2"/>
                  </a:lnTo>
                  <a:lnTo>
                    <a:pt x="44" y="4"/>
                  </a:lnTo>
                  <a:lnTo>
                    <a:pt x="42" y="5"/>
                  </a:lnTo>
                  <a:lnTo>
                    <a:pt x="40" y="8"/>
                  </a:lnTo>
                  <a:lnTo>
                    <a:pt x="38" y="9"/>
                  </a:lnTo>
                  <a:lnTo>
                    <a:pt x="36" y="11"/>
                  </a:lnTo>
                  <a:lnTo>
                    <a:pt x="36" y="11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99" name="Freeform 75"/>
            <p:cNvSpPr>
              <a:spLocks/>
            </p:cNvSpPr>
            <p:nvPr/>
          </p:nvSpPr>
          <p:spPr bwMode="auto">
            <a:xfrm>
              <a:off x="5469" y="3460"/>
              <a:ext cx="20" cy="82"/>
            </a:xfrm>
            <a:custGeom>
              <a:avLst/>
              <a:gdLst/>
              <a:ahLst/>
              <a:cxnLst>
                <a:cxn ang="0">
                  <a:pos x="18" y="7"/>
                </a:cxn>
                <a:cxn ang="0">
                  <a:pos x="18" y="11"/>
                </a:cxn>
                <a:cxn ang="0">
                  <a:pos x="19" y="16"/>
                </a:cxn>
                <a:cxn ang="0">
                  <a:pos x="20" y="20"/>
                </a:cxn>
                <a:cxn ang="0">
                  <a:pos x="20" y="24"/>
                </a:cxn>
                <a:cxn ang="0">
                  <a:pos x="20" y="29"/>
                </a:cxn>
                <a:cxn ang="0">
                  <a:pos x="20" y="33"/>
                </a:cxn>
                <a:cxn ang="0">
                  <a:pos x="20" y="38"/>
                </a:cxn>
                <a:cxn ang="0">
                  <a:pos x="20" y="42"/>
                </a:cxn>
                <a:cxn ang="0">
                  <a:pos x="20" y="47"/>
                </a:cxn>
                <a:cxn ang="0">
                  <a:pos x="19" y="50"/>
                </a:cxn>
                <a:cxn ang="0">
                  <a:pos x="19" y="55"/>
                </a:cxn>
                <a:cxn ang="0">
                  <a:pos x="19" y="59"/>
                </a:cxn>
                <a:cxn ang="0">
                  <a:pos x="19" y="64"/>
                </a:cxn>
                <a:cxn ang="0">
                  <a:pos x="18" y="68"/>
                </a:cxn>
                <a:cxn ang="0">
                  <a:pos x="18" y="73"/>
                </a:cxn>
                <a:cxn ang="0">
                  <a:pos x="18" y="78"/>
                </a:cxn>
                <a:cxn ang="0">
                  <a:pos x="17" y="81"/>
                </a:cxn>
                <a:cxn ang="0">
                  <a:pos x="17" y="82"/>
                </a:cxn>
                <a:cxn ang="0">
                  <a:pos x="15" y="82"/>
                </a:cxn>
                <a:cxn ang="0">
                  <a:pos x="15" y="82"/>
                </a:cxn>
                <a:cxn ang="0">
                  <a:pos x="12" y="79"/>
                </a:cxn>
                <a:cxn ang="0">
                  <a:pos x="11" y="78"/>
                </a:cxn>
                <a:cxn ang="0">
                  <a:pos x="10" y="75"/>
                </a:cxn>
                <a:cxn ang="0">
                  <a:pos x="10" y="72"/>
                </a:cxn>
                <a:cxn ang="0">
                  <a:pos x="10" y="68"/>
                </a:cxn>
                <a:cxn ang="0">
                  <a:pos x="10" y="62"/>
                </a:cxn>
                <a:cxn ang="0">
                  <a:pos x="9" y="58"/>
                </a:cxn>
                <a:cxn ang="0">
                  <a:pos x="9" y="55"/>
                </a:cxn>
                <a:cxn ang="0">
                  <a:pos x="9" y="50"/>
                </a:cxn>
                <a:cxn ang="0">
                  <a:pos x="8" y="47"/>
                </a:cxn>
                <a:cxn ang="0">
                  <a:pos x="8" y="43"/>
                </a:cxn>
                <a:cxn ang="0">
                  <a:pos x="8" y="39"/>
                </a:cxn>
                <a:cxn ang="0">
                  <a:pos x="7" y="35"/>
                </a:cxn>
                <a:cxn ang="0">
                  <a:pos x="6" y="32"/>
                </a:cxn>
                <a:cxn ang="0">
                  <a:pos x="6" y="29"/>
                </a:cxn>
                <a:cxn ang="0">
                  <a:pos x="5" y="24"/>
                </a:cxn>
                <a:cxn ang="0">
                  <a:pos x="4" y="20"/>
                </a:cxn>
                <a:cxn ang="0">
                  <a:pos x="3" y="16"/>
                </a:cxn>
                <a:cxn ang="0">
                  <a:pos x="3" y="12"/>
                </a:cxn>
                <a:cxn ang="0">
                  <a:pos x="2" y="8"/>
                </a:cxn>
                <a:cxn ang="0">
                  <a:pos x="0" y="5"/>
                </a:cxn>
                <a:cxn ang="0">
                  <a:pos x="3" y="3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11" y="0"/>
                </a:cxn>
                <a:cxn ang="0">
                  <a:pos x="15" y="2"/>
                </a:cxn>
                <a:cxn ang="0">
                  <a:pos x="16" y="4"/>
                </a:cxn>
                <a:cxn ang="0">
                  <a:pos x="18" y="7"/>
                </a:cxn>
                <a:cxn ang="0">
                  <a:pos x="18" y="7"/>
                </a:cxn>
              </a:cxnLst>
              <a:rect l="0" t="0" r="r" b="b"/>
              <a:pathLst>
                <a:path w="20" h="82">
                  <a:moveTo>
                    <a:pt x="18" y="7"/>
                  </a:moveTo>
                  <a:lnTo>
                    <a:pt x="18" y="11"/>
                  </a:lnTo>
                  <a:lnTo>
                    <a:pt x="19" y="16"/>
                  </a:lnTo>
                  <a:lnTo>
                    <a:pt x="20" y="20"/>
                  </a:lnTo>
                  <a:lnTo>
                    <a:pt x="20" y="24"/>
                  </a:lnTo>
                  <a:lnTo>
                    <a:pt x="20" y="29"/>
                  </a:lnTo>
                  <a:lnTo>
                    <a:pt x="20" y="33"/>
                  </a:lnTo>
                  <a:lnTo>
                    <a:pt x="20" y="38"/>
                  </a:lnTo>
                  <a:lnTo>
                    <a:pt x="20" y="42"/>
                  </a:lnTo>
                  <a:lnTo>
                    <a:pt x="20" y="47"/>
                  </a:lnTo>
                  <a:lnTo>
                    <a:pt x="19" y="50"/>
                  </a:lnTo>
                  <a:lnTo>
                    <a:pt x="19" y="55"/>
                  </a:lnTo>
                  <a:lnTo>
                    <a:pt x="19" y="59"/>
                  </a:lnTo>
                  <a:lnTo>
                    <a:pt x="19" y="64"/>
                  </a:lnTo>
                  <a:lnTo>
                    <a:pt x="18" y="68"/>
                  </a:lnTo>
                  <a:lnTo>
                    <a:pt x="18" y="73"/>
                  </a:lnTo>
                  <a:lnTo>
                    <a:pt x="18" y="78"/>
                  </a:lnTo>
                  <a:lnTo>
                    <a:pt x="17" y="81"/>
                  </a:lnTo>
                  <a:lnTo>
                    <a:pt x="17" y="82"/>
                  </a:lnTo>
                  <a:lnTo>
                    <a:pt x="15" y="82"/>
                  </a:lnTo>
                  <a:lnTo>
                    <a:pt x="15" y="82"/>
                  </a:lnTo>
                  <a:lnTo>
                    <a:pt x="12" y="79"/>
                  </a:lnTo>
                  <a:lnTo>
                    <a:pt x="11" y="78"/>
                  </a:lnTo>
                  <a:lnTo>
                    <a:pt x="10" y="75"/>
                  </a:lnTo>
                  <a:lnTo>
                    <a:pt x="10" y="72"/>
                  </a:lnTo>
                  <a:lnTo>
                    <a:pt x="10" y="68"/>
                  </a:lnTo>
                  <a:lnTo>
                    <a:pt x="10" y="62"/>
                  </a:lnTo>
                  <a:lnTo>
                    <a:pt x="9" y="58"/>
                  </a:lnTo>
                  <a:lnTo>
                    <a:pt x="9" y="55"/>
                  </a:lnTo>
                  <a:lnTo>
                    <a:pt x="9" y="50"/>
                  </a:lnTo>
                  <a:lnTo>
                    <a:pt x="8" y="47"/>
                  </a:lnTo>
                  <a:lnTo>
                    <a:pt x="8" y="43"/>
                  </a:lnTo>
                  <a:lnTo>
                    <a:pt x="8" y="39"/>
                  </a:lnTo>
                  <a:lnTo>
                    <a:pt x="7" y="35"/>
                  </a:lnTo>
                  <a:lnTo>
                    <a:pt x="6" y="32"/>
                  </a:lnTo>
                  <a:lnTo>
                    <a:pt x="6" y="29"/>
                  </a:lnTo>
                  <a:lnTo>
                    <a:pt x="5" y="24"/>
                  </a:lnTo>
                  <a:lnTo>
                    <a:pt x="4" y="20"/>
                  </a:lnTo>
                  <a:lnTo>
                    <a:pt x="3" y="16"/>
                  </a:lnTo>
                  <a:lnTo>
                    <a:pt x="3" y="12"/>
                  </a:lnTo>
                  <a:lnTo>
                    <a:pt x="2" y="8"/>
                  </a:lnTo>
                  <a:lnTo>
                    <a:pt x="0" y="5"/>
                  </a:lnTo>
                  <a:lnTo>
                    <a:pt x="3" y="3"/>
                  </a:lnTo>
                  <a:lnTo>
                    <a:pt x="5" y="0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5" y="2"/>
                  </a:lnTo>
                  <a:lnTo>
                    <a:pt x="16" y="4"/>
                  </a:lnTo>
                  <a:lnTo>
                    <a:pt x="18" y="7"/>
                  </a:lnTo>
                  <a:lnTo>
                    <a:pt x="18" y="7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0" name="Freeform 76"/>
            <p:cNvSpPr>
              <a:spLocks/>
            </p:cNvSpPr>
            <p:nvPr/>
          </p:nvSpPr>
          <p:spPr bwMode="auto">
            <a:xfrm>
              <a:off x="5930" y="4031"/>
              <a:ext cx="216" cy="420"/>
            </a:xfrm>
            <a:custGeom>
              <a:avLst/>
              <a:gdLst/>
              <a:ahLst/>
              <a:cxnLst>
                <a:cxn ang="0">
                  <a:pos x="18" y="14"/>
                </a:cxn>
                <a:cxn ang="0">
                  <a:pos x="23" y="30"/>
                </a:cxn>
                <a:cxn ang="0">
                  <a:pos x="27" y="45"/>
                </a:cxn>
                <a:cxn ang="0">
                  <a:pos x="31" y="60"/>
                </a:cxn>
                <a:cxn ang="0">
                  <a:pos x="36" y="76"/>
                </a:cxn>
                <a:cxn ang="0">
                  <a:pos x="43" y="97"/>
                </a:cxn>
                <a:cxn ang="0">
                  <a:pos x="55" y="121"/>
                </a:cxn>
                <a:cxn ang="0">
                  <a:pos x="67" y="139"/>
                </a:cxn>
                <a:cxn ang="0">
                  <a:pos x="81" y="154"/>
                </a:cxn>
                <a:cxn ang="0">
                  <a:pos x="97" y="173"/>
                </a:cxn>
                <a:cxn ang="0">
                  <a:pos x="114" y="198"/>
                </a:cxn>
                <a:cxn ang="0">
                  <a:pos x="127" y="217"/>
                </a:cxn>
                <a:cxn ang="0">
                  <a:pos x="141" y="239"/>
                </a:cxn>
                <a:cxn ang="0">
                  <a:pos x="153" y="259"/>
                </a:cxn>
                <a:cxn ang="0">
                  <a:pos x="166" y="280"/>
                </a:cxn>
                <a:cxn ang="0">
                  <a:pos x="178" y="301"/>
                </a:cxn>
                <a:cxn ang="0">
                  <a:pos x="188" y="322"/>
                </a:cxn>
                <a:cxn ang="0">
                  <a:pos x="195" y="337"/>
                </a:cxn>
                <a:cxn ang="0">
                  <a:pos x="200" y="350"/>
                </a:cxn>
                <a:cxn ang="0">
                  <a:pos x="204" y="363"/>
                </a:cxn>
                <a:cxn ang="0">
                  <a:pos x="210" y="379"/>
                </a:cxn>
                <a:cxn ang="0">
                  <a:pos x="214" y="397"/>
                </a:cxn>
                <a:cxn ang="0">
                  <a:pos x="216" y="405"/>
                </a:cxn>
                <a:cxn ang="0">
                  <a:pos x="216" y="414"/>
                </a:cxn>
                <a:cxn ang="0">
                  <a:pos x="213" y="420"/>
                </a:cxn>
                <a:cxn ang="0">
                  <a:pos x="211" y="418"/>
                </a:cxn>
                <a:cxn ang="0">
                  <a:pos x="204" y="402"/>
                </a:cxn>
                <a:cxn ang="0">
                  <a:pos x="197" y="383"/>
                </a:cxn>
                <a:cxn ang="0">
                  <a:pos x="189" y="366"/>
                </a:cxn>
                <a:cxn ang="0">
                  <a:pos x="179" y="350"/>
                </a:cxn>
                <a:cxn ang="0">
                  <a:pos x="171" y="332"/>
                </a:cxn>
                <a:cxn ang="0">
                  <a:pos x="160" y="310"/>
                </a:cxn>
                <a:cxn ang="0">
                  <a:pos x="148" y="292"/>
                </a:cxn>
                <a:cxn ang="0">
                  <a:pos x="136" y="274"/>
                </a:cxn>
                <a:cxn ang="0">
                  <a:pos x="124" y="258"/>
                </a:cxn>
                <a:cxn ang="0">
                  <a:pos x="111" y="241"/>
                </a:cxn>
                <a:cxn ang="0">
                  <a:pos x="99" y="222"/>
                </a:cxn>
                <a:cxn ang="0">
                  <a:pos x="82" y="197"/>
                </a:cxn>
                <a:cxn ang="0">
                  <a:pos x="66" y="174"/>
                </a:cxn>
                <a:cxn ang="0">
                  <a:pos x="52" y="152"/>
                </a:cxn>
                <a:cxn ang="0">
                  <a:pos x="40" y="129"/>
                </a:cxn>
                <a:cxn ang="0">
                  <a:pos x="29" y="102"/>
                </a:cxn>
                <a:cxn ang="0">
                  <a:pos x="21" y="82"/>
                </a:cxn>
                <a:cxn ang="0">
                  <a:pos x="16" y="67"/>
                </a:cxn>
                <a:cxn ang="0">
                  <a:pos x="12" y="53"/>
                </a:cxn>
                <a:cxn ang="0">
                  <a:pos x="6" y="39"/>
                </a:cxn>
                <a:cxn ang="0">
                  <a:pos x="2" y="25"/>
                </a:cxn>
                <a:cxn ang="0">
                  <a:pos x="0" y="9"/>
                </a:cxn>
                <a:cxn ang="0">
                  <a:pos x="6" y="1"/>
                </a:cxn>
                <a:cxn ang="0">
                  <a:pos x="14" y="0"/>
                </a:cxn>
              </a:cxnLst>
              <a:rect l="0" t="0" r="r" b="b"/>
              <a:pathLst>
                <a:path w="216" h="420">
                  <a:moveTo>
                    <a:pt x="16" y="2"/>
                  </a:moveTo>
                  <a:lnTo>
                    <a:pt x="17" y="7"/>
                  </a:lnTo>
                  <a:lnTo>
                    <a:pt x="18" y="14"/>
                  </a:lnTo>
                  <a:lnTo>
                    <a:pt x="20" y="19"/>
                  </a:lnTo>
                  <a:lnTo>
                    <a:pt x="21" y="25"/>
                  </a:lnTo>
                  <a:lnTo>
                    <a:pt x="23" y="30"/>
                  </a:lnTo>
                  <a:lnTo>
                    <a:pt x="24" y="35"/>
                  </a:lnTo>
                  <a:lnTo>
                    <a:pt x="26" y="40"/>
                  </a:lnTo>
                  <a:lnTo>
                    <a:pt x="27" y="45"/>
                  </a:lnTo>
                  <a:lnTo>
                    <a:pt x="28" y="50"/>
                  </a:lnTo>
                  <a:lnTo>
                    <a:pt x="29" y="56"/>
                  </a:lnTo>
                  <a:lnTo>
                    <a:pt x="31" y="60"/>
                  </a:lnTo>
                  <a:lnTo>
                    <a:pt x="32" y="66"/>
                  </a:lnTo>
                  <a:lnTo>
                    <a:pt x="34" y="70"/>
                  </a:lnTo>
                  <a:lnTo>
                    <a:pt x="36" y="76"/>
                  </a:lnTo>
                  <a:lnTo>
                    <a:pt x="38" y="82"/>
                  </a:lnTo>
                  <a:lnTo>
                    <a:pt x="40" y="87"/>
                  </a:lnTo>
                  <a:lnTo>
                    <a:pt x="43" y="97"/>
                  </a:lnTo>
                  <a:lnTo>
                    <a:pt x="46" y="106"/>
                  </a:lnTo>
                  <a:lnTo>
                    <a:pt x="51" y="113"/>
                  </a:lnTo>
                  <a:lnTo>
                    <a:pt x="55" y="121"/>
                  </a:lnTo>
                  <a:lnTo>
                    <a:pt x="58" y="127"/>
                  </a:lnTo>
                  <a:lnTo>
                    <a:pt x="63" y="134"/>
                  </a:lnTo>
                  <a:lnTo>
                    <a:pt x="67" y="139"/>
                  </a:lnTo>
                  <a:lnTo>
                    <a:pt x="72" y="145"/>
                  </a:lnTo>
                  <a:lnTo>
                    <a:pt x="77" y="149"/>
                  </a:lnTo>
                  <a:lnTo>
                    <a:pt x="81" y="154"/>
                  </a:lnTo>
                  <a:lnTo>
                    <a:pt x="86" y="161"/>
                  </a:lnTo>
                  <a:lnTo>
                    <a:pt x="92" y="166"/>
                  </a:lnTo>
                  <a:lnTo>
                    <a:pt x="97" y="173"/>
                  </a:lnTo>
                  <a:lnTo>
                    <a:pt x="103" y="180"/>
                  </a:lnTo>
                  <a:lnTo>
                    <a:pt x="109" y="188"/>
                  </a:lnTo>
                  <a:lnTo>
                    <a:pt x="114" y="198"/>
                  </a:lnTo>
                  <a:lnTo>
                    <a:pt x="119" y="203"/>
                  </a:lnTo>
                  <a:lnTo>
                    <a:pt x="123" y="212"/>
                  </a:lnTo>
                  <a:lnTo>
                    <a:pt x="127" y="217"/>
                  </a:lnTo>
                  <a:lnTo>
                    <a:pt x="133" y="225"/>
                  </a:lnTo>
                  <a:lnTo>
                    <a:pt x="136" y="232"/>
                  </a:lnTo>
                  <a:lnTo>
                    <a:pt x="141" y="239"/>
                  </a:lnTo>
                  <a:lnTo>
                    <a:pt x="145" y="245"/>
                  </a:lnTo>
                  <a:lnTo>
                    <a:pt x="150" y="252"/>
                  </a:lnTo>
                  <a:lnTo>
                    <a:pt x="153" y="259"/>
                  </a:lnTo>
                  <a:lnTo>
                    <a:pt x="158" y="266"/>
                  </a:lnTo>
                  <a:lnTo>
                    <a:pt x="161" y="272"/>
                  </a:lnTo>
                  <a:lnTo>
                    <a:pt x="166" y="280"/>
                  </a:lnTo>
                  <a:lnTo>
                    <a:pt x="170" y="286"/>
                  </a:lnTo>
                  <a:lnTo>
                    <a:pt x="174" y="294"/>
                  </a:lnTo>
                  <a:lnTo>
                    <a:pt x="178" y="301"/>
                  </a:lnTo>
                  <a:lnTo>
                    <a:pt x="181" y="310"/>
                  </a:lnTo>
                  <a:lnTo>
                    <a:pt x="185" y="316"/>
                  </a:lnTo>
                  <a:lnTo>
                    <a:pt x="188" y="322"/>
                  </a:lnTo>
                  <a:lnTo>
                    <a:pt x="190" y="327"/>
                  </a:lnTo>
                  <a:lnTo>
                    <a:pt x="193" y="333"/>
                  </a:lnTo>
                  <a:lnTo>
                    <a:pt x="195" y="337"/>
                  </a:lnTo>
                  <a:lnTo>
                    <a:pt x="197" y="341"/>
                  </a:lnTo>
                  <a:lnTo>
                    <a:pt x="199" y="346"/>
                  </a:lnTo>
                  <a:lnTo>
                    <a:pt x="200" y="350"/>
                  </a:lnTo>
                  <a:lnTo>
                    <a:pt x="202" y="354"/>
                  </a:lnTo>
                  <a:lnTo>
                    <a:pt x="203" y="359"/>
                  </a:lnTo>
                  <a:lnTo>
                    <a:pt x="204" y="363"/>
                  </a:lnTo>
                  <a:lnTo>
                    <a:pt x="206" y="369"/>
                  </a:lnTo>
                  <a:lnTo>
                    <a:pt x="207" y="373"/>
                  </a:lnTo>
                  <a:lnTo>
                    <a:pt x="210" y="379"/>
                  </a:lnTo>
                  <a:lnTo>
                    <a:pt x="212" y="386"/>
                  </a:lnTo>
                  <a:lnTo>
                    <a:pt x="214" y="393"/>
                  </a:lnTo>
                  <a:lnTo>
                    <a:pt x="214" y="397"/>
                  </a:lnTo>
                  <a:lnTo>
                    <a:pt x="215" y="399"/>
                  </a:lnTo>
                  <a:lnTo>
                    <a:pt x="216" y="402"/>
                  </a:lnTo>
                  <a:lnTo>
                    <a:pt x="216" y="405"/>
                  </a:lnTo>
                  <a:lnTo>
                    <a:pt x="216" y="407"/>
                  </a:lnTo>
                  <a:lnTo>
                    <a:pt x="216" y="411"/>
                  </a:lnTo>
                  <a:lnTo>
                    <a:pt x="216" y="414"/>
                  </a:lnTo>
                  <a:lnTo>
                    <a:pt x="215" y="416"/>
                  </a:lnTo>
                  <a:lnTo>
                    <a:pt x="214" y="419"/>
                  </a:lnTo>
                  <a:lnTo>
                    <a:pt x="213" y="420"/>
                  </a:lnTo>
                  <a:lnTo>
                    <a:pt x="212" y="419"/>
                  </a:lnTo>
                  <a:lnTo>
                    <a:pt x="211" y="419"/>
                  </a:lnTo>
                  <a:lnTo>
                    <a:pt x="211" y="418"/>
                  </a:lnTo>
                  <a:lnTo>
                    <a:pt x="210" y="416"/>
                  </a:lnTo>
                  <a:lnTo>
                    <a:pt x="207" y="407"/>
                  </a:lnTo>
                  <a:lnTo>
                    <a:pt x="204" y="402"/>
                  </a:lnTo>
                  <a:lnTo>
                    <a:pt x="202" y="395"/>
                  </a:lnTo>
                  <a:lnTo>
                    <a:pt x="199" y="389"/>
                  </a:lnTo>
                  <a:lnTo>
                    <a:pt x="197" y="383"/>
                  </a:lnTo>
                  <a:lnTo>
                    <a:pt x="194" y="377"/>
                  </a:lnTo>
                  <a:lnTo>
                    <a:pt x="191" y="372"/>
                  </a:lnTo>
                  <a:lnTo>
                    <a:pt x="189" y="366"/>
                  </a:lnTo>
                  <a:lnTo>
                    <a:pt x="186" y="361"/>
                  </a:lnTo>
                  <a:lnTo>
                    <a:pt x="183" y="356"/>
                  </a:lnTo>
                  <a:lnTo>
                    <a:pt x="179" y="350"/>
                  </a:lnTo>
                  <a:lnTo>
                    <a:pt x="177" y="344"/>
                  </a:lnTo>
                  <a:lnTo>
                    <a:pt x="174" y="338"/>
                  </a:lnTo>
                  <a:lnTo>
                    <a:pt x="171" y="332"/>
                  </a:lnTo>
                  <a:lnTo>
                    <a:pt x="167" y="325"/>
                  </a:lnTo>
                  <a:lnTo>
                    <a:pt x="164" y="319"/>
                  </a:lnTo>
                  <a:lnTo>
                    <a:pt x="160" y="310"/>
                  </a:lnTo>
                  <a:lnTo>
                    <a:pt x="157" y="304"/>
                  </a:lnTo>
                  <a:lnTo>
                    <a:pt x="152" y="297"/>
                  </a:lnTo>
                  <a:lnTo>
                    <a:pt x="148" y="292"/>
                  </a:lnTo>
                  <a:lnTo>
                    <a:pt x="144" y="285"/>
                  </a:lnTo>
                  <a:lnTo>
                    <a:pt x="140" y="280"/>
                  </a:lnTo>
                  <a:lnTo>
                    <a:pt x="136" y="274"/>
                  </a:lnTo>
                  <a:lnTo>
                    <a:pt x="133" y="269"/>
                  </a:lnTo>
                  <a:lnTo>
                    <a:pt x="128" y="264"/>
                  </a:lnTo>
                  <a:lnTo>
                    <a:pt x="124" y="258"/>
                  </a:lnTo>
                  <a:lnTo>
                    <a:pt x="121" y="252"/>
                  </a:lnTo>
                  <a:lnTo>
                    <a:pt x="116" y="247"/>
                  </a:lnTo>
                  <a:lnTo>
                    <a:pt x="111" y="241"/>
                  </a:lnTo>
                  <a:lnTo>
                    <a:pt x="107" y="234"/>
                  </a:lnTo>
                  <a:lnTo>
                    <a:pt x="104" y="229"/>
                  </a:lnTo>
                  <a:lnTo>
                    <a:pt x="99" y="222"/>
                  </a:lnTo>
                  <a:lnTo>
                    <a:pt x="93" y="213"/>
                  </a:lnTo>
                  <a:lnTo>
                    <a:pt x="87" y="204"/>
                  </a:lnTo>
                  <a:lnTo>
                    <a:pt x="82" y="197"/>
                  </a:lnTo>
                  <a:lnTo>
                    <a:pt x="77" y="189"/>
                  </a:lnTo>
                  <a:lnTo>
                    <a:pt x="71" y="181"/>
                  </a:lnTo>
                  <a:lnTo>
                    <a:pt x="66" y="174"/>
                  </a:lnTo>
                  <a:lnTo>
                    <a:pt x="61" y="166"/>
                  </a:lnTo>
                  <a:lnTo>
                    <a:pt x="57" y="160"/>
                  </a:lnTo>
                  <a:lnTo>
                    <a:pt x="52" y="152"/>
                  </a:lnTo>
                  <a:lnTo>
                    <a:pt x="47" y="146"/>
                  </a:lnTo>
                  <a:lnTo>
                    <a:pt x="43" y="137"/>
                  </a:lnTo>
                  <a:lnTo>
                    <a:pt x="40" y="129"/>
                  </a:lnTo>
                  <a:lnTo>
                    <a:pt x="36" y="122"/>
                  </a:lnTo>
                  <a:lnTo>
                    <a:pt x="31" y="112"/>
                  </a:lnTo>
                  <a:lnTo>
                    <a:pt x="29" y="102"/>
                  </a:lnTo>
                  <a:lnTo>
                    <a:pt x="26" y="94"/>
                  </a:lnTo>
                  <a:lnTo>
                    <a:pt x="23" y="87"/>
                  </a:lnTo>
                  <a:lnTo>
                    <a:pt x="21" y="82"/>
                  </a:lnTo>
                  <a:lnTo>
                    <a:pt x="19" y="76"/>
                  </a:lnTo>
                  <a:lnTo>
                    <a:pt x="17" y="71"/>
                  </a:lnTo>
                  <a:lnTo>
                    <a:pt x="16" y="67"/>
                  </a:lnTo>
                  <a:lnTo>
                    <a:pt x="14" y="61"/>
                  </a:lnTo>
                  <a:lnTo>
                    <a:pt x="13" y="57"/>
                  </a:lnTo>
                  <a:lnTo>
                    <a:pt x="12" y="53"/>
                  </a:lnTo>
                  <a:lnTo>
                    <a:pt x="10" y="48"/>
                  </a:lnTo>
                  <a:lnTo>
                    <a:pt x="9" y="44"/>
                  </a:lnTo>
                  <a:lnTo>
                    <a:pt x="6" y="39"/>
                  </a:lnTo>
                  <a:lnTo>
                    <a:pt x="5" y="34"/>
                  </a:lnTo>
                  <a:lnTo>
                    <a:pt x="3" y="29"/>
                  </a:lnTo>
                  <a:lnTo>
                    <a:pt x="2" y="25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9"/>
                  </a:lnTo>
                  <a:lnTo>
                    <a:pt x="1" y="6"/>
                  </a:lnTo>
                  <a:lnTo>
                    <a:pt x="3" y="4"/>
                  </a:lnTo>
                  <a:lnTo>
                    <a:pt x="6" y="1"/>
                  </a:lnTo>
                  <a:lnTo>
                    <a:pt x="9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6" y="2"/>
                  </a:lnTo>
                  <a:lnTo>
                    <a:pt x="16" y="2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1" name="Freeform 77"/>
            <p:cNvSpPr>
              <a:spLocks/>
            </p:cNvSpPr>
            <p:nvPr/>
          </p:nvSpPr>
          <p:spPr bwMode="auto">
            <a:xfrm>
              <a:off x="5982" y="4017"/>
              <a:ext cx="164" cy="421"/>
            </a:xfrm>
            <a:custGeom>
              <a:avLst/>
              <a:gdLst/>
              <a:ahLst/>
              <a:cxnLst>
                <a:cxn ang="0">
                  <a:pos x="21" y="9"/>
                </a:cxn>
                <a:cxn ang="0">
                  <a:pos x="22" y="21"/>
                </a:cxn>
                <a:cxn ang="0">
                  <a:pos x="25" y="34"/>
                </a:cxn>
                <a:cxn ang="0">
                  <a:pos x="26" y="46"/>
                </a:cxn>
                <a:cxn ang="0">
                  <a:pos x="28" y="58"/>
                </a:cxn>
                <a:cxn ang="0">
                  <a:pos x="30" y="70"/>
                </a:cxn>
                <a:cxn ang="0">
                  <a:pos x="32" y="81"/>
                </a:cxn>
                <a:cxn ang="0">
                  <a:pos x="35" y="93"/>
                </a:cxn>
                <a:cxn ang="0">
                  <a:pos x="41" y="110"/>
                </a:cxn>
                <a:cxn ang="0">
                  <a:pos x="48" y="128"/>
                </a:cxn>
                <a:cxn ang="0">
                  <a:pos x="57" y="145"/>
                </a:cxn>
                <a:cxn ang="0">
                  <a:pos x="66" y="159"/>
                </a:cxn>
                <a:cxn ang="0">
                  <a:pos x="75" y="172"/>
                </a:cxn>
                <a:cxn ang="0">
                  <a:pos x="84" y="186"/>
                </a:cxn>
                <a:cxn ang="0">
                  <a:pos x="95" y="201"/>
                </a:cxn>
                <a:cxn ang="0">
                  <a:pos x="106" y="219"/>
                </a:cxn>
                <a:cxn ang="0">
                  <a:pos x="115" y="240"/>
                </a:cxn>
                <a:cxn ang="0">
                  <a:pos x="126" y="264"/>
                </a:cxn>
                <a:cxn ang="0">
                  <a:pos x="136" y="286"/>
                </a:cxn>
                <a:cxn ang="0">
                  <a:pos x="145" y="310"/>
                </a:cxn>
                <a:cxn ang="0">
                  <a:pos x="152" y="335"/>
                </a:cxn>
                <a:cxn ang="0">
                  <a:pos x="158" y="359"/>
                </a:cxn>
                <a:cxn ang="0">
                  <a:pos x="162" y="381"/>
                </a:cxn>
                <a:cxn ang="0">
                  <a:pos x="164" y="404"/>
                </a:cxn>
                <a:cxn ang="0">
                  <a:pos x="164" y="419"/>
                </a:cxn>
                <a:cxn ang="0">
                  <a:pos x="160" y="420"/>
                </a:cxn>
                <a:cxn ang="0">
                  <a:pos x="154" y="416"/>
                </a:cxn>
                <a:cxn ang="0">
                  <a:pos x="150" y="409"/>
                </a:cxn>
                <a:cxn ang="0">
                  <a:pos x="150" y="393"/>
                </a:cxn>
                <a:cxn ang="0">
                  <a:pos x="147" y="371"/>
                </a:cxn>
                <a:cxn ang="0">
                  <a:pos x="141" y="348"/>
                </a:cxn>
                <a:cxn ang="0">
                  <a:pos x="133" y="324"/>
                </a:cxn>
                <a:cxn ang="0">
                  <a:pos x="124" y="302"/>
                </a:cxn>
                <a:cxn ang="0">
                  <a:pos x="115" y="281"/>
                </a:cxn>
                <a:cxn ang="0">
                  <a:pos x="106" y="260"/>
                </a:cxn>
                <a:cxn ang="0">
                  <a:pos x="97" y="243"/>
                </a:cxn>
                <a:cxn ang="0">
                  <a:pos x="87" y="226"/>
                </a:cxn>
                <a:cxn ang="0">
                  <a:pos x="75" y="207"/>
                </a:cxn>
                <a:cxn ang="0">
                  <a:pos x="65" y="191"/>
                </a:cxn>
                <a:cxn ang="0">
                  <a:pos x="54" y="177"/>
                </a:cxn>
                <a:cxn ang="0">
                  <a:pos x="43" y="163"/>
                </a:cxn>
                <a:cxn ang="0">
                  <a:pos x="31" y="148"/>
                </a:cxn>
                <a:cxn ang="0">
                  <a:pos x="22" y="133"/>
                </a:cxn>
                <a:cxn ang="0">
                  <a:pos x="14" y="113"/>
                </a:cxn>
                <a:cxn ang="0">
                  <a:pos x="8" y="96"/>
                </a:cxn>
                <a:cxn ang="0">
                  <a:pos x="5" y="84"/>
                </a:cxn>
                <a:cxn ang="0">
                  <a:pos x="3" y="73"/>
                </a:cxn>
                <a:cxn ang="0">
                  <a:pos x="3" y="62"/>
                </a:cxn>
                <a:cxn ang="0">
                  <a:pos x="3" y="53"/>
                </a:cxn>
                <a:cxn ang="0">
                  <a:pos x="2" y="42"/>
                </a:cxn>
                <a:cxn ang="0">
                  <a:pos x="1" y="30"/>
                </a:cxn>
                <a:cxn ang="0">
                  <a:pos x="0" y="18"/>
                </a:cxn>
                <a:cxn ang="0">
                  <a:pos x="0" y="9"/>
                </a:cxn>
                <a:cxn ang="0">
                  <a:pos x="4" y="4"/>
                </a:cxn>
                <a:cxn ang="0">
                  <a:pos x="12" y="1"/>
                </a:cxn>
                <a:cxn ang="0">
                  <a:pos x="19" y="1"/>
                </a:cxn>
                <a:cxn ang="0">
                  <a:pos x="20" y="3"/>
                </a:cxn>
              </a:cxnLst>
              <a:rect l="0" t="0" r="r" b="b"/>
              <a:pathLst>
                <a:path w="164" h="421">
                  <a:moveTo>
                    <a:pt x="20" y="3"/>
                  </a:moveTo>
                  <a:lnTo>
                    <a:pt x="21" y="9"/>
                  </a:lnTo>
                  <a:lnTo>
                    <a:pt x="22" y="15"/>
                  </a:lnTo>
                  <a:lnTo>
                    <a:pt x="22" y="21"/>
                  </a:lnTo>
                  <a:lnTo>
                    <a:pt x="24" y="29"/>
                  </a:lnTo>
                  <a:lnTo>
                    <a:pt x="25" y="34"/>
                  </a:lnTo>
                  <a:lnTo>
                    <a:pt x="26" y="41"/>
                  </a:lnTo>
                  <a:lnTo>
                    <a:pt x="26" y="46"/>
                  </a:lnTo>
                  <a:lnTo>
                    <a:pt x="27" y="53"/>
                  </a:lnTo>
                  <a:lnTo>
                    <a:pt x="28" y="58"/>
                  </a:lnTo>
                  <a:lnTo>
                    <a:pt x="29" y="63"/>
                  </a:lnTo>
                  <a:lnTo>
                    <a:pt x="30" y="70"/>
                  </a:lnTo>
                  <a:lnTo>
                    <a:pt x="31" y="75"/>
                  </a:lnTo>
                  <a:lnTo>
                    <a:pt x="32" y="81"/>
                  </a:lnTo>
                  <a:lnTo>
                    <a:pt x="34" y="87"/>
                  </a:lnTo>
                  <a:lnTo>
                    <a:pt x="35" y="93"/>
                  </a:lnTo>
                  <a:lnTo>
                    <a:pt x="38" y="99"/>
                  </a:lnTo>
                  <a:lnTo>
                    <a:pt x="41" y="110"/>
                  </a:lnTo>
                  <a:lnTo>
                    <a:pt x="45" y="119"/>
                  </a:lnTo>
                  <a:lnTo>
                    <a:pt x="48" y="128"/>
                  </a:lnTo>
                  <a:lnTo>
                    <a:pt x="54" y="137"/>
                  </a:lnTo>
                  <a:lnTo>
                    <a:pt x="57" y="145"/>
                  </a:lnTo>
                  <a:lnTo>
                    <a:pt x="61" y="151"/>
                  </a:lnTo>
                  <a:lnTo>
                    <a:pt x="66" y="159"/>
                  </a:lnTo>
                  <a:lnTo>
                    <a:pt x="71" y="165"/>
                  </a:lnTo>
                  <a:lnTo>
                    <a:pt x="75" y="172"/>
                  </a:lnTo>
                  <a:lnTo>
                    <a:pt x="80" y="179"/>
                  </a:lnTo>
                  <a:lnTo>
                    <a:pt x="84" y="186"/>
                  </a:lnTo>
                  <a:lnTo>
                    <a:pt x="89" y="194"/>
                  </a:lnTo>
                  <a:lnTo>
                    <a:pt x="95" y="201"/>
                  </a:lnTo>
                  <a:lnTo>
                    <a:pt x="100" y="209"/>
                  </a:lnTo>
                  <a:lnTo>
                    <a:pt x="106" y="219"/>
                  </a:lnTo>
                  <a:lnTo>
                    <a:pt x="111" y="229"/>
                  </a:lnTo>
                  <a:lnTo>
                    <a:pt x="115" y="240"/>
                  </a:lnTo>
                  <a:lnTo>
                    <a:pt x="121" y="252"/>
                  </a:lnTo>
                  <a:lnTo>
                    <a:pt x="126" y="264"/>
                  </a:lnTo>
                  <a:lnTo>
                    <a:pt x="132" y="274"/>
                  </a:lnTo>
                  <a:lnTo>
                    <a:pt x="136" y="286"/>
                  </a:lnTo>
                  <a:lnTo>
                    <a:pt x="141" y="298"/>
                  </a:lnTo>
                  <a:lnTo>
                    <a:pt x="145" y="310"/>
                  </a:lnTo>
                  <a:lnTo>
                    <a:pt x="149" y="323"/>
                  </a:lnTo>
                  <a:lnTo>
                    <a:pt x="152" y="335"/>
                  </a:lnTo>
                  <a:lnTo>
                    <a:pt x="155" y="347"/>
                  </a:lnTo>
                  <a:lnTo>
                    <a:pt x="158" y="359"/>
                  </a:lnTo>
                  <a:lnTo>
                    <a:pt x="161" y="370"/>
                  </a:lnTo>
                  <a:lnTo>
                    <a:pt x="162" y="381"/>
                  </a:lnTo>
                  <a:lnTo>
                    <a:pt x="164" y="393"/>
                  </a:lnTo>
                  <a:lnTo>
                    <a:pt x="164" y="404"/>
                  </a:lnTo>
                  <a:lnTo>
                    <a:pt x="164" y="416"/>
                  </a:lnTo>
                  <a:lnTo>
                    <a:pt x="164" y="419"/>
                  </a:lnTo>
                  <a:lnTo>
                    <a:pt x="162" y="421"/>
                  </a:lnTo>
                  <a:lnTo>
                    <a:pt x="160" y="420"/>
                  </a:lnTo>
                  <a:lnTo>
                    <a:pt x="158" y="419"/>
                  </a:lnTo>
                  <a:lnTo>
                    <a:pt x="154" y="416"/>
                  </a:lnTo>
                  <a:lnTo>
                    <a:pt x="152" y="413"/>
                  </a:lnTo>
                  <a:lnTo>
                    <a:pt x="150" y="409"/>
                  </a:lnTo>
                  <a:lnTo>
                    <a:pt x="150" y="404"/>
                  </a:lnTo>
                  <a:lnTo>
                    <a:pt x="150" y="393"/>
                  </a:lnTo>
                  <a:lnTo>
                    <a:pt x="148" y="383"/>
                  </a:lnTo>
                  <a:lnTo>
                    <a:pt x="147" y="371"/>
                  </a:lnTo>
                  <a:lnTo>
                    <a:pt x="143" y="360"/>
                  </a:lnTo>
                  <a:lnTo>
                    <a:pt x="141" y="348"/>
                  </a:lnTo>
                  <a:lnTo>
                    <a:pt x="137" y="336"/>
                  </a:lnTo>
                  <a:lnTo>
                    <a:pt x="133" y="324"/>
                  </a:lnTo>
                  <a:lnTo>
                    <a:pt x="129" y="313"/>
                  </a:lnTo>
                  <a:lnTo>
                    <a:pt x="124" y="302"/>
                  </a:lnTo>
                  <a:lnTo>
                    <a:pt x="121" y="292"/>
                  </a:lnTo>
                  <a:lnTo>
                    <a:pt x="115" y="281"/>
                  </a:lnTo>
                  <a:lnTo>
                    <a:pt x="111" y="270"/>
                  </a:lnTo>
                  <a:lnTo>
                    <a:pt x="106" y="260"/>
                  </a:lnTo>
                  <a:lnTo>
                    <a:pt x="101" y="252"/>
                  </a:lnTo>
                  <a:lnTo>
                    <a:pt x="97" y="243"/>
                  </a:lnTo>
                  <a:lnTo>
                    <a:pt x="94" y="235"/>
                  </a:lnTo>
                  <a:lnTo>
                    <a:pt x="87" y="226"/>
                  </a:lnTo>
                  <a:lnTo>
                    <a:pt x="82" y="216"/>
                  </a:lnTo>
                  <a:lnTo>
                    <a:pt x="75" y="207"/>
                  </a:lnTo>
                  <a:lnTo>
                    <a:pt x="70" y="199"/>
                  </a:lnTo>
                  <a:lnTo>
                    <a:pt x="65" y="191"/>
                  </a:lnTo>
                  <a:lnTo>
                    <a:pt x="58" y="185"/>
                  </a:lnTo>
                  <a:lnTo>
                    <a:pt x="54" y="177"/>
                  </a:lnTo>
                  <a:lnTo>
                    <a:pt x="48" y="170"/>
                  </a:lnTo>
                  <a:lnTo>
                    <a:pt x="43" y="163"/>
                  </a:lnTo>
                  <a:lnTo>
                    <a:pt x="38" y="156"/>
                  </a:lnTo>
                  <a:lnTo>
                    <a:pt x="31" y="148"/>
                  </a:lnTo>
                  <a:lnTo>
                    <a:pt x="28" y="141"/>
                  </a:lnTo>
                  <a:lnTo>
                    <a:pt x="22" y="133"/>
                  </a:lnTo>
                  <a:lnTo>
                    <a:pt x="18" y="123"/>
                  </a:lnTo>
                  <a:lnTo>
                    <a:pt x="14" y="113"/>
                  </a:lnTo>
                  <a:lnTo>
                    <a:pt x="11" y="102"/>
                  </a:lnTo>
                  <a:lnTo>
                    <a:pt x="8" y="96"/>
                  </a:lnTo>
                  <a:lnTo>
                    <a:pt x="6" y="90"/>
                  </a:lnTo>
                  <a:lnTo>
                    <a:pt x="5" y="84"/>
                  </a:lnTo>
                  <a:lnTo>
                    <a:pt x="5" y="79"/>
                  </a:lnTo>
                  <a:lnTo>
                    <a:pt x="3" y="73"/>
                  </a:lnTo>
                  <a:lnTo>
                    <a:pt x="3" y="68"/>
                  </a:lnTo>
                  <a:lnTo>
                    <a:pt x="3" y="62"/>
                  </a:lnTo>
                  <a:lnTo>
                    <a:pt x="3" y="58"/>
                  </a:lnTo>
                  <a:lnTo>
                    <a:pt x="3" y="53"/>
                  </a:lnTo>
                  <a:lnTo>
                    <a:pt x="3" y="47"/>
                  </a:lnTo>
                  <a:lnTo>
                    <a:pt x="2" y="42"/>
                  </a:lnTo>
                  <a:lnTo>
                    <a:pt x="2" y="36"/>
                  </a:lnTo>
                  <a:lnTo>
                    <a:pt x="1" y="30"/>
                  </a:lnTo>
                  <a:lnTo>
                    <a:pt x="1" y="24"/>
                  </a:lnTo>
                  <a:lnTo>
                    <a:pt x="0" y="18"/>
                  </a:lnTo>
                  <a:lnTo>
                    <a:pt x="0" y="13"/>
                  </a:lnTo>
                  <a:lnTo>
                    <a:pt x="0" y="9"/>
                  </a:lnTo>
                  <a:lnTo>
                    <a:pt x="1" y="6"/>
                  </a:lnTo>
                  <a:lnTo>
                    <a:pt x="4" y="4"/>
                  </a:lnTo>
                  <a:lnTo>
                    <a:pt x="8" y="1"/>
                  </a:lnTo>
                  <a:lnTo>
                    <a:pt x="12" y="1"/>
                  </a:lnTo>
                  <a:lnTo>
                    <a:pt x="16" y="0"/>
                  </a:lnTo>
                  <a:lnTo>
                    <a:pt x="19" y="1"/>
                  </a:lnTo>
                  <a:lnTo>
                    <a:pt x="20" y="3"/>
                  </a:lnTo>
                  <a:lnTo>
                    <a:pt x="20" y="3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2" name="Freeform 78"/>
            <p:cNvSpPr>
              <a:spLocks/>
            </p:cNvSpPr>
            <p:nvPr/>
          </p:nvSpPr>
          <p:spPr bwMode="auto">
            <a:xfrm>
              <a:off x="5694" y="4037"/>
              <a:ext cx="155" cy="397"/>
            </a:xfrm>
            <a:custGeom>
              <a:avLst/>
              <a:gdLst/>
              <a:ahLst/>
              <a:cxnLst>
                <a:cxn ang="0">
                  <a:pos x="150" y="15"/>
                </a:cxn>
                <a:cxn ang="0">
                  <a:pos x="144" y="24"/>
                </a:cxn>
                <a:cxn ang="0">
                  <a:pos x="138" y="33"/>
                </a:cxn>
                <a:cxn ang="0">
                  <a:pos x="131" y="41"/>
                </a:cxn>
                <a:cxn ang="0">
                  <a:pos x="126" y="51"/>
                </a:cxn>
                <a:cxn ang="0">
                  <a:pos x="119" y="62"/>
                </a:cxn>
                <a:cxn ang="0">
                  <a:pos x="114" y="72"/>
                </a:cxn>
                <a:cxn ang="0">
                  <a:pos x="107" y="81"/>
                </a:cxn>
                <a:cxn ang="0">
                  <a:pos x="101" y="93"/>
                </a:cxn>
                <a:cxn ang="0">
                  <a:pos x="98" y="106"/>
                </a:cxn>
                <a:cxn ang="0">
                  <a:pos x="94" y="119"/>
                </a:cxn>
                <a:cxn ang="0">
                  <a:pos x="93" y="131"/>
                </a:cxn>
                <a:cxn ang="0">
                  <a:pos x="91" y="144"/>
                </a:cxn>
                <a:cxn ang="0">
                  <a:pos x="90" y="157"/>
                </a:cxn>
                <a:cxn ang="0">
                  <a:pos x="89" y="171"/>
                </a:cxn>
                <a:cxn ang="0">
                  <a:pos x="87" y="185"/>
                </a:cxn>
                <a:cxn ang="0">
                  <a:pos x="83" y="209"/>
                </a:cxn>
                <a:cxn ang="0">
                  <a:pos x="77" y="240"/>
                </a:cxn>
                <a:cxn ang="0">
                  <a:pos x="69" y="274"/>
                </a:cxn>
                <a:cxn ang="0">
                  <a:pos x="61" y="304"/>
                </a:cxn>
                <a:cxn ang="0">
                  <a:pos x="51" y="333"/>
                </a:cxn>
                <a:cxn ang="0">
                  <a:pos x="40" y="358"/>
                </a:cxn>
                <a:cxn ang="0">
                  <a:pos x="29" y="379"/>
                </a:cxn>
                <a:cxn ang="0">
                  <a:pos x="20" y="392"/>
                </a:cxn>
                <a:cxn ang="0">
                  <a:pos x="11" y="396"/>
                </a:cxn>
                <a:cxn ang="0">
                  <a:pos x="4" y="396"/>
                </a:cxn>
                <a:cxn ang="0">
                  <a:pos x="0" y="393"/>
                </a:cxn>
                <a:cxn ang="0">
                  <a:pos x="2" y="390"/>
                </a:cxn>
                <a:cxn ang="0">
                  <a:pos x="9" y="383"/>
                </a:cxn>
                <a:cxn ang="0">
                  <a:pos x="16" y="370"/>
                </a:cxn>
                <a:cxn ang="0">
                  <a:pos x="25" y="350"/>
                </a:cxn>
                <a:cxn ang="0">
                  <a:pos x="34" y="325"/>
                </a:cxn>
                <a:cxn ang="0">
                  <a:pos x="42" y="297"/>
                </a:cxn>
                <a:cxn ang="0">
                  <a:pos x="49" y="266"/>
                </a:cxn>
                <a:cxn ang="0">
                  <a:pos x="55" y="235"/>
                </a:cxn>
                <a:cxn ang="0">
                  <a:pos x="61" y="205"/>
                </a:cxn>
                <a:cxn ang="0">
                  <a:pos x="64" y="183"/>
                </a:cxn>
                <a:cxn ang="0">
                  <a:pos x="66" y="167"/>
                </a:cxn>
                <a:cxn ang="0">
                  <a:pos x="67" y="153"/>
                </a:cxn>
                <a:cxn ang="0">
                  <a:pos x="68" y="139"/>
                </a:cxn>
                <a:cxn ang="0">
                  <a:pos x="72" y="125"/>
                </a:cxn>
                <a:cxn ang="0">
                  <a:pos x="74" y="112"/>
                </a:cxn>
                <a:cxn ang="0">
                  <a:pos x="78" y="97"/>
                </a:cxn>
                <a:cxn ang="0">
                  <a:pos x="83" y="85"/>
                </a:cxn>
                <a:cxn ang="0">
                  <a:pos x="90" y="72"/>
                </a:cxn>
                <a:cxn ang="0">
                  <a:pos x="95" y="62"/>
                </a:cxn>
                <a:cxn ang="0">
                  <a:pos x="100" y="53"/>
                </a:cxn>
                <a:cxn ang="0">
                  <a:pos x="103" y="44"/>
                </a:cxn>
                <a:cxn ang="0">
                  <a:pos x="107" y="37"/>
                </a:cxn>
                <a:cxn ang="0">
                  <a:pos x="111" y="28"/>
                </a:cxn>
                <a:cxn ang="0">
                  <a:pos x="115" y="20"/>
                </a:cxn>
                <a:cxn ang="0">
                  <a:pos x="119" y="10"/>
                </a:cxn>
                <a:cxn ang="0">
                  <a:pos x="123" y="3"/>
                </a:cxn>
                <a:cxn ang="0">
                  <a:pos x="127" y="1"/>
                </a:cxn>
                <a:cxn ang="0">
                  <a:pos x="132" y="0"/>
                </a:cxn>
                <a:cxn ang="0">
                  <a:pos x="138" y="0"/>
                </a:cxn>
                <a:cxn ang="0">
                  <a:pos x="144" y="1"/>
                </a:cxn>
                <a:cxn ang="0">
                  <a:pos x="149" y="3"/>
                </a:cxn>
                <a:cxn ang="0">
                  <a:pos x="155" y="9"/>
                </a:cxn>
                <a:cxn ang="0">
                  <a:pos x="155" y="12"/>
                </a:cxn>
              </a:cxnLst>
              <a:rect l="0" t="0" r="r" b="b"/>
              <a:pathLst>
                <a:path w="155" h="397">
                  <a:moveTo>
                    <a:pt x="155" y="12"/>
                  </a:moveTo>
                  <a:lnTo>
                    <a:pt x="150" y="15"/>
                  </a:lnTo>
                  <a:lnTo>
                    <a:pt x="146" y="20"/>
                  </a:lnTo>
                  <a:lnTo>
                    <a:pt x="144" y="24"/>
                  </a:lnTo>
                  <a:lnTo>
                    <a:pt x="141" y="28"/>
                  </a:lnTo>
                  <a:lnTo>
                    <a:pt x="138" y="33"/>
                  </a:lnTo>
                  <a:lnTo>
                    <a:pt x="134" y="37"/>
                  </a:lnTo>
                  <a:lnTo>
                    <a:pt x="131" y="41"/>
                  </a:lnTo>
                  <a:lnTo>
                    <a:pt x="129" y="47"/>
                  </a:lnTo>
                  <a:lnTo>
                    <a:pt x="126" y="51"/>
                  </a:lnTo>
                  <a:lnTo>
                    <a:pt x="122" y="56"/>
                  </a:lnTo>
                  <a:lnTo>
                    <a:pt x="119" y="62"/>
                  </a:lnTo>
                  <a:lnTo>
                    <a:pt x="117" y="67"/>
                  </a:lnTo>
                  <a:lnTo>
                    <a:pt x="114" y="72"/>
                  </a:lnTo>
                  <a:lnTo>
                    <a:pt x="111" y="77"/>
                  </a:lnTo>
                  <a:lnTo>
                    <a:pt x="107" y="81"/>
                  </a:lnTo>
                  <a:lnTo>
                    <a:pt x="103" y="88"/>
                  </a:lnTo>
                  <a:lnTo>
                    <a:pt x="101" y="93"/>
                  </a:lnTo>
                  <a:lnTo>
                    <a:pt x="100" y="100"/>
                  </a:lnTo>
                  <a:lnTo>
                    <a:pt x="98" y="106"/>
                  </a:lnTo>
                  <a:lnTo>
                    <a:pt x="96" y="113"/>
                  </a:lnTo>
                  <a:lnTo>
                    <a:pt x="94" y="119"/>
                  </a:lnTo>
                  <a:lnTo>
                    <a:pt x="94" y="125"/>
                  </a:lnTo>
                  <a:lnTo>
                    <a:pt x="93" y="131"/>
                  </a:lnTo>
                  <a:lnTo>
                    <a:pt x="92" y="138"/>
                  </a:lnTo>
                  <a:lnTo>
                    <a:pt x="91" y="144"/>
                  </a:lnTo>
                  <a:lnTo>
                    <a:pt x="90" y="150"/>
                  </a:lnTo>
                  <a:lnTo>
                    <a:pt x="90" y="157"/>
                  </a:lnTo>
                  <a:lnTo>
                    <a:pt x="89" y="165"/>
                  </a:lnTo>
                  <a:lnTo>
                    <a:pt x="89" y="171"/>
                  </a:lnTo>
                  <a:lnTo>
                    <a:pt x="88" y="179"/>
                  </a:lnTo>
                  <a:lnTo>
                    <a:pt x="87" y="185"/>
                  </a:lnTo>
                  <a:lnTo>
                    <a:pt x="86" y="194"/>
                  </a:lnTo>
                  <a:lnTo>
                    <a:pt x="83" y="209"/>
                  </a:lnTo>
                  <a:lnTo>
                    <a:pt x="80" y="225"/>
                  </a:lnTo>
                  <a:lnTo>
                    <a:pt x="77" y="240"/>
                  </a:lnTo>
                  <a:lnTo>
                    <a:pt x="75" y="258"/>
                  </a:lnTo>
                  <a:lnTo>
                    <a:pt x="69" y="274"/>
                  </a:lnTo>
                  <a:lnTo>
                    <a:pt x="66" y="289"/>
                  </a:lnTo>
                  <a:lnTo>
                    <a:pt x="61" y="304"/>
                  </a:lnTo>
                  <a:lnTo>
                    <a:pt x="56" y="320"/>
                  </a:lnTo>
                  <a:lnTo>
                    <a:pt x="51" y="333"/>
                  </a:lnTo>
                  <a:lnTo>
                    <a:pt x="46" y="347"/>
                  </a:lnTo>
                  <a:lnTo>
                    <a:pt x="40" y="358"/>
                  </a:lnTo>
                  <a:lnTo>
                    <a:pt x="35" y="370"/>
                  </a:lnTo>
                  <a:lnTo>
                    <a:pt x="29" y="379"/>
                  </a:lnTo>
                  <a:lnTo>
                    <a:pt x="24" y="385"/>
                  </a:lnTo>
                  <a:lnTo>
                    <a:pt x="20" y="392"/>
                  </a:lnTo>
                  <a:lnTo>
                    <a:pt x="14" y="396"/>
                  </a:lnTo>
                  <a:lnTo>
                    <a:pt x="11" y="396"/>
                  </a:lnTo>
                  <a:lnTo>
                    <a:pt x="7" y="397"/>
                  </a:lnTo>
                  <a:lnTo>
                    <a:pt x="4" y="396"/>
                  </a:lnTo>
                  <a:lnTo>
                    <a:pt x="2" y="395"/>
                  </a:lnTo>
                  <a:lnTo>
                    <a:pt x="0" y="393"/>
                  </a:lnTo>
                  <a:lnTo>
                    <a:pt x="0" y="392"/>
                  </a:lnTo>
                  <a:lnTo>
                    <a:pt x="2" y="390"/>
                  </a:lnTo>
                  <a:lnTo>
                    <a:pt x="6" y="387"/>
                  </a:lnTo>
                  <a:lnTo>
                    <a:pt x="9" y="383"/>
                  </a:lnTo>
                  <a:lnTo>
                    <a:pt x="13" y="378"/>
                  </a:lnTo>
                  <a:lnTo>
                    <a:pt x="16" y="370"/>
                  </a:lnTo>
                  <a:lnTo>
                    <a:pt x="22" y="361"/>
                  </a:lnTo>
                  <a:lnTo>
                    <a:pt x="25" y="350"/>
                  </a:lnTo>
                  <a:lnTo>
                    <a:pt x="31" y="339"/>
                  </a:lnTo>
                  <a:lnTo>
                    <a:pt x="34" y="325"/>
                  </a:lnTo>
                  <a:lnTo>
                    <a:pt x="38" y="312"/>
                  </a:lnTo>
                  <a:lnTo>
                    <a:pt x="42" y="297"/>
                  </a:lnTo>
                  <a:lnTo>
                    <a:pt x="46" y="281"/>
                  </a:lnTo>
                  <a:lnTo>
                    <a:pt x="49" y="266"/>
                  </a:lnTo>
                  <a:lnTo>
                    <a:pt x="52" y="251"/>
                  </a:lnTo>
                  <a:lnTo>
                    <a:pt x="55" y="235"/>
                  </a:lnTo>
                  <a:lnTo>
                    <a:pt x="59" y="220"/>
                  </a:lnTo>
                  <a:lnTo>
                    <a:pt x="61" y="205"/>
                  </a:lnTo>
                  <a:lnTo>
                    <a:pt x="63" y="192"/>
                  </a:lnTo>
                  <a:lnTo>
                    <a:pt x="64" y="183"/>
                  </a:lnTo>
                  <a:lnTo>
                    <a:pt x="65" y="174"/>
                  </a:lnTo>
                  <a:lnTo>
                    <a:pt x="66" y="167"/>
                  </a:lnTo>
                  <a:lnTo>
                    <a:pt x="66" y="159"/>
                  </a:lnTo>
                  <a:lnTo>
                    <a:pt x="67" y="153"/>
                  </a:lnTo>
                  <a:lnTo>
                    <a:pt x="68" y="145"/>
                  </a:lnTo>
                  <a:lnTo>
                    <a:pt x="68" y="139"/>
                  </a:lnTo>
                  <a:lnTo>
                    <a:pt x="69" y="132"/>
                  </a:lnTo>
                  <a:lnTo>
                    <a:pt x="72" y="125"/>
                  </a:lnTo>
                  <a:lnTo>
                    <a:pt x="72" y="119"/>
                  </a:lnTo>
                  <a:lnTo>
                    <a:pt x="74" y="112"/>
                  </a:lnTo>
                  <a:lnTo>
                    <a:pt x="76" y="105"/>
                  </a:lnTo>
                  <a:lnTo>
                    <a:pt x="78" y="97"/>
                  </a:lnTo>
                  <a:lnTo>
                    <a:pt x="80" y="90"/>
                  </a:lnTo>
                  <a:lnTo>
                    <a:pt x="83" y="85"/>
                  </a:lnTo>
                  <a:lnTo>
                    <a:pt x="89" y="77"/>
                  </a:lnTo>
                  <a:lnTo>
                    <a:pt x="90" y="72"/>
                  </a:lnTo>
                  <a:lnTo>
                    <a:pt x="93" y="67"/>
                  </a:lnTo>
                  <a:lnTo>
                    <a:pt x="95" y="62"/>
                  </a:lnTo>
                  <a:lnTo>
                    <a:pt x="98" y="57"/>
                  </a:lnTo>
                  <a:lnTo>
                    <a:pt x="100" y="53"/>
                  </a:lnTo>
                  <a:lnTo>
                    <a:pt x="101" y="50"/>
                  </a:lnTo>
                  <a:lnTo>
                    <a:pt x="103" y="44"/>
                  </a:lnTo>
                  <a:lnTo>
                    <a:pt x="106" y="41"/>
                  </a:lnTo>
                  <a:lnTo>
                    <a:pt x="107" y="37"/>
                  </a:lnTo>
                  <a:lnTo>
                    <a:pt x="109" y="33"/>
                  </a:lnTo>
                  <a:lnTo>
                    <a:pt x="111" y="28"/>
                  </a:lnTo>
                  <a:lnTo>
                    <a:pt x="113" y="24"/>
                  </a:lnTo>
                  <a:lnTo>
                    <a:pt x="115" y="20"/>
                  </a:lnTo>
                  <a:lnTo>
                    <a:pt x="117" y="15"/>
                  </a:lnTo>
                  <a:lnTo>
                    <a:pt x="119" y="10"/>
                  </a:lnTo>
                  <a:lnTo>
                    <a:pt x="122" y="4"/>
                  </a:lnTo>
                  <a:lnTo>
                    <a:pt x="123" y="3"/>
                  </a:lnTo>
                  <a:lnTo>
                    <a:pt x="125" y="1"/>
                  </a:lnTo>
                  <a:lnTo>
                    <a:pt x="127" y="1"/>
                  </a:lnTo>
                  <a:lnTo>
                    <a:pt x="129" y="1"/>
                  </a:lnTo>
                  <a:lnTo>
                    <a:pt x="132" y="0"/>
                  </a:lnTo>
                  <a:lnTo>
                    <a:pt x="135" y="0"/>
                  </a:lnTo>
                  <a:lnTo>
                    <a:pt x="138" y="0"/>
                  </a:lnTo>
                  <a:lnTo>
                    <a:pt x="142" y="1"/>
                  </a:lnTo>
                  <a:lnTo>
                    <a:pt x="144" y="1"/>
                  </a:lnTo>
                  <a:lnTo>
                    <a:pt x="147" y="3"/>
                  </a:lnTo>
                  <a:lnTo>
                    <a:pt x="149" y="3"/>
                  </a:lnTo>
                  <a:lnTo>
                    <a:pt x="153" y="6"/>
                  </a:lnTo>
                  <a:lnTo>
                    <a:pt x="155" y="9"/>
                  </a:lnTo>
                  <a:lnTo>
                    <a:pt x="155" y="12"/>
                  </a:lnTo>
                  <a:lnTo>
                    <a:pt x="155" y="12"/>
                  </a:lnTo>
                  <a:close/>
                </a:path>
              </a:pathLst>
            </a:custGeom>
            <a:solidFill>
              <a:srgbClr val="FFBD7A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3" name="Freeform 79"/>
            <p:cNvSpPr>
              <a:spLocks/>
            </p:cNvSpPr>
            <p:nvPr/>
          </p:nvSpPr>
          <p:spPr bwMode="auto">
            <a:xfrm>
              <a:off x="5535" y="4398"/>
              <a:ext cx="65" cy="77"/>
            </a:xfrm>
            <a:custGeom>
              <a:avLst/>
              <a:gdLst/>
              <a:ahLst/>
              <a:cxnLst>
                <a:cxn ang="0">
                  <a:pos x="14" y="4"/>
                </a:cxn>
                <a:cxn ang="0">
                  <a:pos x="16" y="6"/>
                </a:cxn>
                <a:cxn ang="0">
                  <a:pos x="18" y="9"/>
                </a:cxn>
                <a:cxn ang="0">
                  <a:pos x="20" y="11"/>
                </a:cxn>
                <a:cxn ang="0">
                  <a:pos x="23" y="15"/>
                </a:cxn>
                <a:cxn ang="0">
                  <a:pos x="26" y="18"/>
                </a:cxn>
                <a:cxn ang="0">
                  <a:pos x="30" y="22"/>
                </a:cxn>
                <a:cxn ang="0">
                  <a:pos x="33" y="26"/>
                </a:cxn>
                <a:cxn ang="0">
                  <a:pos x="37" y="32"/>
                </a:cxn>
                <a:cxn ang="0">
                  <a:pos x="40" y="35"/>
                </a:cxn>
                <a:cxn ang="0">
                  <a:pos x="45" y="40"/>
                </a:cxn>
                <a:cxn ang="0">
                  <a:pos x="49" y="45"/>
                </a:cxn>
                <a:cxn ang="0">
                  <a:pos x="52" y="49"/>
                </a:cxn>
                <a:cxn ang="0">
                  <a:pos x="54" y="52"/>
                </a:cxn>
                <a:cxn ang="0">
                  <a:pos x="58" y="58"/>
                </a:cxn>
                <a:cxn ang="0">
                  <a:pos x="61" y="61"/>
                </a:cxn>
                <a:cxn ang="0">
                  <a:pos x="63" y="64"/>
                </a:cxn>
                <a:cxn ang="0">
                  <a:pos x="65" y="68"/>
                </a:cxn>
                <a:cxn ang="0">
                  <a:pos x="65" y="71"/>
                </a:cxn>
                <a:cxn ang="0">
                  <a:pos x="64" y="73"/>
                </a:cxn>
                <a:cxn ang="0">
                  <a:pos x="62" y="75"/>
                </a:cxn>
                <a:cxn ang="0">
                  <a:pos x="59" y="77"/>
                </a:cxn>
                <a:cxn ang="0">
                  <a:pos x="57" y="77"/>
                </a:cxn>
                <a:cxn ang="0">
                  <a:pos x="53" y="76"/>
                </a:cxn>
                <a:cxn ang="0">
                  <a:pos x="50" y="74"/>
                </a:cxn>
                <a:cxn ang="0">
                  <a:pos x="48" y="70"/>
                </a:cxn>
                <a:cxn ang="0">
                  <a:pos x="46" y="66"/>
                </a:cxn>
                <a:cxn ang="0">
                  <a:pos x="41" y="62"/>
                </a:cxn>
                <a:cxn ang="0">
                  <a:pos x="39" y="59"/>
                </a:cxn>
                <a:cxn ang="0">
                  <a:pos x="35" y="55"/>
                </a:cxn>
                <a:cxn ang="0">
                  <a:pos x="32" y="49"/>
                </a:cxn>
                <a:cxn ang="0">
                  <a:pos x="27" y="45"/>
                </a:cxn>
                <a:cxn ang="0">
                  <a:pos x="24" y="40"/>
                </a:cxn>
                <a:cxn ang="0">
                  <a:pos x="20" y="36"/>
                </a:cxn>
                <a:cxn ang="0">
                  <a:pos x="17" y="32"/>
                </a:cxn>
                <a:cxn ang="0">
                  <a:pos x="12" y="28"/>
                </a:cxn>
                <a:cxn ang="0">
                  <a:pos x="10" y="24"/>
                </a:cxn>
                <a:cxn ang="0">
                  <a:pos x="7" y="21"/>
                </a:cxn>
                <a:cxn ang="0">
                  <a:pos x="5" y="18"/>
                </a:cxn>
                <a:cxn ang="0">
                  <a:pos x="3" y="15"/>
                </a:cxn>
                <a:cxn ang="0">
                  <a:pos x="3" y="13"/>
                </a:cxn>
                <a:cxn ang="0">
                  <a:pos x="0" y="10"/>
                </a:cxn>
                <a:cxn ang="0">
                  <a:pos x="0" y="7"/>
                </a:cxn>
                <a:cxn ang="0">
                  <a:pos x="0" y="4"/>
                </a:cxn>
                <a:cxn ang="0">
                  <a:pos x="3" y="3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11" y="2"/>
                </a:cxn>
                <a:cxn ang="0">
                  <a:pos x="14" y="4"/>
                </a:cxn>
                <a:cxn ang="0">
                  <a:pos x="14" y="4"/>
                </a:cxn>
              </a:cxnLst>
              <a:rect l="0" t="0" r="r" b="b"/>
              <a:pathLst>
                <a:path w="65" h="77">
                  <a:moveTo>
                    <a:pt x="14" y="4"/>
                  </a:moveTo>
                  <a:lnTo>
                    <a:pt x="16" y="6"/>
                  </a:lnTo>
                  <a:lnTo>
                    <a:pt x="18" y="9"/>
                  </a:lnTo>
                  <a:lnTo>
                    <a:pt x="20" y="11"/>
                  </a:lnTo>
                  <a:lnTo>
                    <a:pt x="23" y="15"/>
                  </a:lnTo>
                  <a:lnTo>
                    <a:pt x="26" y="18"/>
                  </a:lnTo>
                  <a:lnTo>
                    <a:pt x="30" y="22"/>
                  </a:lnTo>
                  <a:lnTo>
                    <a:pt x="33" y="26"/>
                  </a:lnTo>
                  <a:lnTo>
                    <a:pt x="37" y="32"/>
                  </a:lnTo>
                  <a:lnTo>
                    <a:pt x="40" y="35"/>
                  </a:lnTo>
                  <a:lnTo>
                    <a:pt x="45" y="40"/>
                  </a:lnTo>
                  <a:lnTo>
                    <a:pt x="49" y="45"/>
                  </a:lnTo>
                  <a:lnTo>
                    <a:pt x="52" y="49"/>
                  </a:lnTo>
                  <a:lnTo>
                    <a:pt x="54" y="52"/>
                  </a:lnTo>
                  <a:lnTo>
                    <a:pt x="58" y="58"/>
                  </a:lnTo>
                  <a:lnTo>
                    <a:pt x="61" y="61"/>
                  </a:lnTo>
                  <a:lnTo>
                    <a:pt x="63" y="64"/>
                  </a:lnTo>
                  <a:lnTo>
                    <a:pt x="65" y="68"/>
                  </a:lnTo>
                  <a:lnTo>
                    <a:pt x="65" y="71"/>
                  </a:lnTo>
                  <a:lnTo>
                    <a:pt x="64" y="73"/>
                  </a:lnTo>
                  <a:lnTo>
                    <a:pt x="62" y="75"/>
                  </a:lnTo>
                  <a:lnTo>
                    <a:pt x="59" y="77"/>
                  </a:lnTo>
                  <a:lnTo>
                    <a:pt x="57" y="77"/>
                  </a:lnTo>
                  <a:lnTo>
                    <a:pt x="53" y="76"/>
                  </a:lnTo>
                  <a:lnTo>
                    <a:pt x="50" y="74"/>
                  </a:lnTo>
                  <a:lnTo>
                    <a:pt x="48" y="70"/>
                  </a:lnTo>
                  <a:lnTo>
                    <a:pt x="46" y="66"/>
                  </a:lnTo>
                  <a:lnTo>
                    <a:pt x="41" y="62"/>
                  </a:lnTo>
                  <a:lnTo>
                    <a:pt x="39" y="59"/>
                  </a:lnTo>
                  <a:lnTo>
                    <a:pt x="35" y="55"/>
                  </a:lnTo>
                  <a:lnTo>
                    <a:pt x="32" y="49"/>
                  </a:lnTo>
                  <a:lnTo>
                    <a:pt x="27" y="45"/>
                  </a:lnTo>
                  <a:lnTo>
                    <a:pt x="24" y="40"/>
                  </a:lnTo>
                  <a:lnTo>
                    <a:pt x="20" y="36"/>
                  </a:lnTo>
                  <a:lnTo>
                    <a:pt x="17" y="32"/>
                  </a:lnTo>
                  <a:lnTo>
                    <a:pt x="12" y="28"/>
                  </a:lnTo>
                  <a:lnTo>
                    <a:pt x="10" y="24"/>
                  </a:lnTo>
                  <a:lnTo>
                    <a:pt x="7" y="21"/>
                  </a:lnTo>
                  <a:lnTo>
                    <a:pt x="5" y="18"/>
                  </a:lnTo>
                  <a:lnTo>
                    <a:pt x="3" y="15"/>
                  </a:lnTo>
                  <a:lnTo>
                    <a:pt x="3" y="13"/>
                  </a:lnTo>
                  <a:lnTo>
                    <a:pt x="0" y="10"/>
                  </a:lnTo>
                  <a:lnTo>
                    <a:pt x="0" y="7"/>
                  </a:lnTo>
                  <a:lnTo>
                    <a:pt x="0" y="4"/>
                  </a:lnTo>
                  <a:lnTo>
                    <a:pt x="3" y="3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2"/>
                  </a:lnTo>
                  <a:lnTo>
                    <a:pt x="14" y="4"/>
                  </a:lnTo>
                  <a:lnTo>
                    <a:pt x="14" y="4"/>
                  </a:lnTo>
                  <a:close/>
                </a:path>
              </a:pathLst>
            </a:custGeom>
            <a:solidFill>
              <a:srgbClr val="C2C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4" name="Freeform 80"/>
            <p:cNvSpPr>
              <a:spLocks/>
            </p:cNvSpPr>
            <p:nvPr/>
          </p:nvSpPr>
          <p:spPr bwMode="auto">
            <a:xfrm>
              <a:off x="5178" y="3888"/>
              <a:ext cx="165" cy="123"/>
            </a:xfrm>
            <a:custGeom>
              <a:avLst/>
              <a:gdLst/>
              <a:ahLst/>
              <a:cxnLst>
                <a:cxn ang="0">
                  <a:pos x="5" y="36"/>
                </a:cxn>
                <a:cxn ang="0">
                  <a:pos x="19" y="19"/>
                </a:cxn>
                <a:cxn ang="0">
                  <a:pos x="37" y="7"/>
                </a:cxn>
                <a:cxn ang="0">
                  <a:pos x="60" y="1"/>
                </a:cxn>
                <a:cxn ang="0">
                  <a:pos x="84" y="0"/>
                </a:cxn>
                <a:cxn ang="0">
                  <a:pos x="108" y="3"/>
                </a:cxn>
                <a:cxn ang="0">
                  <a:pos x="129" y="12"/>
                </a:cxn>
                <a:cxn ang="0">
                  <a:pos x="146" y="26"/>
                </a:cxn>
                <a:cxn ang="0">
                  <a:pos x="154" y="40"/>
                </a:cxn>
                <a:cxn ang="0">
                  <a:pos x="159" y="50"/>
                </a:cxn>
                <a:cxn ang="0">
                  <a:pos x="161" y="59"/>
                </a:cxn>
                <a:cxn ang="0">
                  <a:pos x="164" y="69"/>
                </a:cxn>
                <a:cxn ang="0">
                  <a:pos x="164" y="78"/>
                </a:cxn>
                <a:cxn ang="0">
                  <a:pos x="165" y="86"/>
                </a:cxn>
                <a:cxn ang="0">
                  <a:pos x="164" y="96"/>
                </a:cxn>
                <a:cxn ang="0">
                  <a:pos x="163" y="107"/>
                </a:cxn>
                <a:cxn ang="0">
                  <a:pos x="161" y="116"/>
                </a:cxn>
                <a:cxn ang="0">
                  <a:pos x="159" y="120"/>
                </a:cxn>
                <a:cxn ang="0">
                  <a:pos x="154" y="122"/>
                </a:cxn>
                <a:cxn ang="0">
                  <a:pos x="150" y="123"/>
                </a:cxn>
                <a:cxn ang="0">
                  <a:pos x="146" y="122"/>
                </a:cxn>
                <a:cxn ang="0">
                  <a:pos x="141" y="120"/>
                </a:cxn>
                <a:cxn ang="0">
                  <a:pos x="138" y="117"/>
                </a:cxn>
                <a:cxn ang="0">
                  <a:pos x="138" y="111"/>
                </a:cxn>
                <a:cxn ang="0">
                  <a:pos x="138" y="104"/>
                </a:cxn>
                <a:cxn ang="0">
                  <a:pos x="138" y="96"/>
                </a:cxn>
                <a:cxn ang="0">
                  <a:pos x="138" y="89"/>
                </a:cxn>
                <a:cxn ang="0">
                  <a:pos x="138" y="81"/>
                </a:cxn>
                <a:cxn ang="0">
                  <a:pos x="136" y="74"/>
                </a:cxn>
                <a:cxn ang="0">
                  <a:pos x="134" y="68"/>
                </a:cxn>
                <a:cxn ang="0">
                  <a:pos x="130" y="60"/>
                </a:cxn>
                <a:cxn ang="0">
                  <a:pos x="127" y="53"/>
                </a:cxn>
                <a:cxn ang="0">
                  <a:pos x="121" y="42"/>
                </a:cxn>
                <a:cxn ang="0">
                  <a:pos x="109" y="31"/>
                </a:cxn>
                <a:cxn ang="0">
                  <a:pos x="93" y="23"/>
                </a:cxn>
                <a:cxn ang="0">
                  <a:pos x="74" y="19"/>
                </a:cxn>
                <a:cxn ang="0">
                  <a:pos x="57" y="19"/>
                </a:cxn>
                <a:cxn ang="0">
                  <a:pos x="40" y="23"/>
                </a:cxn>
                <a:cxn ang="0">
                  <a:pos x="26" y="31"/>
                </a:cxn>
                <a:cxn ang="0">
                  <a:pos x="15" y="42"/>
                </a:cxn>
                <a:cxn ang="0">
                  <a:pos x="10" y="52"/>
                </a:cxn>
                <a:cxn ang="0">
                  <a:pos x="6" y="53"/>
                </a:cxn>
                <a:cxn ang="0">
                  <a:pos x="3" y="52"/>
                </a:cxn>
                <a:cxn ang="0">
                  <a:pos x="0" y="49"/>
                </a:cxn>
                <a:cxn ang="0">
                  <a:pos x="1" y="46"/>
                </a:cxn>
              </a:cxnLst>
              <a:rect l="0" t="0" r="r" b="b"/>
              <a:pathLst>
                <a:path w="165" h="123">
                  <a:moveTo>
                    <a:pt x="1" y="46"/>
                  </a:moveTo>
                  <a:lnTo>
                    <a:pt x="5" y="36"/>
                  </a:lnTo>
                  <a:lnTo>
                    <a:pt x="12" y="27"/>
                  </a:lnTo>
                  <a:lnTo>
                    <a:pt x="19" y="19"/>
                  </a:lnTo>
                  <a:lnTo>
                    <a:pt x="28" y="13"/>
                  </a:lnTo>
                  <a:lnTo>
                    <a:pt x="37" y="7"/>
                  </a:lnTo>
                  <a:lnTo>
                    <a:pt x="48" y="3"/>
                  </a:lnTo>
                  <a:lnTo>
                    <a:pt x="60" y="1"/>
                  </a:lnTo>
                  <a:lnTo>
                    <a:pt x="73" y="0"/>
                  </a:lnTo>
                  <a:lnTo>
                    <a:pt x="84" y="0"/>
                  </a:lnTo>
                  <a:lnTo>
                    <a:pt x="97" y="1"/>
                  </a:lnTo>
                  <a:lnTo>
                    <a:pt x="108" y="3"/>
                  </a:lnTo>
                  <a:lnTo>
                    <a:pt x="120" y="6"/>
                  </a:lnTo>
                  <a:lnTo>
                    <a:pt x="129" y="12"/>
                  </a:lnTo>
                  <a:lnTo>
                    <a:pt x="138" y="18"/>
                  </a:lnTo>
                  <a:lnTo>
                    <a:pt x="146" y="26"/>
                  </a:lnTo>
                  <a:lnTo>
                    <a:pt x="152" y="36"/>
                  </a:lnTo>
                  <a:lnTo>
                    <a:pt x="154" y="40"/>
                  </a:lnTo>
                  <a:lnTo>
                    <a:pt x="156" y="45"/>
                  </a:lnTo>
                  <a:lnTo>
                    <a:pt x="159" y="50"/>
                  </a:lnTo>
                  <a:lnTo>
                    <a:pt x="161" y="55"/>
                  </a:lnTo>
                  <a:lnTo>
                    <a:pt x="161" y="59"/>
                  </a:lnTo>
                  <a:lnTo>
                    <a:pt x="163" y="64"/>
                  </a:lnTo>
                  <a:lnTo>
                    <a:pt x="164" y="69"/>
                  </a:lnTo>
                  <a:lnTo>
                    <a:pt x="164" y="72"/>
                  </a:lnTo>
                  <a:lnTo>
                    <a:pt x="164" y="78"/>
                  </a:lnTo>
                  <a:lnTo>
                    <a:pt x="165" y="82"/>
                  </a:lnTo>
                  <a:lnTo>
                    <a:pt x="165" y="86"/>
                  </a:lnTo>
                  <a:lnTo>
                    <a:pt x="165" y="92"/>
                  </a:lnTo>
                  <a:lnTo>
                    <a:pt x="164" y="96"/>
                  </a:lnTo>
                  <a:lnTo>
                    <a:pt x="164" y="100"/>
                  </a:lnTo>
                  <a:lnTo>
                    <a:pt x="163" y="107"/>
                  </a:lnTo>
                  <a:lnTo>
                    <a:pt x="162" y="112"/>
                  </a:lnTo>
                  <a:lnTo>
                    <a:pt x="161" y="116"/>
                  </a:lnTo>
                  <a:lnTo>
                    <a:pt x="160" y="118"/>
                  </a:lnTo>
                  <a:lnTo>
                    <a:pt x="159" y="120"/>
                  </a:lnTo>
                  <a:lnTo>
                    <a:pt x="156" y="121"/>
                  </a:lnTo>
                  <a:lnTo>
                    <a:pt x="154" y="122"/>
                  </a:lnTo>
                  <a:lnTo>
                    <a:pt x="152" y="123"/>
                  </a:lnTo>
                  <a:lnTo>
                    <a:pt x="150" y="123"/>
                  </a:lnTo>
                  <a:lnTo>
                    <a:pt x="148" y="123"/>
                  </a:lnTo>
                  <a:lnTo>
                    <a:pt x="146" y="122"/>
                  </a:lnTo>
                  <a:lnTo>
                    <a:pt x="143" y="121"/>
                  </a:lnTo>
                  <a:lnTo>
                    <a:pt x="141" y="120"/>
                  </a:lnTo>
                  <a:lnTo>
                    <a:pt x="140" y="119"/>
                  </a:lnTo>
                  <a:lnTo>
                    <a:pt x="138" y="117"/>
                  </a:lnTo>
                  <a:lnTo>
                    <a:pt x="138" y="114"/>
                  </a:lnTo>
                  <a:lnTo>
                    <a:pt x="138" y="111"/>
                  </a:lnTo>
                  <a:lnTo>
                    <a:pt x="138" y="109"/>
                  </a:lnTo>
                  <a:lnTo>
                    <a:pt x="138" y="104"/>
                  </a:lnTo>
                  <a:lnTo>
                    <a:pt x="138" y="100"/>
                  </a:lnTo>
                  <a:lnTo>
                    <a:pt x="138" y="96"/>
                  </a:lnTo>
                  <a:lnTo>
                    <a:pt x="139" y="92"/>
                  </a:lnTo>
                  <a:lnTo>
                    <a:pt x="138" y="89"/>
                  </a:lnTo>
                  <a:lnTo>
                    <a:pt x="138" y="85"/>
                  </a:lnTo>
                  <a:lnTo>
                    <a:pt x="138" y="81"/>
                  </a:lnTo>
                  <a:lnTo>
                    <a:pt x="138" y="78"/>
                  </a:lnTo>
                  <a:lnTo>
                    <a:pt x="136" y="74"/>
                  </a:lnTo>
                  <a:lnTo>
                    <a:pt x="135" y="71"/>
                  </a:lnTo>
                  <a:lnTo>
                    <a:pt x="134" y="68"/>
                  </a:lnTo>
                  <a:lnTo>
                    <a:pt x="133" y="64"/>
                  </a:lnTo>
                  <a:lnTo>
                    <a:pt x="130" y="60"/>
                  </a:lnTo>
                  <a:lnTo>
                    <a:pt x="129" y="57"/>
                  </a:lnTo>
                  <a:lnTo>
                    <a:pt x="127" y="53"/>
                  </a:lnTo>
                  <a:lnTo>
                    <a:pt x="126" y="50"/>
                  </a:lnTo>
                  <a:lnTo>
                    <a:pt x="121" y="42"/>
                  </a:lnTo>
                  <a:lnTo>
                    <a:pt x="115" y="37"/>
                  </a:lnTo>
                  <a:lnTo>
                    <a:pt x="109" y="31"/>
                  </a:lnTo>
                  <a:lnTo>
                    <a:pt x="100" y="27"/>
                  </a:lnTo>
                  <a:lnTo>
                    <a:pt x="93" y="23"/>
                  </a:lnTo>
                  <a:lnTo>
                    <a:pt x="83" y="20"/>
                  </a:lnTo>
                  <a:lnTo>
                    <a:pt x="74" y="19"/>
                  </a:lnTo>
                  <a:lnTo>
                    <a:pt x="66" y="19"/>
                  </a:lnTo>
                  <a:lnTo>
                    <a:pt x="57" y="19"/>
                  </a:lnTo>
                  <a:lnTo>
                    <a:pt x="48" y="20"/>
                  </a:lnTo>
                  <a:lnTo>
                    <a:pt x="40" y="23"/>
                  </a:lnTo>
                  <a:lnTo>
                    <a:pt x="32" y="26"/>
                  </a:lnTo>
                  <a:lnTo>
                    <a:pt x="26" y="31"/>
                  </a:lnTo>
                  <a:lnTo>
                    <a:pt x="20" y="36"/>
                  </a:lnTo>
                  <a:lnTo>
                    <a:pt x="15" y="42"/>
                  </a:lnTo>
                  <a:lnTo>
                    <a:pt x="12" y="51"/>
                  </a:lnTo>
                  <a:lnTo>
                    <a:pt x="10" y="52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5" y="53"/>
                  </a:lnTo>
                  <a:lnTo>
                    <a:pt x="3" y="52"/>
                  </a:lnTo>
                  <a:lnTo>
                    <a:pt x="1" y="51"/>
                  </a:lnTo>
                  <a:lnTo>
                    <a:pt x="0" y="49"/>
                  </a:lnTo>
                  <a:lnTo>
                    <a:pt x="1" y="46"/>
                  </a:lnTo>
                  <a:lnTo>
                    <a:pt x="1" y="46"/>
                  </a:lnTo>
                  <a:close/>
                </a:path>
              </a:pathLst>
            </a:custGeom>
            <a:solidFill>
              <a:srgbClr val="00B5D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5" name="Freeform 81"/>
            <p:cNvSpPr>
              <a:spLocks/>
            </p:cNvSpPr>
            <p:nvPr/>
          </p:nvSpPr>
          <p:spPr bwMode="auto">
            <a:xfrm>
              <a:off x="5464" y="4203"/>
              <a:ext cx="14" cy="61"/>
            </a:xfrm>
            <a:custGeom>
              <a:avLst/>
              <a:gdLst/>
              <a:ahLst/>
              <a:cxnLst>
                <a:cxn ang="0">
                  <a:pos x="13" y="5"/>
                </a:cxn>
                <a:cxn ang="0">
                  <a:pos x="14" y="55"/>
                </a:cxn>
                <a:cxn ang="0">
                  <a:pos x="13" y="57"/>
                </a:cxn>
                <a:cxn ang="0">
                  <a:pos x="11" y="60"/>
                </a:cxn>
                <a:cxn ang="0">
                  <a:pos x="9" y="60"/>
                </a:cxn>
                <a:cxn ang="0">
                  <a:pos x="8" y="61"/>
                </a:cxn>
                <a:cxn ang="0">
                  <a:pos x="4" y="60"/>
                </a:cxn>
                <a:cxn ang="0">
                  <a:pos x="2" y="60"/>
                </a:cxn>
                <a:cxn ang="0">
                  <a:pos x="0" y="57"/>
                </a:cxn>
                <a:cxn ang="0">
                  <a:pos x="0" y="55"/>
                </a:cxn>
                <a:cxn ang="0">
                  <a:pos x="1" y="5"/>
                </a:cxn>
                <a:cxn ang="0">
                  <a:pos x="2" y="2"/>
                </a:cxn>
                <a:cxn ang="0">
                  <a:pos x="3" y="0"/>
                </a:cxn>
                <a:cxn ang="0">
                  <a:pos x="4" y="0"/>
                </a:cxn>
                <a:cxn ang="0">
                  <a:pos x="8" y="0"/>
                </a:cxn>
                <a:cxn ang="0">
                  <a:pos x="9" y="0"/>
                </a:cxn>
                <a:cxn ang="0">
                  <a:pos x="11" y="0"/>
                </a:cxn>
                <a:cxn ang="0">
                  <a:pos x="12" y="2"/>
                </a:cxn>
                <a:cxn ang="0">
                  <a:pos x="13" y="5"/>
                </a:cxn>
                <a:cxn ang="0">
                  <a:pos x="13" y="5"/>
                </a:cxn>
              </a:cxnLst>
              <a:rect l="0" t="0" r="r" b="b"/>
              <a:pathLst>
                <a:path w="14" h="61">
                  <a:moveTo>
                    <a:pt x="13" y="5"/>
                  </a:moveTo>
                  <a:lnTo>
                    <a:pt x="14" y="55"/>
                  </a:lnTo>
                  <a:lnTo>
                    <a:pt x="13" y="57"/>
                  </a:lnTo>
                  <a:lnTo>
                    <a:pt x="11" y="60"/>
                  </a:lnTo>
                  <a:lnTo>
                    <a:pt x="9" y="60"/>
                  </a:lnTo>
                  <a:lnTo>
                    <a:pt x="8" y="61"/>
                  </a:lnTo>
                  <a:lnTo>
                    <a:pt x="4" y="60"/>
                  </a:lnTo>
                  <a:lnTo>
                    <a:pt x="2" y="60"/>
                  </a:lnTo>
                  <a:lnTo>
                    <a:pt x="0" y="57"/>
                  </a:lnTo>
                  <a:lnTo>
                    <a:pt x="0" y="55"/>
                  </a:lnTo>
                  <a:lnTo>
                    <a:pt x="1" y="5"/>
                  </a:lnTo>
                  <a:lnTo>
                    <a:pt x="2" y="2"/>
                  </a:lnTo>
                  <a:lnTo>
                    <a:pt x="3" y="0"/>
                  </a:lnTo>
                  <a:lnTo>
                    <a:pt x="4" y="0"/>
                  </a:lnTo>
                  <a:lnTo>
                    <a:pt x="8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2" y="2"/>
                  </a:lnTo>
                  <a:lnTo>
                    <a:pt x="13" y="5"/>
                  </a:lnTo>
                  <a:lnTo>
                    <a:pt x="13" y="5"/>
                  </a:lnTo>
                  <a:close/>
                </a:path>
              </a:pathLst>
            </a:custGeom>
            <a:solidFill>
              <a:srgbClr val="C2C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6" name="Freeform 82"/>
            <p:cNvSpPr>
              <a:spLocks/>
            </p:cNvSpPr>
            <p:nvPr/>
          </p:nvSpPr>
          <p:spPr bwMode="auto">
            <a:xfrm>
              <a:off x="5454" y="4211"/>
              <a:ext cx="127" cy="44"/>
            </a:xfrm>
            <a:custGeom>
              <a:avLst/>
              <a:gdLst/>
              <a:ahLst/>
              <a:cxnLst>
                <a:cxn ang="0">
                  <a:pos x="10" y="0"/>
                </a:cxn>
                <a:cxn ang="0">
                  <a:pos x="18" y="0"/>
                </a:cxn>
                <a:cxn ang="0">
                  <a:pos x="25" y="0"/>
                </a:cxn>
                <a:cxn ang="0">
                  <a:pos x="32" y="0"/>
                </a:cxn>
                <a:cxn ang="0">
                  <a:pos x="38" y="0"/>
                </a:cxn>
                <a:cxn ang="0">
                  <a:pos x="46" y="0"/>
                </a:cxn>
                <a:cxn ang="0">
                  <a:pos x="52" y="1"/>
                </a:cxn>
                <a:cxn ang="0">
                  <a:pos x="60" y="2"/>
                </a:cxn>
                <a:cxn ang="0">
                  <a:pos x="68" y="4"/>
                </a:cxn>
                <a:cxn ang="0">
                  <a:pos x="77" y="5"/>
                </a:cxn>
                <a:cxn ang="0">
                  <a:pos x="86" y="6"/>
                </a:cxn>
                <a:cxn ang="0">
                  <a:pos x="93" y="7"/>
                </a:cxn>
                <a:cxn ang="0">
                  <a:pos x="101" y="9"/>
                </a:cxn>
                <a:cxn ang="0">
                  <a:pos x="108" y="11"/>
                </a:cxn>
                <a:cxn ang="0">
                  <a:pos x="115" y="15"/>
                </a:cxn>
                <a:cxn ang="0">
                  <a:pos x="121" y="21"/>
                </a:cxn>
                <a:cxn ang="0">
                  <a:pos x="126" y="27"/>
                </a:cxn>
                <a:cxn ang="0">
                  <a:pos x="127" y="32"/>
                </a:cxn>
                <a:cxn ang="0">
                  <a:pos x="125" y="36"/>
                </a:cxn>
                <a:cxn ang="0">
                  <a:pos x="122" y="40"/>
                </a:cxn>
                <a:cxn ang="0">
                  <a:pos x="119" y="42"/>
                </a:cxn>
                <a:cxn ang="0">
                  <a:pos x="116" y="44"/>
                </a:cxn>
                <a:cxn ang="0">
                  <a:pos x="112" y="44"/>
                </a:cxn>
                <a:cxn ang="0">
                  <a:pos x="107" y="40"/>
                </a:cxn>
                <a:cxn ang="0">
                  <a:pos x="103" y="36"/>
                </a:cxn>
                <a:cxn ang="0">
                  <a:pos x="99" y="32"/>
                </a:cxn>
                <a:cxn ang="0">
                  <a:pos x="93" y="30"/>
                </a:cxn>
                <a:cxn ang="0">
                  <a:pos x="89" y="28"/>
                </a:cxn>
                <a:cxn ang="0">
                  <a:pos x="84" y="26"/>
                </a:cxn>
                <a:cxn ang="0">
                  <a:pos x="77" y="26"/>
                </a:cxn>
                <a:cxn ang="0">
                  <a:pos x="71" y="26"/>
                </a:cxn>
                <a:cxn ang="0">
                  <a:pos x="64" y="25"/>
                </a:cxn>
                <a:cxn ang="0">
                  <a:pos x="57" y="23"/>
                </a:cxn>
                <a:cxn ang="0">
                  <a:pos x="49" y="22"/>
                </a:cxn>
                <a:cxn ang="0">
                  <a:pos x="44" y="20"/>
                </a:cxn>
                <a:cxn ang="0">
                  <a:pos x="37" y="18"/>
                </a:cxn>
                <a:cxn ang="0">
                  <a:pos x="31" y="14"/>
                </a:cxn>
                <a:cxn ang="0">
                  <a:pos x="25" y="13"/>
                </a:cxn>
                <a:cxn ang="0">
                  <a:pos x="18" y="11"/>
                </a:cxn>
                <a:cxn ang="0">
                  <a:pos x="11" y="11"/>
                </a:cxn>
                <a:cxn ang="0">
                  <a:pos x="5" y="12"/>
                </a:cxn>
                <a:cxn ang="0">
                  <a:pos x="1" y="9"/>
                </a:cxn>
                <a:cxn ang="0">
                  <a:pos x="0" y="6"/>
                </a:cxn>
                <a:cxn ang="0">
                  <a:pos x="4" y="1"/>
                </a:cxn>
                <a:cxn ang="0">
                  <a:pos x="7" y="1"/>
                </a:cxn>
              </a:cxnLst>
              <a:rect l="0" t="0" r="r" b="b"/>
              <a:pathLst>
                <a:path w="127" h="44">
                  <a:moveTo>
                    <a:pt x="7" y="1"/>
                  </a:moveTo>
                  <a:lnTo>
                    <a:pt x="10" y="0"/>
                  </a:lnTo>
                  <a:lnTo>
                    <a:pt x="14" y="0"/>
                  </a:lnTo>
                  <a:lnTo>
                    <a:pt x="18" y="0"/>
                  </a:lnTo>
                  <a:lnTo>
                    <a:pt x="22" y="0"/>
                  </a:lnTo>
                  <a:lnTo>
                    <a:pt x="25" y="0"/>
                  </a:lnTo>
                  <a:lnTo>
                    <a:pt x="28" y="0"/>
                  </a:lnTo>
                  <a:lnTo>
                    <a:pt x="32" y="0"/>
                  </a:lnTo>
                  <a:lnTo>
                    <a:pt x="35" y="0"/>
                  </a:lnTo>
                  <a:lnTo>
                    <a:pt x="38" y="0"/>
                  </a:lnTo>
                  <a:lnTo>
                    <a:pt x="41" y="0"/>
                  </a:lnTo>
                  <a:lnTo>
                    <a:pt x="46" y="0"/>
                  </a:lnTo>
                  <a:lnTo>
                    <a:pt x="49" y="1"/>
                  </a:lnTo>
                  <a:lnTo>
                    <a:pt x="52" y="1"/>
                  </a:lnTo>
                  <a:lnTo>
                    <a:pt x="55" y="2"/>
                  </a:lnTo>
                  <a:lnTo>
                    <a:pt x="60" y="2"/>
                  </a:lnTo>
                  <a:lnTo>
                    <a:pt x="64" y="4"/>
                  </a:lnTo>
                  <a:lnTo>
                    <a:pt x="68" y="4"/>
                  </a:lnTo>
                  <a:lnTo>
                    <a:pt x="73" y="5"/>
                  </a:lnTo>
                  <a:lnTo>
                    <a:pt x="77" y="5"/>
                  </a:lnTo>
                  <a:lnTo>
                    <a:pt x="81" y="6"/>
                  </a:lnTo>
                  <a:lnTo>
                    <a:pt x="86" y="6"/>
                  </a:lnTo>
                  <a:lnTo>
                    <a:pt x="90" y="6"/>
                  </a:lnTo>
                  <a:lnTo>
                    <a:pt x="93" y="7"/>
                  </a:lnTo>
                  <a:lnTo>
                    <a:pt x="99" y="8"/>
                  </a:lnTo>
                  <a:lnTo>
                    <a:pt x="101" y="9"/>
                  </a:lnTo>
                  <a:lnTo>
                    <a:pt x="105" y="10"/>
                  </a:lnTo>
                  <a:lnTo>
                    <a:pt x="108" y="11"/>
                  </a:lnTo>
                  <a:lnTo>
                    <a:pt x="112" y="13"/>
                  </a:lnTo>
                  <a:lnTo>
                    <a:pt x="115" y="15"/>
                  </a:lnTo>
                  <a:lnTo>
                    <a:pt x="118" y="18"/>
                  </a:lnTo>
                  <a:lnTo>
                    <a:pt x="121" y="21"/>
                  </a:lnTo>
                  <a:lnTo>
                    <a:pt x="125" y="25"/>
                  </a:lnTo>
                  <a:lnTo>
                    <a:pt x="126" y="27"/>
                  </a:lnTo>
                  <a:lnTo>
                    <a:pt x="127" y="30"/>
                  </a:lnTo>
                  <a:lnTo>
                    <a:pt x="127" y="32"/>
                  </a:lnTo>
                  <a:lnTo>
                    <a:pt x="127" y="34"/>
                  </a:lnTo>
                  <a:lnTo>
                    <a:pt x="125" y="36"/>
                  </a:lnTo>
                  <a:lnTo>
                    <a:pt x="125" y="38"/>
                  </a:lnTo>
                  <a:lnTo>
                    <a:pt x="122" y="40"/>
                  </a:lnTo>
                  <a:lnTo>
                    <a:pt x="121" y="41"/>
                  </a:lnTo>
                  <a:lnTo>
                    <a:pt x="119" y="42"/>
                  </a:lnTo>
                  <a:lnTo>
                    <a:pt x="118" y="44"/>
                  </a:lnTo>
                  <a:lnTo>
                    <a:pt x="116" y="44"/>
                  </a:lnTo>
                  <a:lnTo>
                    <a:pt x="113" y="44"/>
                  </a:lnTo>
                  <a:lnTo>
                    <a:pt x="112" y="44"/>
                  </a:lnTo>
                  <a:lnTo>
                    <a:pt x="109" y="42"/>
                  </a:lnTo>
                  <a:lnTo>
                    <a:pt x="107" y="40"/>
                  </a:lnTo>
                  <a:lnTo>
                    <a:pt x="105" y="39"/>
                  </a:lnTo>
                  <a:lnTo>
                    <a:pt x="103" y="36"/>
                  </a:lnTo>
                  <a:lnTo>
                    <a:pt x="101" y="34"/>
                  </a:lnTo>
                  <a:lnTo>
                    <a:pt x="99" y="32"/>
                  </a:lnTo>
                  <a:lnTo>
                    <a:pt x="95" y="32"/>
                  </a:lnTo>
                  <a:lnTo>
                    <a:pt x="93" y="30"/>
                  </a:lnTo>
                  <a:lnTo>
                    <a:pt x="91" y="28"/>
                  </a:lnTo>
                  <a:lnTo>
                    <a:pt x="89" y="28"/>
                  </a:lnTo>
                  <a:lnTo>
                    <a:pt x="86" y="27"/>
                  </a:lnTo>
                  <a:lnTo>
                    <a:pt x="84" y="26"/>
                  </a:lnTo>
                  <a:lnTo>
                    <a:pt x="80" y="26"/>
                  </a:lnTo>
                  <a:lnTo>
                    <a:pt x="77" y="26"/>
                  </a:lnTo>
                  <a:lnTo>
                    <a:pt x="74" y="26"/>
                  </a:lnTo>
                  <a:lnTo>
                    <a:pt x="71" y="26"/>
                  </a:lnTo>
                  <a:lnTo>
                    <a:pt x="67" y="25"/>
                  </a:lnTo>
                  <a:lnTo>
                    <a:pt x="64" y="25"/>
                  </a:lnTo>
                  <a:lnTo>
                    <a:pt x="61" y="25"/>
                  </a:lnTo>
                  <a:lnTo>
                    <a:pt x="57" y="23"/>
                  </a:lnTo>
                  <a:lnTo>
                    <a:pt x="53" y="23"/>
                  </a:lnTo>
                  <a:lnTo>
                    <a:pt x="49" y="22"/>
                  </a:lnTo>
                  <a:lnTo>
                    <a:pt x="47" y="21"/>
                  </a:lnTo>
                  <a:lnTo>
                    <a:pt x="44" y="20"/>
                  </a:lnTo>
                  <a:lnTo>
                    <a:pt x="40" y="19"/>
                  </a:lnTo>
                  <a:lnTo>
                    <a:pt x="37" y="18"/>
                  </a:lnTo>
                  <a:lnTo>
                    <a:pt x="35" y="17"/>
                  </a:lnTo>
                  <a:lnTo>
                    <a:pt x="31" y="14"/>
                  </a:lnTo>
                  <a:lnTo>
                    <a:pt x="27" y="14"/>
                  </a:lnTo>
                  <a:lnTo>
                    <a:pt x="25" y="13"/>
                  </a:lnTo>
                  <a:lnTo>
                    <a:pt x="22" y="12"/>
                  </a:lnTo>
                  <a:lnTo>
                    <a:pt x="18" y="11"/>
                  </a:lnTo>
                  <a:lnTo>
                    <a:pt x="14" y="11"/>
                  </a:lnTo>
                  <a:lnTo>
                    <a:pt x="11" y="11"/>
                  </a:lnTo>
                  <a:lnTo>
                    <a:pt x="8" y="13"/>
                  </a:lnTo>
                  <a:lnTo>
                    <a:pt x="5" y="12"/>
                  </a:lnTo>
                  <a:lnTo>
                    <a:pt x="4" y="11"/>
                  </a:lnTo>
                  <a:lnTo>
                    <a:pt x="1" y="9"/>
                  </a:lnTo>
                  <a:lnTo>
                    <a:pt x="0" y="8"/>
                  </a:lnTo>
                  <a:lnTo>
                    <a:pt x="0" y="6"/>
                  </a:lnTo>
                  <a:lnTo>
                    <a:pt x="3" y="2"/>
                  </a:lnTo>
                  <a:lnTo>
                    <a:pt x="4" y="1"/>
                  </a:lnTo>
                  <a:lnTo>
                    <a:pt x="7" y="1"/>
                  </a:lnTo>
                  <a:lnTo>
                    <a:pt x="7" y="1"/>
                  </a:lnTo>
                  <a:close/>
                </a:path>
              </a:pathLst>
            </a:custGeom>
            <a:solidFill>
              <a:srgbClr val="C2C2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7" name="Freeform 83"/>
            <p:cNvSpPr>
              <a:spLocks/>
            </p:cNvSpPr>
            <p:nvPr/>
          </p:nvSpPr>
          <p:spPr bwMode="auto">
            <a:xfrm>
              <a:off x="5035" y="3656"/>
              <a:ext cx="459" cy="41"/>
            </a:xfrm>
            <a:custGeom>
              <a:avLst/>
              <a:gdLst/>
              <a:ahLst/>
              <a:cxnLst>
                <a:cxn ang="0">
                  <a:pos x="25" y="10"/>
                </a:cxn>
                <a:cxn ang="0">
                  <a:pos x="59" y="10"/>
                </a:cxn>
                <a:cxn ang="0">
                  <a:pos x="92" y="8"/>
                </a:cxn>
                <a:cxn ang="0">
                  <a:pos x="122" y="7"/>
                </a:cxn>
                <a:cxn ang="0">
                  <a:pos x="153" y="4"/>
                </a:cxn>
                <a:cxn ang="0">
                  <a:pos x="184" y="2"/>
                </a:cxn>
                <a:cxn ang="0">
                  <a:pos x="217" y="0"/>
                </a:cxn>
                <a:cxn ang="0">
                  <a:pos x="252" y="0"/>
                </a:cxn>
                <a:cxn ang="0">
                  <a:pos x="284" y="0"/>
                </a:cxn>
                <a:cxn ang="0">
                  <a:pos x="308" y="1"/>
                </a:cxn>
                <a:cxn ang="0">
                  <a:pos x="331" y="5"/>
                </a:cxn>
                <a:cxn ang="0">
                  <a:pos x="352" y="9"/>
                </a:cxn>
                <a:cxn ang="0">
                  <a:pos x="373" y="13"/>
                </a:cxn>
                <a:cxn ang="0">
                  <a:pos x="393" y="19"/>
                </a:cxn>
                <a:cxn ang="0">
                  <a:pos x="416" y="24"/>
                </a:cxn>
                <a:cxn ang="0">
                  <a:pos x="441" y="28"/>
                </a:cxn>
                <a:cxn ang="0">
                  <a:pos x="457" y="31"/>
                </a:cxn>
                <a:cxn ang="0">
                  <a:pos x="459" y="34"/>
                </a:cxn>
                <a:cxn ang="0">
                  <a:pos x="458" y="38"/>
                </a:cxn>
                <a:cxn ang="0">
                  <a:pos x="455" y="40"/>
                </a:cxn>
                <a:cxn ang="0">
                  <a:pos x="440" y="38"/>
                </a:cxn>
                <a:cxn ang="0">
                  <a:pos x="416" y="37"/>
                </a:cxn>
                <a:cxn ang="0">
                  <a:pos x="393" y="36"/>
                </a:cxn>
                <a:cxn ang="0">
                  <a:pos x="373" y="36"/>
                </a:cxn>
                <a:cxn ang="0">
                  <a:pos x="352" y="36"/>
                </a:cxn>
                <a:cxn ang="0">
                  <a:pos x="332" y="36"/>
                </a:cxn>
                <a:cxn ang="0">
                  <a:pos x="310" y="36"/>
                </a:cxn>
                <a:cxn ang="0">
                  <a:pos x="285" y="36"/>
                </a:cxn>
                <a:cxn ang="0">
                  <a:pos x="254" y="36"/>
                </a:cxn>
                <a:cxn ang="0">
                  <a:pos x="218" y="36"/>
                </a:cxn>
                <a:cxn ang="0">
                  <a:pos x="186" y="33"/>
                </a:cxn>
                <a:cxn ang="0">
                  <a:pos x="155" y="31"/>
                </a:cxn>
                <a:cxn ang="0">
                  <a:pos x="123" y="30"/>
                </a:cxn>
                <a:cxn ang="0">
                  <a:pos x="93" y="27"/>
                </a:cxn>
                <a:cxn ang="0">
                  <a:pos x="59" y="25"/>
                </a:cxn>
                <a:cxn ang="0">
                  <a:pos x="25" y="24"/>
                </a:cxn>
                <a:cxn ang="0">
                  <a:pos x="3" y="24"/>
                </a:cxn>
                <a:cxn ang="0">
                  <a:pos x="0" y="20"/>
                </a:cxn>
                <a:cxn ang="0">
                  <a:pos x="0" y="15"/>
                </a:cxn>
                <a:cxn ang="0">
                  <a:pos x="3" y="11"/>
                </a:cxn>
                <a:cxn ang="0">
                  <a:pos x="8" y="11"/>
                </a:cxn>
              </a:cxnLst>
              <a:rect l="0" t="0" r="r" b="b"/>
              <a:pathLst>
                <a:path w="459" h="41">
                  <a:moveTo>
                    <a:pt x="8" y="11"/>
                  </a:moveTo>
                  <a:lnTo>
                    <a:pt x="25" y="10"/>
                  </a:lnTo>
                  <a:lnTo>
                    <a:pt x="42" y="10"/>
                  </a:lnTo>
                  <a:lnTo>
                    <a:pt x="59" y="10"/>
                  </a:lnTo>
                  <a:lnTo>
                    <a:pt x="77" y="10"/>
                  </a:lnTo>
                  <a:lnTo>
                    <a:pt x="92" y="8"/>
                  </a:lnTo>
                  <a:lnTo>
                    <a:pt x="108" y="7"/>
                  </a:lnTo>
                  <a:lnTo>
                    <a:pt x="122" y="7"/>
                  </a:lnTo>
                  <a:lnTo>
                    <a:pt x="138" y="6"/>
                  </a:lnTo>
                  <a:lnTo>
                    <a:pt x="153" y="4"/>
                  </a:lnTo>
                  <a:lnTo>
                    <a:pt x="169" y="4"/>
                  </a:lnTo>
                  <a:lnTo>
                    <a:pt x="184" y="2"/>
                  </a:lnTo>
                  <a:lnTo>
                    <a:pt x="200" y="1"/>
                  </a:lnTo>
                  <a:lnTo>
                    <a:pt x="217" y="0"/>
                  </a:lnTo>
                  <a:lnTo>
                    <a:pt x="235" y="0"/>
                  </a:lnTo>
                  <a:lnTo>
                    <a:pt x="252" y="0"/>
                  </a:lnTo>
                  <a:lnTo>
                    <a:pt x="270" y="0"/>
                  </a:lnTo>
                  <a:lnTo>
                    <a:pt x="284" y="0"/>
                  </a:lnTo>
                  <a:lnTo>
                    <a:pt x="296" y="1"/>
                  </a:lnTo>
                  <a:lnTo>
                    <a:pt x="308" y="1"/>
                  </a:lnTo>
                  <a:lnTo>
                    <a:pt x="320" y="4"/>
                  </a:lnTo>
                  <a:lnTo>
                    <a:pt x="331" y="5"/>
                  </a:lnTo>
                  <a:lnTo>
                    <a:pt x="342" y="7"/>
                  </a:lnTo>
                  <a:lnTo>
                    <a:pt x="352" y="9"/>
                  </a:lnTo>
                  <a:lnTo>
                    <a:pt x="362" y="11"/>
                  </a:lnTo>
                  <a:lnTo>
                    <a:pt x="373" y="13"/>
                  </a:lnTo>
                  <a:lnTo>
                    <a:pt x="383" y="15"/>
                  </a:lnTo>
                  <a:lnTo>
                    <a:pt x="393" y="19"/>
                  </a:lnTo>
                  <a:lnTo>
                    <a:pt x="405" y="21"/>
                  </a:lnTo>
                  <a:lnTo>
                    <a:pt x="416" y="24"/>
                  </a:lnTo>
                  <a:lnTo>
                    <a:pt x="428" y="26"/>
                  </a:lnTo>
                  <a:lnTo>
                    <a:pt x="441" y="28"/>
                  </a:lnTo>
                  <a:lnTo>
                    <a:pt x="454" y="30"/>
                  </a:lnTo>
                  <a:lnTo>
                    <a:pt x="457" y="31"/>
                  </a:lnTo>
                  <a:lnTo>
                    <a:pt x="458" y="32"/>
                  </a:lnTo>
                  <a:lnTo>
                    <a:pt x="459" y="34"/>
                  </a:lnTo>
                  <a:lnTo>
                    <a:pt x="459" y="36"/>
                  </a:lnTo>
                  <a:lnTo>
                    <a:pt x="458" y="38"/>
                  </a:lnTo>
                  <a:lnTo>
                    <a:pt x="457" y="39"/>
                  </a:lnTo>
                  <a:lnTo>
                    <a:pt x="455" y="40"/>
                  </a:lnTo>
                  <a:lnTo>
                    <a:pt x="454" y="41"/>
                  </a:lnTo>
                  <a:lnTo>
                    <a:pt x="440" y="38"/>
                  </a:lnTo>
                  <a:lnTo>
                    <a:pt x="428" y="38"/>
                  </a:lnTo>
                  <a:lnTo>
                    <a:pt x="416" y="37"/>
                  </a:lnTo>
                  <a:lnTo>
                    <a:pt x="405" y="36"/>
                  </a:lnTo>
                  <a:lnTo>
                    <a:pt x="393" y="36"/>
                  </a:lnTo>
                  <a:lnTo>
                    <a:pt x="384" y="36"/>
                  </a:lnTo>
                  <a:lnTo>
                    <a:pt x="373" y="36"/>
                  </a:lnTo>
                  <a:lnTo>
                    <a:pt x="363" y="36"/>
                  </a:lnTo>
                  <a:lnTo>
                    <a:pt x="352" y="36"/>
                  </a:lnTo>
                  <a:lnTo>
                    <a:pt x="342" y="36"/>
                  </a:lnTo>
                  <a:lnTo>
                    <a:pt x="332" y="36"/>
                  </a:lnTo>
                  <a:lnTo>
                    <a:pt x="321" y="36"/>
                  </a:lnTo>
                  <a:lnTo>
                    <a:pt x="310" y="36"/>
                  </a:lnTo>
                  <a:lnTo>
                    <a:pt x="298" y="36"/>
                  </a:lnTo>
                  <a:lnTo>
                    <a:pt x="285" y="36"/>
                  </a:lnTo>
                  <a:lnTo>
                    <a:pt x="272" y="37"/>
                  </a:lnTo>
                  <a:lnTo>
                    <a:pt x="254" y="36"/>
                  </a:lnTo>
                  <a:lnTo>
                    <a:pt x="236" y="36"/>
                  </a:lnTo>
                  <a:lnTo>
                    <a:pt x="218" y="36"/>
                  </a:lnTo>
                  <a:lnTo>
                    <a:pt x="202" y="35"/>
                  </a:lnTo>
                  <a:lnTo>
                    <a:pt x="186" y="33"/>
                  </a:lnTo>
                  <a:lnTo>
                    <a:pt x="170" y="33"/>
                  </a:lnTo>
                  <a:lnTo>
                    <a:pt x="155" y="31"/>
                  </a:lnTo>
                  <a:lnTo>
                    <a:pt x="139" y="30"/>
                  </a:lnTo>
                  <a:lnTo>
                    <a:pt x="123" y="30"/>
                  </a:lnTo>
                  <a:lnTo>
                    <a:pt x="108" y="28"/>
                  </a:lnTo>
                  <a:lnTo>
                    <a:pt x="93" y="27"/>
                  </a:lnTo>
                  <a:lnTo>
                    <a:pt x="77" y="26"/>
                  </a:lnTo>
                  <a:lnTo>
                    <a:pt x="59" y="25"/>
                  </a:lnTo>
                  <a:lnTo>
                    <a:pt x="42" y="24"/>
                  </a:lnTo>
                  <a:lnTo>
                    <a:pt x="25" y="24"/>
                  </a:lnTo>
                  <a:lnTo>
                    <a:pt x="8" y="24"/>
                  </a:lnTo>
                  <a:lnTo>
                    <a:pt x="3" y="24"/>
                  </a:lnTo>
                  <a:lnTo>
                    <a:pt x="1" y="22"/>
                  </a:lnTo>
                  <a:lnTo>
                    <a:pt x="0" y="20"/>
                  </a:lnTo>
                  <a:lnTo>
                    <a:pt x="0" y="18"/>
                  </a:lnTo>
                  <a:lnTo>
                    <a:pt x="0" y="15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8" y="11"/>
                  </a:lnTo>
                  <a:lnTo>
                    <a:pt x="8" y="11"/>
                  </a:lnTo>
                  <a:close/>
                </a:path>
              </a:pathLst>
            </a:custGeom>
            <a:solidFill>
              <a:srgbClr val="00B5DB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8" name="Freeform 84"/>
            <p:cNvSpPr>
              <a:spLocks/>
            </p:cNvSpPr>
            <p:nvPr/>
          </p:nvSpPr>
          <p:spPr bwMode="auto">
            <a:xfrm>
              <a:off x="5276" y="3546"/>
              <a:ext cx="80" cy="25"/>
            </a:xfrm>
            <a:custGeom>
              <a:avLst/>
              <a:gdLst/>
              <a:ahLst/>
              <a:cxnLst>
                <a:cxn ang="0">
                  <a:pos x="12" y="1"/>
                </a:cxn>
                <a:cxn ang="0">
                  <a:pos x="15" y="1"/>
                </a:cxn>
                <a:cxn ang="0">
                  <a:pos x="19" y="2"/>
                </a:cxn>
                <a:cxn ang="0">
                  <a:pos x="23" y="2"/>
                </a:cxn>
                <a:cxn ang="0">
                  <a:pos x="27" y="3"/>
                </a:cxn>
                <a:cxn ang="0">
                  <a:pos x="31" y="4"/>
                </a:cxn>
                <a:cxn ang="0">
                  <a:pos x="35" y="4"/>
                </a:cxn>
                <a:cxn ang="0">
                  <a:pos x="37" y="4"/>
                </a:cxn>
                <a:cxn ang="0">
                  <a:pos x="41" y="4"/>
                </a:cxn>
                <a:cxn ang="0">
                  <a:pos x="44" y="4"/>
                </a:cxn>
                <a:cxn ang="0">
                  <a:pos x="49" y="4"/>
                </a:cxn>
                <a:cxn ang="0">
                  <a:pos x="52" y="4"/>
                </a:cxn>
                <a:cxn ang="0">
                  <a:pos x="55" y="5"/>
                </a:cxn>
                <a:cxn ang="0">
                  <a:pos x="58" y="5"/>
                </a:cxn>
                <a:cxn ang="0">
                  <a:pos x="63" y="5"/>
                </a:cxn>
                <a:cxn ang="0">
                  <a:pos x="66" y="5"/>
                </a:cxn>
                <a:cxn ang="0">
                  <a:pos x="71" y="6"/>
                </a:cxn>
                <a:cxn ang="0">
                  <a:pos x="75" y="8"/>
                </a:cxn>
                <a:cxn ang="0">
                  <a:pos x="78" y="9"/>
                </a:cxn>
                <a:cxn ang="0">
                  <a:pos x="79" y="12"/>
                </a:cxn>
                <a:cxn ang="0">
                  <a:pos x="80" y="15"/>
                </a:cxn>
                <a:cxn ang="0">
                  <a:pos x="78" y="18"/>
                </a:cxn>
                <a:cxn ang="0">
                  <a:pos x="77" y="22"/>
                </a:cxn>
                <a:cxn ang="0">
                  <a:pos x="74" y="23"/>
                </a:cxn>
                <a:cxn ang="0">
                  <a:pos x="70" y="25"/>
                </a:cxn>
                <a:cxn ang="0">
                  <a:pos x="66" y="24"/>
                </a:cxn>
                <a:cxn ang="0">
                  <a:pos x="62" y="24"/>
                </a:cxn>
                <a:cxn ang="0">
                  <a:pos x="57" y="24"/>
                </a:cxn>
                <a:cxn ang="0">
                  <a:pos x="53" y="24"/>
                </a:cxn>
                <a:cxn ang="0">
                  <a:pos x="49" y="23"/>
                </a:cxn>
                <a:cxn ang="0">
                  <a:pos x="45" y="23"/>
                </a:cxn>
                <a:cxn ang="0">
                  <a:pos x="42" y="23"/>
                </a:cxn>
                <a:cxn ang="0">
                  <a:pos x="39" y="23"/>
                </a:cxn>
                <a:cxn ang="0">
                  <a:pos x="35" y="23"/>
                </a:cxn>
                <a:cxn ang="0">
                  <a:pos x="31" y="22"/>
                </a:cxn>
                <a:cxn ang="0">
                  <a:pos x="27" y="22"/>
                </a:cxn>
                <a:cxn ang="0">
                  <a:pos x="24" y="22"/>
                </a:cxn>
                <a:cxn ang="0">
                  <a:pos x="19" y="22"/>
                </a:cxn>
                <a:cxn ang="0">
                  <a:pos x="16" y="21"/>
                </a:cxn>
                <a:cxn ang="0">
                  <a:pos x="12" y="19"/>
                </a:cxn>
                <a:cxn ang="0">
                  <a:pos x="8" y="18"/>
                </a:cxn>
                <a:cxn ang="0">
                  <a:pos x="5" y="18"/>
                </a:cxn>
                <a:cxn ang="0">
                  <a:pos x="3" y="17"/>
                </a:cxn>
                <a:cxn ang="0">
                  <a:pos x="2" y="16"/>
                </a:cxn>
                <a:cxn ang="0">
                  <a:pos x="1" y="14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2" y="4"/>
                </a:cxn>
                <a:cxn ang="0">
                  <a:pos x="4" y="2"/>
                </a:cxn>
                <a:cxn ang="0">
                  <a:pos x="5" y="1"/>
                </a:cxn>
                <a:cxn ang="0">
                  <a:pos x="8" y="1"/>
                </a:cxn>
                <a:cxn ang="0">
                  <a:pos x="10" y="0"/>
                </a:cxn>
                <a:cxn ang="0">
                  <a:pos x="12" y="1"/>
                </a:cxn>
                <a:cxn ang="0">
                  <a:pos x="12" y="1"/>
                </a:cxn>
              </a:cxnLst>
              <a:rect l="0" t="0" r="r" b="b"/>
              <a:pathLst>
                <a:path w="80" h="25">
                  <a:moveTo>
                    <a:pt x="12" y="1"/>
                  </a:moveTo>
                  <a:lnTo>
                    <a:pt x="15" y="1"/>
                  </a:lnTo>
                  <a:lnTo>
                    <a:pt x="19" y="2"/>
                  </a:lnTo>
                  <a:lnTo>
                    <a:pt x="23" y="2"/>
                  </a:lnTo>
                  <a:lnTo>
                    <a:pt x="27" y="3"/>
                  </a:lnTo>
                  <a:lnTo>
                    <a:pt x="31" y="4"/>
                  </a:lnTo>
                  <a:lnTo>
                    <a:pt x="35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9" y="4"/>
                  </a:lnTo>
                  <a:lnTo>
                    <a:pt x="52" y="4"/>
                  </a:lnTo>
                  <a:lnTo>
                    <a:pt x="55" y="5"/>
                  </a:lnTo>
                  <a:lnTo>
                    <a:pt x="58" y="5"/>
                  </a:lnTo>
                  <a:lnTo>
                    <a:pt x="63" y="5"/>
                  </a:lnTo>
                  <a:lnTo>
                    <a:pt x="66" y="5"/>
                  </a:lnTo>
                  <a:lnTo>
                    <a:pt x="71" y="6"/>
                  </a:lnTo>
                  <a:lnTo>
                    <a:pt x="75" y="8"/>
                  </a:lnTo>
                  <a:lnTo>
                    <a:pt x="78" y="9"/>
                  </a:lnTo>
                  <a:lnTo>
                    <a:pt x="79" y="12"/>
                  </a:lnTo>
                  <a:lnTo>
                    <a:pt x="80" y="15"/>
                  </a:lnTo>
                  <a:lnTo>
                    <a:pt x="78" y="18"/>
                  </a:lnTo>
                  <a:lnTo>
                    <a:pt x="77" y="22"/>
                  </a:lnTo>
                  <a:lnTo>
                    <a:pt x="74" y="23"/>
                  </a:lnTo>
                  <a:lnTo>
                    <a:pt x="70" y="25"/>
                  </a:lnTo>
                  <a:lnTo>
                    <a:pt x="66" y="24"/>
                  </a:lnTo>
                  <a:lnTo>
                    <a:pt x="62" y="24"/>
                  </a:lnTo>
                  <a:lnTo>
                    <a:pt x="57" y="24"/>
                  </a:lnTo>
                  <a:lnTo>
                    <a:pt x="53" y="24"/>
                  </a:lnTo>
                  <a:lnTo>
                    <a:pt x="49" y="23"/>
                  </a:lnTo>
                  <a:lnTo>
                    <a:pt x="45" y="23"/>
                  </a:lnTo>
                  <a:lnTo>
                    <a:pt x="42" y="23"/>
                  </a:lnTo>
                  <a:lnTo>
                    <a:pt x="39" y="23"/>
                  </a:lnTo>
                  <a:lnTo>
                    <a:pt x="35" y="23"/>
                  </a:lnTo>
                  <a:lnTo>
                    <a:pt x="31" y="22"/>
                  </a:lnTo>
                  <a:lnTo>
                    <a:pt x="27" y="22"/>
                  </a:lnTo>
                  <a:lnTo>
                    <a:pt x="24" y="22"/>
                  </a:lnTo>
                  <a:lnTo>
                    <a:pt x="19" y="22"/>
                  </a:lnTo>
                  <a:lnTo>
                    <a:pt x="16" y="21"/>
                  </a:lnTo>
                  <a:lnTo>
                    <a:pt x="12" y="19"/>
                  </a:lnTo>
                  <a:lnTo>
                    <a:pt x="8" y="18"/>
                  </a:lnTo>
                  <a:lnTo>
                    <a:pt x="5" y="18"/>
                  </a:lnTo>
                  <a:lnTo>
                    <a:pt x="3" y="17"/>
                  </a:lnTo>
                  <a:lnTo>
                    <a:pt x="2" y="16"/>
                  </a:lnTo>
                  <a:lnTo>
                    <a:pt x="1" y="14"/>
                  </a:lnTo>
                  <a:lnTo>
                    <a:pt x="0" y="11"/>
                  </a:lnTo>
                  <a:lnTo>
                    <a:pt x="0" y="8"/>
                  </a:lnTo>
                  <a:lnTo>
                    <a:pt x="2" y="4"/>
                  </a:lnTo>
                  <a:lnTo>
                    <a:pt x="4" y="2"/>
                  </a:lnTo>
                  <a:lnTo>
                    <a:pt x="5" y="1"/>
                  </a:lnTo>
                  <a:lnTo>
                    <a:pt x="8" y="1"/>
                  </a:lnTo>
                  <a:lnTo>
                    <a:pt x="10" y="0"/>
                  </a:lnTo>
                  <a:lnTo>
                    <a:pt x="12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09" name="Freeform 85"/>
            <p:cNvSpPr>
              <a:spLocks/>
            </p:cNvSpPr>
            <p:nvPr/>
          </p:nvSpPr>
          <p:spPr bwMode="auto">
            <a:xfrm>
              <a:off x="5339" y="3562"/>
              <a:ext cx="16" cy="104"/>
            </a:xfrm>
            <a:custGeom>
              <a:avLst/>
              <a:gdLst/>
              <a:ahLst/>
              <a:cxnLst>
                <a:cxn ang="0">
                  <a:pos x="16" y="7"/>
                </a:cxn>
                <a:cxn ang="0">
                  <a:pos x="15" y="13"/>
                </a:cxn>
                <a:cxn ang="0">
                  <a:pos x="15" y="19"/>
                </a:cxn>
                <a:cxn ang="0">
                  <a:pos x="14" y="24"/>
                </a:cxn>
                <a:cxn ang="0">
                  <a:pos x="14" y="30"/>
                </a:cxn>
                <a:cxn ang="0">
                  <a:pos x="13" y="35"/>
                </a:cxn>
                <a:cxn ang="0">
                  <a:pos x="13" y="40"/>
                </a:cxn>
                <a:cxn ang="0">
                  <a:pos x="13" y="46"/>
                </a:cxn>
                <a:cxn ang="0">
                  <a:pos x="13" y="52"/>
                </a:cxn>
                <a:cxn ang="0">
                  <a:pos x="13" y="56"/>
                </a:cxn>
                <a:cxn ang="0">
                  <a:pos x="13" y="62"/>
                </a:cxn>
                <a:cxn ang="0">
                  <a:pos x="14" y="66"/>
                </a:cxn>
                <a:cxn ang="0">
                  <a:pos x="14" y="73"/>
                </a:cxn>
                <a:cxn ang="0">
                  <a:pos x="14" y="78"/>
                </a:cxn>
                <a:cxn ang="0">
                  <a:pos x="15" y="83"/>
                </a:cxn>
                <a:cxn ang="0">
                  <a:pos x="15" y="90"/>
                </a:cxn>
                <a:cxn ang="0">
                  <a:pos x="15" y="96"/>
                </a:cxn>
                <a:cxn ang="0">
                  <a:pos x="14" y="100"/>
                </a:cxn>
                <a:cxn ang="0">
                  <a:pos x="12" y="102"/>
                </a:cxn>
                <a:cxn ang="0">
                  <a:pos x="9" y="104"/>
                </a:cxn>
                <a:cxn ang="0">
                  <a:pos x="7" y="104"/>
                </a:cxn>
                <a:cxn ang="0">
                  <a:pos x="4" y="104"/>
                </a:cxn>
                <a:cxn ang="0">
                  <a:pos x="2" y="102"/>
                </a:cxn>
                <a:cxn ang="0">
                  <a:pos x="0" y="100"/>
                </a:cxn>
                <a:cxn ang="0">
                  <a:pos x="0" y="96"/>
                </a:cxn>
                <a:cxn ang="0">
                  <a:pos x="0" y="90"/>
                </a:cxn>
                <a:cxn ang="0">
                  <a:pos x="0" y="83"/>
                </a:cxn>
                <a:cxn ang="0">
                  <a:pos x="0" y="78"/>
                </a:cxn>
                <a:cxn ang="0">
                  <a:pos x="0" y="72"/>
                </a:cxn>
                <a:cxn ang="0">
                  <a:pos x="0" y="66"/>
                </a:cxn>
                <a:cxn ang="0">
                  <a:pos x="0" y="61"/>
                </a:cxn>
                <a:cxn ang="0">
                  <a:pos x="0" y="55"/>
                </a:cxn>
                <a:cxn ang="0">
                  <a:pos x="1" y="51"/>
                </a:cxn>
                <a:cxn ang="0">
                  <a:pos x="1" y="45"/>
                </a:cxn>
                <a:cxn ang="0">
                  <a:pos x="1" y="40"/>
                </a:cxn>
                <a:cxn ang="0">
                  <a:pos x="2" y="35"/>
                </a:cxn>
                <a:cxn ang="0">
                  <a:pos x="3" y="28"/>
                </a:cxn>
                <a:cxn ang="0">
                  <a:pos x="3" y="23"/>
                </a:cxn>
                <a:cxn ang="0">
                  <a:pos x="4" y="17"/>
                </a:cxn>
                <a:cxn ang="0">
                  <a:pos x="6" y="11"/>
                </a:cxn>
                <a:cxn ang="0">
                  <a:pos x="6" y="6"/>
                </a:cxn>
                <a:cxn ang="0">
                  <a:pos x="7" y="2"/>
                </a:cxn>
                <a:cxn ang="0">
                  <a:pos x="8" y="1"/>
                </a:cxn>
                <a:cxn ang="0">
                  <a:pos x="9" y="0"/>
                </a:cxn>
                <a:cxn ang="0">
                  <a:pos x="12" y="1"/>
                </a:cxn>
                <a:cxn ang="0">
                  <a:pos x="14" y="1"/>
                </a:cxn>
                <a:cxn ang="0">
                  <a:pos x="15" y="2"/>
                </a:cxn>
                <a:cxn ang="0">
                  <a:pos x="16" y="5"/>
                </a:cxn>
                <a:cxn ang="0">
                  <a:pos x="16" y="7"/>
                </a:cxn>
                <a:cxn ang="0">
                  <a:pos x="16" y="7"/>
                </a:cxn>
              </a:cxnLst>
              <a:rect l="0" t="0" r="r" b="b"/>
              <a:pathLst>
                <a:path w="16" h="104">
                  <a:moveTo>
                    <a:pt x="16" y="7"/>
                  </a:moveTo>
                  <a:lnTo>
                    <a:pt x="15" y="13"/>
                  </a:lnTo>
                  <a:lnTo>
                    <a:pt x="15" y="19"/>
                  </a:lnTo>
                  <a:lnTo>
                    <a:pt x="14" y="24"/>
                  </a:lnTo>
                  <a:lnTo>
                    <a:pt x="14" y="30"/>
                  </a:lnTo>
                  <a:lnTo>
                    <a:pt x="13" y="35"/>
                  </a:lnTo>
                  <a:lnTo>
                    <a:pt x="13" y="40"/>
                  </a:lnTo>
                  <a:lnTo>
                    <a:pt x="13" y="46"/>
                  </a:lnTo>
                  <a:lnTo>
                    <a:pt x="13" y="52"/>
                  </a:lnTo>
                  <a:lnTo>
                    <a:pt x="13" y="56"/>
                  </a:lnTo>
                  <a:lnTo>
                    <a:pt x="13" y="62"/>
                  </a:lnTo>
                  <a:lnTo>
                    <a:pt x="14" y="66"/>
                  </a:lnTo>
                  <a:lnTo>
                    <a:pt x="14" y="73"/>
                  </a:lnTo>
                  <a:lnTo>
                    <a:pt x="14" y="78"/>
                  </a:lnTo>
                  <a:lnTo>
                    <a:pt x="15" y="83"/>
                  </a:lnTo>
                  <a:lnTo>
                    <a:pt x="15" y="90"/>
                  </a:lnTo>
                  <a:lnTo>
                    <a:pt x="15" y="96"/>
                  </a:lnTo>
                  <a:lnTo>
                    <a:pt x="14" y="100"/>
                  </a:lnTo>
                  <a:lnTo>
                    <a:pt x="12" y="102"/>
                  </a:lnTo>
                  <a:lnTo>
                    <a:pt x="9" y="104"/>
                  </a:lnTo>
                  <a:lnTo>
                    <a:pt x="7" y="104"/>
                  </a:lnTo>
                  <a:lnTo>
                    <a:pt x="4" y="104"/>
                  </a:lnTo>
                  <a:lnTo>
                    <a:pt x="2" y="102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0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0" y="66"/>
                  </a:lnTo>
                  <a:lnTo>
                    <a:pt x="0" y="61"/>
                  </a:lnTo>
                  <a:lnTo>
                    <a:pt x="0" y="55"/>
                  </a:lnTo>
                  <a:lnTo>
                    <a:pt x="1" y="51"/>
                  </a:lnTo>
                  <a:lnTo>
                    <a:pt x="1" y="45"/>
                  </a:lnTo>
                  <a:lnTo>
                    <a:pt x="1" y="40"/>
                  </a:lnTo>
                  <a:lnTo>
                    <a:pt x="2" y="35"/>
                  </a:lnTo>
                  <a:lnTo>
                    <a:pt x="3" y="28"/>
                  </a:lnTo>
                  <a:lnTo>
                    <a:pt x="3" y="23"/>
                  </a:lnTo>
                  <a:lnTo>
                    <a:pt x="4" y="17"/>
                  </a:lnTo>
                  <a:lnTo>
                    <a:pt x="6" y="11"/>
                  </a:lnTo>
                  <a:lnTo>
                    <a:pt x="6" y="6"/>
                  </a:lnTo>
                  <a:lnTo>
                    <a:pt x="7" y="2"/>
                  </a:lnTo>
                  <a:lnTo>
                    <a:pt x="8" y="1"/>
                  </a:lnTo>
                  <a:lnTo>
                    <a:pt x="9" y="0"/>
                  </a:lnTo>
                  <a:lnTo>
                    <a:pt x="12" y="1"/>
                  </a:lnTo>
                  <a:lnTo>
                    <a:pt x="14" y="1"/>
                  </a:lnTo>
                  <a:lnTo>
                    <a:pt x="15" y="2"/>
                  </a:lnTo>
                  <a:lnTo>
                    <a:pt x="16" y="5"/>
                  </a:lnTo>
                  <a:lnTo>
                    <a:pt x="16" y="7"/>
                  </a:lnTo>
                  <a:lnTo>
                    <a:pt x="16" y="7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0" name="Freeform 86"/>
            <p:cNvSpPr>
              <a:spLocks/>
            </p:cNvSpPr>
            <p:nvPr/>
          </p:nvSpPr>
          <p:spPr bwMode="auto">
            <a:xfrm>
              <a:off x="5275" y="3575"/>
              <a:ext cx="17" cy="83"/>
            </a:xfrm>
            <a:custGeom>
              <a:avLst/>
              <a:gdLst/>
              <a:ahLst/>
              <a:cxnLst>
                <a:cxn ang="0">
                  <a:pos x="13" y="4"/>
                </a:cxn>
                <a:cxn ang="0">
                  <a:pos x="14" y="9"/>
                </a:cxn>
                <a:cxn ang="0">
                  <a:pos x="14" y="13"/>
                </a:cxn>
                <a:cxn ang="0">
                  <a:pos x="15" y="19"/>
                </a:cxn>
                <a:cxn ang="0">
                  <a:pos x="15" y="23"/>
                </a:cxn>
                <a:cxn ang="0">
                  <a:pos x="15" y="27"/>
                </a:cxn>
                <a:cxn ang="0">
                  <a:pos x="16" y="32"/>
                </a:cxn>
                <a:cxn ang="0">
                  <a:pos x="16" y="35"/>
                </a:cxn>
                <a:cxn ang="0">
                  <a:pos x="17" y="39"/>
                </a:cxn>
                <a:cxn ang="0">
                  <a:pos x="17" y="43"/>
                </a:cxn>
                <a:cxn ang="0">
                  <a:pos x="17" y="48"/>
                </a:cxn>
                <a:cxn ang="0">
                  <a:pos x="17" y="51"/>
                </a:cxn>
                <a:cxn ang="0">
                  <a:pos x="17" y="56"/>
                </a:cxn>
                <a:cxn ang="0">
                  <a:pos x="17" y="61"/>
                </a:cxn>
                <a:cxn ang="0">
                  <a:pos x="17" y="65"/>
                </a:cxn>
                <a:cxn ang="0">
                  <a:pos x="17" y="69"/>
                </a:cxn>
                <a:cxn ang="0">
                  <a:pos x="17" y="75"/>
                </a:cxn>
                <a:cxn ang="0">
                  <a:pos x="16" y="79"/>
                </a:cxn>
                <a:cxn ang="0">
                  <a:pos x="14" y="81"/>
                </a:cxn>
                <a:cxn ang="0">
                  <a:pos x="12" y="82"/>
                </a:cxn>
                <a:cxn ang="0">
                  <a:pos x="9" y="83"/>
                </a:cxn>
                <a:cxn ang="0">
                  <a:pos x="5" y="82"/>
                </a:cxn>
                <a:cxn ang="0">
                  <a:pos x="3" y="80"/>
                </a:cxn>
                <a:cxn ang="0">
                  <a:pos x="1" y="78"/>
                </a:cxn>
                <a:cxn ang="0">
                  <a:pos x="0" y="75"/>
                </a:cxn>
                <a:cxn ang="0">
                  <a:pos x="0" y="69"/>
                </a:cxn>
                <a:cxn ang="0">
                  <a:pos x="1" y="65"/>
                </a:cxn>
                <a:cxn ang="0">
                  <a:pos x="1" y="61"/>
                </a:cxn>
                <a:cxn ang="0">
                  <a:pos x="1" y="56"/>
                </a:cxn>
                <a:cxn ang="0">
                  <a:pos x="1" y="51"/>
                </a:cxn>
                <a:cxn ang="0">
                  <a:pos x="2" y="48"/>
                </a:cxn>
                <a:cxn ang="0">
                  <a:pos x="3" y="43"/>
                </a:cxn>
                <a:cxn ang="0">
                  <a:pos x="3" y="40"/>
                </a:cxn>
                <a:cxn ang="0">
                  <a:pos x="4" y="36"/>
                </a:cxn>
                <a:cxn ang="0">
                  <a:pos x="4" y="32"/>
                </a:cxn>
                <a:cxn ang="0">
                  <a:pos x="4" y="27"/>
                </a:cxn>
                <a:cxn ang="0">
                  <a:pos x="5" y="24"/>
                </a:cxn>
                <a:cxn ang="0">
                  <a:pos x="4" y="20"/>
                </a:cxn>
                <a:cxn ang="0">
                  <a:pos x="4" y="15"/>
                </a:cxn>
                <a:cxn ang="0">
                  <a:pos x="3" y="10"/>
                </a:cxn>
                <a:cxn ang="0">
                  <a:pos x="3" y="6"/>
                </a:cxn>
                <a:cxn ang="0">
                  <a:pos x="3" y="3"/>
                </a:cxn>
                <a:cxn ang="0">
                  <a:pos x="3" y="1"/>
                </a:cxn>
                <a:cxn ang="0">
                  <a:pos x="5" y="1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10" y="1"/>
                </a:cxn>
                <a:cxn ang="0">
                  <a:pos x="12" y="1"/>
                </a:cxn>
                <a:cxn ang="0">
                  <a:pos x="13" y="4"/>
                </a:cxn>
                <a:cxn ang="0">
                  <a:pos x="13" y="4"/>
                </a:cxn>
              </a:cxnLst>
              <a:rect l="0" t="0" r="r" b="b"/>
              <a:pathLst>
                <a:path w="17" h="83">
                  <a:moveTo>
                    <a:pt x="13" y="4"/>
                  </a:moveTo>
                  <a:lnTo>
                    <a:pt x="14" y="9"/>
                  </a:lnTo>
                  <a:lnTo>
                    <a:pt x="14" y="13"/>
                  </a:lnTo>
                  <a:lnTo>
                    <a:pt x="15" y="19"/>
                  </a:lnTo>
                  <a:lnTo>
                    <a:pt x="15" y="23"/>
                  </a:lnTo>
                  <a:lnTo>
                    <a:pt x="15" y="27"/>
                  </a:lnTo>
                  <a:lnTo>
                    <a:pt x="16" y="32"/>
                  </a:lnTo>
                  <a:lnTo>
                    <a:pt x="16" y="35"/>
                  </a:lnTo>
                  <a:lnTo>
                    <a:pt x="17" y="39"/>
                  </a:lnTo>
                  <a:lnTo>
                    <a:pt x="17" y="43"/>
                  </a:lnTo>
                  <a:lnTo>
                    <a:pt x="17" y="48"/>
                  </a:lnTo>
                  <a:lnTo>
                    <a:pt x="17" y="51"/>
                  </a:lnTo>
                  <a:lnTo>
                    <a:pt x="17" y="56"/>
                  </a:lnTo>
                  <a:lnTo>
                    <a:pt x="17" y="61"/>
                  </a:lnTo>
                  <a:lnTo>
                    <a:pt x="17" y="65"/>
                  </a:lnTo>
                  <a:lnTo>
                    <a:pt x="17" y="69"/>
                  </a:lnTo>
                  <a:lnTo>
                    <a:pt x="17" y="75"/>
                  </a:lnTo>
                  <a:lnTo>
                    <a:pt x="16" y="79"/>
                  </a:lnTo>
                  <a:lnTo>
                    <a:pt x="14" y="81"/>
                  </a:lnTo>
                  <a:lnTo>
                    <a:pt x="12" y="82"/>
                  </a:lnTo>
                  <a:lnTo>
                    <a:pt x="9" y="83"/>
                  </a:lnTo>
                  <a:lnTo>
                    <a:pt x="5" y="82"/>
                  </a:lnTo>
                  <a:lnTo>
                    <a:pt x="3" y="80"/>
                  </a:lnTo>
                  <a:lnTo>
                    <a:pt x="1" y="78"/>
                  </a:lnTo>
                  <a:lnTo>
                    <a:pt x="0" y="75"/>
                  </a:lnTo>
                  <a:lnTo>
                    <a:pt x="0" y="69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1" y="56"/>
                  </a:lnTo>
                  <a:lnTo>
                    <a:pt x="1" y="51"/>
                  </a:lnTo>
                  <a:lnTo>
                    <a:pt x="2" y="48"/>
                  </a:lnTo>
                  <a:lnTo>
                    <a:pt x="3" y="43"/>
                  </a:lnTo>
                  <a:lnTo>
                    <a:pt x="3" y="40"/>
                  </a:lnTo>
                  <a:lnTo>
                    <a:pt x="4" y="36"/>
                  </a:lnTo>
                  <a:lnTo>
                    <a:pt x="4" y="32"/>
                  </a:lnTo>
                  <a:lnTo>
                    <a:pt x="4" y="27"/>
                  </a:lnTo>
                  <a:lnTo>
                    <a:pt x="5" y="24"/>
                  </a:lnTo>
                  <a:lnTo>
                    <a:pt x="4" y="20"/>
                  </a:lnTo>
                  <a:lnTo>
                    <a:pt x="4" y="15"/>
                  </a:lnTo>
                  <a:lnTo>
                    <a:pt x="3" y="10"/>
                  </a:lnTo>
                  <a:lnTo>
                    <a:pt x="3" y="6"/>
                  </a:lnTo>
                  <a:lnTo>
                    <a:pt x="3" y="3"/>
                  </a:lnTo>
                  <a:lnTo>
                    <a:pt x="3" y="1"/>
                  </a:lnTo>
                  <a:lnTo>
                    <a:pt x="5" y="1"/>
                  </a:lnTo>
                  <a:lnTo>
                    <a:pt x="6" y="0"/>
                  </a:lnTo>
                  <a:lnTo>
                    <a:pt x="9" y="0"/>
                  </a:lnTo>
                  <a:lnTo>
                    <a:pt x="10" y="1"/>
                  </a:lnTo>
                  <a:lnTo>
                    <a:pt x="12" y="1"/>
                  </a:lnTo>
                  <a:lnTo>
                    <a:pt x="13" y="4"/>
                  </a:lnTo>
                  <a:lnTo>
                    <a:pt x="13" y="4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1" name="Freeform 87"/>
            <p:cNvSpPr>
              <a:spLocks/>
            </p:cNvSpPr>
            <p:nvPr/>
          </p:nvSpPr>
          <p:spPr bwMode="auto">
            <a:xfrm>
              <a:off x="5192" y="3547"/>
              <a:ext cx="79" cy="24"/>
            </a:xfrm>
            <a:custGeom>
              <a:avLst/>
              <a:gdLst/>
              <a:ahLst/>
              <a:cxnLst>
                <a:cxn ang="0">
                  <a:pos x="12" y="0"/>
                </a:cxn>
                <a:cxn ang="0">
                  <a:pos x="15" y="1"/>
                </a:cxn>
                <a:cxn ang="0">
                  <a:pos x="19" y="1"/>
                </a:cxn>
                <a:cxn ang="0">
                  <a:pos x="22" y="2"/>
                </a:cxn>
                <a:cxn ang="0">
                  <a:pos x="26" y="3"/>
                </a:cxn>
                <a:cxn ang="0">
                  <a:pos x="30" y="3"/>
                </a:cxn>
                <a:cxn ang="0">
                  <a:pos x="33" y="3"/>
                </a:cxn>
                <a:cxn ang="0">
                  <a:pos x="36" y="3"/>
                </a:cxn>
                <a:cxn ang="0">
                  <a:pos x="41" y="4"/>
                </a:cxn>
                <a:cxn ang="0">
                  <a:pos x="43" y="4"/>
                </a:cxn>
                <a:cxn ang="0">
                  <a:pos x="47" y="4"/>
                </a:cxn>
                <a:cxn ang="0">
                  <a:pos x="51" y="4"/>
                </a:cxn>
                <a:cxn ang="0">
                  <a:pos x="54" y="4"/>
                </a:cxn>
                <a:cxn ang="0">
                  <a:pos x="58" y="4"/>
                </a:cxn>
                <a:cxn ang="0">
                  <a:pos x="61" y="4"/>
                </a:cxn>
                <a:cxn ang="0">
                  <a:pos x="66" y="4"/>
                </a:cxn>
                <a:cxn ang="0">
                  <a:pos x="69" y="5"/>
                </a:cxn>
                <a:cxn ang="0">
                  <a:pos x="72" y="5"/>
                </a:cxn>
                <a:cxn ang="0">
                  <a:pos x="73" y="7"/>
                </a:cxn>
                <a:cxn ang="0">
                  <a:pos x="75" y="7"/>
                </a:cxn>
                <a:cxn ang="0">
                  <a:pos x="76" y="9"/>
                </a:cxn>
                <a:cxn ang="0">
                  <a:pos x="78" y="11"/>
                </a:cxn>
                <a:cxn ang="0">
                  <a:pos x="79" y="15"/>
                </a:cxn>
                <a:cxn ang="0">
                  <a:pos x="78" y="17"/>
                </a:cxn>
                <a:cxn ang="0">
                  <a:pos x="75" y="21"/>
                </a:cxn>
                <a:cxn ang="0">
                  <a:pos x="74" y="21"/>
                </a:cxn>
                <a:cxn ang="0">
                  <a:pos x="72" y="23"/>
                </a:cxn>
                <a:cxn ang="0">
                  <a:pos x="71" y="23"/>
                </a:cxn>
                <a:cxn ang="0">
                  <a:pos x="69" y="24"/>
                </a:cxn>
                <a:cxn ang="0">
                  <a:pos x="65" y="23"/>
                </a:cxn>
                <a:cxn ang="0">
                  <a:pos x="60" y="23"/>
                </a:cxn>
                <a:cxn ang="0">
                  <a:pos x="56" y="23"/>
                </a:cxn>
                <a:cxn ang="0">
                  <a:pos x="52" y="23"/>
                </a:cxn>
                <a:cxn ang="0">
                  <a:pos x="48" y="23"/>
                </a:cxn>
                <a:cxn ang="0">
                  <a:pos x="45" y="23"/>
                </a:cxn>
                <a:cxn ang="0">
                  <a:pos x="41" y="23"/>
                </a:cxn>
                <a:cxn ang="0">
                  <a:pos x="38" y="23"/>
                </a:cxn>
                <a:cxn ang="0">
                  <a:pos x="34" y="22"/>
                </a:cxn>
                <a:cxn ang="0">
                  <a:pos x="30" y="22"/>
                </a:cxn>
                <a:cxn ang="0">
                  <a:pos x="26" y="21"/>
                </a:cxn>
                <a:cxn ang="0">
                  <a:pos x="23" y="21"/>
                </a:cxn>
                <a:cxn ang="0">
                  <a:pos x="19" y="21"/>
                </a:cxn>
                <a:cxn ang="0">
                  <a:pos x="15" y="21"/>
                </a:cxn>
                <a:cxn ang="0">
                  <a:pos x="11" y="20"/>
                </a:cxn>
                <a:cxn ang="0">
                  <a:pos x="6" y="18"/>
                </a:cxn>
                <a:cxn ang="0">
                  <a:pos x="4" y="17"/>
                </a:cxn>
                <a:cxn ang="0">
                  <a:pos x="3" y="17"/>
                </a:cxn>
                <a:cxn ang="0">
                  <a:pos x="1" y="15"/>
                </a:cxn>
                <a:cxn ang="0">
                  <a:pos x="0" y="14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1" y="3"/>
                </a:cxn>
                <a:cxn ang="0">
                  <a:pos x="3" y="1"/>
                </a:cxn>
                <a:cxn ang="0">
                  <a:pos x="4" y="0"/>
                </a:cxn>
                <a:cxn ang="0">
                  <a:pos x="6" y="0"/>
                </a:cxn>
                <a:cxn ang="0">
                  <a:pos x="8" y="0"/>
                </a:cxn>
                <a:cxn ang="0">
                  <a:pos x="12" y="0"/>
                </a:cxn>
                <a:cxn ang="0">
                  <a:pos x="12" y="0"/>
                </a:cxn>
              </a:cxnLst>
              <a:rect l="0" t="0" r="r" b="b"/>
              <a:pathLst>
                <a:path w="79" h="24">
                  <a:moveTo>
                    <a:pt x="12" y="0"/>
                  </a:moveTo>
                  <a:lnTo>
                    <a:pt x="15" y="1"/>
                  </a:lnTo>
                  <a:lnTo>
                    <a:pt x="19" y="1"/>
                  </a:lnTo>
                  <a:lnTo>
                    <a:pt x="22" y="2"/>
                  </a:lnTo>
                  <a:lnTo>
                    <a:pt x="26" y="3"/>
                  </a:lnTo>
                  <a:lnTo>
                    <a:pt x="30" y="3"/>
                  </a:lnTo>
                  <a:lnTo>
                    <a:pt x="33" y="3"/>
                  </a:lnTo>
                  <a:lnTo>
                    <a:pt x="36" y="3"/>
                  </a:lnTo>
                  <a:lnTo>
                    <a:pt x="41" y="4"/>
                  </a:lnTo>
                  <a:lnTo>
                    <a:pt x="43" y="4"/>
                  </a:lnTo>
                  <a:lnTo>
                    <a:pt x="47" y="4"/>
                  </a:lnTo>
                  <a:lnTo>
                    <a:pt x="51" y="4"/>
                  </a:lnTo>
                  <a:lnTo>
                    <a:pt x="54" y="4"/>
                  </a:lnTo>
                  <a:lnTo>
                    <a:pt x="58" y="4"/>
                  </a:lnTo>
                  <a:lnTo>
                    <a:pt x="61" y="4"/>
                  </a:lnTo>
                  <a:lnTo>
                    <a:pt x="66" y="4"/>
                  </a:lnTo>
                  <a:lnTo>
                    <a:pt x="69" y="5"/>
                  </a:lnTo>
                  <a:lnTo>
                    <a:pt x="72" y="5"/>
                  </a:lnTo>
                  <a:lnTo>
                    <a:pt x="73" y="7"/>
                  </a:lnTo>
                  <a:lnTo>
                    <a:pt x="75" y="7"/>
                  </a:lnTo>
                  <a:lnTo>
                    <a:pt x="76" y="9"/>
                  </a:lnTo>
                  <a:lnTo>
                    <a:pt x="78" y="11"/>
                  </a:lnTo>
                  <a:lnTo>
                    <a:pt x="79" y="15"/>
                  </a:lnTo>
                  <a:lnTo>
                    <a:pt x="78" y="17"/>
                  </a:lnTo>
                  <a:lnTo>
                    <a:pt x="75" y="21"/>
                  </a:lnTo>
                  <a:lnTo>
                    <a:pt x="74" y="21"/>
                  </a:lnTo>
                  <a:lnTo>
                    <a:pt x="72" y="23"/>
                  </a:lnTo>
                  <a:lnTo>
                    <a:pt x="71" y="23"/>
                  </a:lnTo>
                  <a:lnTo>
                    <a:pt x="69" y="24"/>
                  </a:lnTo>
                  <a:lnTo>
                    <a:pt x="65" y="23"/>
                  </a:lnTo>
                  <a:lnTo>
                    <a:pt x="60" y="23"/>
                  </a:lnTo>
                  <a:lnTo>
                    <a:pt x="56" y="23"/>
                  </a:lnTo>
                  <a:lnTo>
                    <a:pt x="52" y="23"/>
                  </a:lnTo>
                  <a:lnTo>
                    <a:pt x="48" y="23"/>
                  </a:lnTo>
                  <a:lnTo>
                    <a:pt x="45" y="23"/>
                  </a:lnTo>
                  <a:lnTo>
                    <a:pt x="41" y="23"/>
                  </a:lnTo>
                  <a:lnTo>
                    <a:pt x="38" y="23"/>
                  </a:lnTo>
                  <a:lnTo>
                    <a:pt x="34" y="22"/>
                  </a:lnTo>
                  <a:lnTo>
                    <a:pt x="30" y="22"/>
                  </a:lnTo>
                  <a:lnTo>
                    <a:pt x="26" y="21"/>
                  </a:lnTo>
                  <a:lnTo>
                    <a:pt x="23" y="21"/>
                  </a:lnTo>
                  <a:lnTo>
                    <a:pt x="19" y="21"/>
                  </a:lnTo>
                  <a:lnTo>
                    <a:pt x="15" y="21"/>
                  </a:lnTo>
                  <a:lnTo>
                    <a:pt x="11" y="20"/>
                  </a:lnTo>
                  <a:lnTo>
                    <a:pt x="6" y="18"/>
                  </a:lnTo>
                  <a:lnTo>
                    <a:pt x="4" y="17"/>
                  </a:lnTo>
                  <a:lnTo>
                    <a:pt x="3" y="17"/>
                  </a:lnTo>
                  <a:lnTo>
                    <a:pt x="1" y="15"/>
                  </a:lnTo>
                  <a:lnTo>
                    <a:pt x="0" y="14"/>
                  </a:lnTo>
                  <a:lnTo>
                    <a:pt x="0" y="11"/>
                  </a:lnTo>
                  <a:lnTo>
                    <a:pt x="0" y="8"/>
                  </a:lnTo>
                  <a:lnTo>
                    <a:pt x="1" y="3"/>
                  </a:lnTo>
                  <a:lnTo>
                    <a:pt x="3" y="1"/>
                  </a:lnTo>
                  <a:lnTo>
                    <a:pt x="4" y="0"/>
                  </a:lnTo>
                  <a:lnTo>
                    <a:pt x="6" y="0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2" y="0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2" name="Freeform 88"/>
            <p:cNvSpPr>
              <a:spLocks/>
            </p:cNvSpPr>
            <p:nvPr/>
          </p:nvSpPr>
          <p:spPr bwMode="auto">
            <a:xfrm>
              <a:off x="5249" y="3562"/>
              <a:ext cx="16" cy="104"/>
            </a:xfrm>
            <a:custGeom>
              <a:avLst/>
              <a:gdLst/>
              <a:ahLst/>
              <a:cxnLst>
                <a:cxn ang="0">
                  <a:pos x="16" y="7"/>
                </a:cxn>
                <a:cxn ang="0">
                  <a:pos x="15" y="13"/>
                </a:cxn>
                <a:cxn ang="0">
                  <a:pos x="14" y="19"/>
                </a:cxn>
                <a:cxn ang="0">
                  <a:pos x="13" y="24"/>
                </a:cxn>
                <a:cxn ang="0">
                  <a:pos x="13" y="30"/>
                </a:cxn>
                <a:cxn ang="0">
                  <a:pos x="12" y="35"/>
                </a:cxn>
                <a:cxn ang="0">
                  <a:pos x="12" y="40"/>
                </a:cxn>
                <a:cxn ang="0">
                  <a:pos x="12" y="46"/>
                </a:cxn>
                <a:cxn ang="0">
                  <a:pos x="13" y="52"/>
                </a:cxn>
                <a:cxn ang="0">
                  <a:pos x="13" y="56"/>
                </a:cxn>
                <a:cxn ang="0">
                  <a:pos x="13" y="62"/>
                </a:cxn>
                <a:cxn ang="0">
                  <a:pos x="13" y="66"/>
                </a:cxn>
                <a:cxn ang="0">
                  <a:pos x="14" y="73"/>
                </a:cxn>
                <a:cxn ang="0">
                  <a:pos x="14" y="78"/>
                </a:cxn>
                <a:cxn ang="0">
                  <a:pos x="14" y="83"/>
                </a:cxn>
                <a:cxn ang="0">
                  <a:pos x="14" y="90"/>
                </a:cxn>
                <a:cxn ang="0">
                  <a:pos x="15" y="96"/>
                </a:cxn>
                <a:cxn ang="0">
                  <a:pos x="14" y="100"/>
                </a:cxn>
                <a:cxn ang="0">
                  <a:pos x="12" y="102"/>
                </a:cxn>
                <a:cxn ang="0">
                  <a:pos x="10" y="104"/>
                </a:cxn>
                <a:cxn ang="0">
                  <a:pos x="6" y="104"/>
                </a:cxn>
                <a:cxn ang="0">
                  <a:pos x="3" y="104"/>
                </a:cxn>
                <a:cxn ang="0">
                  <a:pos x="2" y="102"/>
                </a:cxn>
                <a:cxn ang="0">
                  <a:pos x="0" y="100"/>
                </a:cxn>
                <a:cxn ang="0">
                  <a:pos x="0" y="96"/>
                </a:cxn>
                <a:cxn ang="0">
                  <a:pos x="0" y="90"/>
                </a:cxn>
                <a:cxn ang="0">
                  <a:pos x="0" y="83"/>
                </a:cxn>
                <a:cxn ang="0">
                  <a:pos x="0" y="78"/>
                </a:cxn>
                <a:cxn ang="0">
                  <a:pos x="0" y="72"/>
                </a:cxn>
                <a:cxn ang="0">
                  <a:pos x="0" y="66"/>
                </a:cxn>
                <a:cxn ang="0">
                  <a:pos x="0" y="61"/>
                </a:cxn>
                <a:cxn ang="0">
                  <a:pos x="0" y="55"/>
                </a:cxn>
                <a:cxn ang="0">
                  <a:pos x="1" y="51"/>
                </a:cxn>
                <a:cxn ang="0">
                  <a:pos x="1" y="45"/>
                </a:cxn>
                <a:cxn ang="0">
                  <a:pos x="1" y="40"/>
                </a:cxn>
                <a:cxn ang="0">
                  <a:pos x="1" y="35"/>
                </a:cxn>
                <a:cxn ang="0">
                  <a:pos x="2" y="28"/>
                </a:cxn>
                <a:cxn ang="0">
                  <a:pos x="3" y="23"/>
                </a:cxn>
                <a:cxn ang="0">
                  <a:pos x="3" y="17"/>
                </a:cxn>
                <a:cxn ang="0">
                  <a:pos x="4" y="11"/>
                </a:cxn>
                <a:cxn ang="0">
                  <a:pos x="6" y="6"/>
                </a:cxn>
                <a:cxn ang="0">
                  <a:pos x="6" y="2"/>
                </a:cxn>
                <a:cxn ang="0">
                  <a:pos x="9" y="1"/>
                </a:cxn>
                <a:cxn ang="0">
                  <a:pos x="10" y="0"/>
                </a:cxn>
                <a:cxn ang="0">
                  <a:pos x="12" y="1"/>
                </a:cxn>
                <a:cxn ang="0">
                  <a:pos x="13" y="1"/>
                </a:cxn>
                <a:cxn ang="0">
                  <a:pos x="15" y="2"/>
                </a:cxn>
                <a:cxn ang="0">
                  <a:pos x="15" y="5"/>
                </a:cxn>
                <a:cxn ang="0">
                  <a:pos x="16" y="7"/>
                </a:cxn>
                <a:cxn ang="0">
                  <a:pos x="16" y="7"/>
                </a:cxn>
              </a:cxnLst>
              <a:rect l="0" t="0" r="r" b="b"/>
              <a:pathLst>
                <a:path w="16" h="104">
                  <a:moveTo>
                    <a:pt x="16" y="7"/>
                  </a:moveTo>
                  <a:lnTo>
                    <a:pt x="15" y="13"/>
                  </a:lnTo>
                  <a:lnTo>
                    <a:pt x="14" y="19"/>
                  </a:lnTo>
                  <a:lnTo>
                    <a:pt x="13" y="24"/>
                  </a:lnTo>
                  <a:lnTo>
                    <a:pt x="13" y="30"/>
                  </a:lnTo>
                  <a:lnTo>
                    <a:pt x="12" y="35"/>
                  </a:lnTo>
                  <a:lnTo>
                    <a:pt x="12" y="40"/>
                  </a:lnTo>
                  <a:lnTo>
                    <a:pt x="12" y="46"/>
                  </a:lnTo>
                  <a:lnTo>
                    <a:pt x="13" y="52"/>
                  </a:lnTo>
                  <a:lnTo>
                    <a:pt x="13" y="56"/>
                  </a:lnTo>
                  <a:lnTo>
                    <a:pt x="13" y="62"/>
                  </a:lnTo>
                  <a:lnTo>
                    <a:pt x="13" y="66"/>
                  </a:lnTo>
                  <a:lnTo>
                    <a:pt x="14" y="73"/>
                  </a:lnTo>
                  <a:lnTo>
                    <a:pt x="14" y="78"/>
                  </a:lnTo>
                  <a:lnTo>
                    <a:pt x="14" y="83"/>
                  </a:lnTo>
                  <a:lnTo>
                    <a:pt x="14" y="90"/>
                  </a:lnTo>
                  <a:lnTo>
                    <a:pt x="15" y="96"/>
                  </a:lnTo>
                  <a:lnTo>
                    <a:pt x="14" y="100"/>
                  </a:lnTo>
                  <a:lnTo>
                    <a:pt x="12" y="102"/>
                  </a:lnTo>
                  <a:lnTo>
                    <a:pt x="10" y="104"/>
                  </a:lnTo>
                  <a:lnTo>
                    <a:pt x="6" y="104"/>
                  </a:lnTo>
                  <a:lnTo>
                    <a:pt x="3" y="104"/>
                  </a:lnTo>
                  <a:lnTo>
                    <a:pt x="2" y="102"/>
                  </a:lnTo>
                  <a:lnTo>
                    <a:pt x="0" y="100"/>
                  </a:lnTo>
                  <a:lnTo>
                    <a:pt x="0" y="96"/>
                  </a:lnTo>
                  <a:lnTo>
                    <a:pt x="0" y="90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2"/>
                  </a:lnTo>
                  <a:lnTo>
                    <a:pt x="0" y="66"/>
                  </a:lnTo>
                  <a:lnTo>
                    <a:pt x="0" y="61"/>
                  </a:lnTo>
                  <a:lnTo>
                    <a:pt x="0" y="55"/>
                  </a:lnTo>
                  <a:lnTo>
                    <a:pt x="1" y="51"/>
                  </a:lnTo>
                  <a:lnTo>
                    <a:pt x="1" y="45"/>
                  </a:lnTo>
                  <a:lnTo>
                    <a:pt x="1" y="40"/>
                  </a:lnTo>
                  <a:lnTo>
                    <a:pt x="1" y="35"/>
                  </a:lnTo>
                  <a:lnTo>
                    <a:pt x="2" y="28"/>
                  </a:lnTo>
                  <a:lnTo>
                    <a:pt x="3" y="23"/>
                  </a:lnTo>
                  <a:lnTo>
                    <a:pt x="3" y="17"/>
                  </a:lnTo>
                  <a:lnTo>
                    <a:pt x="4" y="11"/>
                  </a:lnTo>
                  <a:lnTo>
                    <a:pt x="6" y="6"/>
                  </a:lnTo>
                  <a:lnTo>
                    <a:pt x="6" y="2"/>
                  </a:lnTo>
                  <a:lnTo>
                    <a:pt x="9" y="1"/>
                  </a:lnTo>
                  <a:lnTo>
                    <a:pt x="10" y="0"/>
                  </a:lnTo>
                  <a:lnTo>
                    <a:pt x="12" y="1"/>
                  </a:lnTo>
                  <a:lnTo>
                    <a:pt x="13" y="1"/>
                  </a:lnTo>
                  <a:lnTo>
                    <a:pt x="15" y="2"/>
                  </a:lnTo>
                  <a:lnTo>
                    <a:pt x="15" y="5"/>
                  </a:lnTo>
                  <a:lnTo>
                    <a:pt x="16" y="7"/>
                  </a:lnTo>
                  <a:lnTo>
                    <a:pt x="16" y="7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3" name="Freeform 89"/>
            <p:cNvSpPr>
              <a:spLocks/>
            </p:cNvSpPr>
            <p:nvPr/>
          </p:nvSpPr>
          <p:spPr bwMode="auto">
            <a:xfrm>
              <a:off x="5201" y="3567"/>
              <a:ext cx="18" cy="83"/>
            </a:xfrm>
            <a:custGeom>
              <a:avLst/>
              <a:gdLst/>
              <a:ahLst/>
              <a:cxnLst>
                <a:cxn ang="0">
                  <a:pos x="12" y="4"/>
                </a:cxn>
                <a:cxn ang="0">
                  <a:pos x="13" y="8"/>
                </a:cxn>
                <a:cxn ang="0">
                  <a:pos x="13" y="12"/>
                </a:cxn>
                <a:cxn ang="0">
                  <a:pos x="14" y="18"/>
                </a:cxn>
                <a:cxn ang="0">
                  <a:pos x="14" y="22"/>
                </a:cxn>
                <a:cxn ang="0">
                  <a:pos x="16" y="27"/>
                </a:cxn>
                <a:cxn ang="0">
                  <a:pos x="16" y="30"/>
                </a:cxn>
                <a:cxn ang="0">
                  <a:pos x="17" y="34"/>
                </a:cxn>
                <a:cxn ang="0">
                  <a:pos x="17" y="38"/>
                </a:cxn>
                <a:cxn ang="0">
                  <a:pos x="17" y="43"/>
                </a:cxn>
                <a:cxn ang="0">
                  <a:pos x="17" y="47"/>
                </a:cxn>
                <a:cxn ang="0">
                  <a:pos x="17" y="50"/>
                </a:cxn>
                <a:cxn ang="0">
                  <a:pos x="17" y="56"/>
                </a:cxn>
                <a:cxn ang="0">
                  <a:pos x="17" y="60"/>
                </a:cxn>
                <a:cxn ang="0">
                  <a:pos x="17" y="64"/>
                </a:cxn>
                <a:cxn ang="0">
                  <a:pos x="17" y="69"/>
                </a:cxn>
                <a:cxn ang="0">
                  <a:pos x="18" y="75"/>
                </a:cxn>
                <a:cxn ang="0">
                  <a:pos x="17" y="78"/>
                </a:cxn>
                <a:cxn ang="0">
                  <a:pos x="14" y="81"/>
                </a:cxn>
                <a:cxn ang="0">
                  <a:pos x="11" y="82"/>
                </a:cxn>
                <a:cxn ang="0">
                  <a:pos x="8" y="83"/>
                </a:cxn>
                <a:cxn ang="0">
                  <a:pos x="6" y="82"/>
                </a:cxn>
                <a:cxn ang="0">
                  <a:pos x="3" y="81"/>
                </a:cxn>
                <a:cxn ang="0">
                  <a:pos x="0" y="77"/>
                </a:cxn>
                <a:cxn ang="0">
                  <a:pos x="0" y="74"/>
                </a:cxn>
                <a:cxn ang="0">
                  <a:pos x="0" y="69"/>
                </a:cxn>
                <a:cxn ang="0">
                  <a:pos x="0" y="64"/>
                </a:cxn>
                <a:cxn ang="0">
                  <a:pos x="0" y="59"/>
                </a:cxn>
                <a:cxn ang="0">
                  <a:pos x="2" y="56"/>
                </a:cxn>
                <a:cxn ang="0">
                  <a:pos x="2" y="50"/>
                </a:cxn>
                <a:cxn ang="0">
                  <a:pos x="3" y="47"/>
                </a:cxn>
                <a:cxn ang="0">
                  <a:pos x="3" y="43"/>
                </a:cxn>
                <a:cxn ang="0">
                  <a:pos x="4" y="40"/>
                </a:cxn>
                <a:cxn ang="0">
                  <a:pos x="4" y="35"/>
                </a:cxn>
                <a:cxn ang="0">
                  <a:pos x="5" y="31"/>
                </a:cxn>
                <a:cxn ang="0">
                  <a:pos x="5" y="27"/>
                </a:cxn>
                <a:cxn ang="0">
                  <a:pos x="5" y="23"/>
                </a:cxn>
                <a:cxn ang="0">
                  <a:pos x="5" y="19"/>
                </a:cxn>
                <a:cxn ang="0">
                  <a:pos x="5" y="15"/>
                </a:cxn>
                <a:cxn ang="0">
                  <a:pos x="4" y="9"/>
                </a:cxn>
                <a:cxn ang="0">
                  <a:pos x="4" y="5"/>
                </a:cxn>
                <a:cxn ang="0">
                  <a:pos x="3" y="3"/>
                </a:cxn>
                <a:cxn ang="0">
                  <a:pos x="4" y="1"/>
                </a:cxn>
                <a:cxn ang="0">
                  <a:pos x="5" y="1"/>
                </a:cxn>
                <a:cxn ang="0">
                  <a:pos x="7" y="0"/>
                </a:cxn>
                <a:cxn ang="0">
                  <a:pos x="8" y="0"/>
                </a:cxn>
                <a:cxn ang="0">
                  <a:pos x="10" y="1"/>
                </a:cxn>
                <a:cxn ang="0">
                  <a:pos x="11" y="1"/>
                </a:cxn>
                <a:cxn ang="0">
                  <a:pos x="12" y="4"/>
                </a:cxn>
                <a:cxn ang="0">
                  <a:pos x="12" y="4"/>
                </a:cxn>
              </a:cxnLst>
              <a:rect l="0" t="0" r="r" b="b"/>
              <a:pathLst>
                <a:path w="18" h="83">
                  <a:moveTo>
                    <a:pt x="12" y="4"/>
                  </a:moveTo>
                  <a:lnTo>
                    <a:pt x="13" y="8"/>
                  </a:lnTo>
                  <a:lnTo>
                    <a:pt x="13" y="12"/>
                  </a:lnTo>
                  <a:lnTo>
                    <a:pt x="14" y="18"/>
                  </a:lnTo>
                  <a:lnTo>
                    <a:pt x="14" y="22"/>
                  </a:lnTo>
                  <a:lnTo>
                    <a:pt x="16" y="27"/>
                  </a:lnTo>
                  <a:lnTo>
                    <a:pt x="16" y="30"/>
                  </a:lnTo>
                  <a:lnTo>
                    <a:pt x="17" y="34"/>
                  </a:lnTo>
                  <a:lnTo>
                    <a:pt x="17" y="38"/>
                  </a:lnTo>
                  <a:lnTo>
                    <a:pt x="17" y="43"/>
                  </a:lnTo>
                  <a:lnTo>
                    <a:pt x="17" y="47"/>
                  </a:lnTo>
                  <a:lnTo>
                    <a:pt x="17" y="50"/>
                  </a:lnTo>
                  <a:lnTo>
                    <a:pt x="17" y="56"/>
                  </a:lnTo>
                  <a:lnTo>
                    <a:pt x="17" y="60"/>
                  </a:lnTo>
                  <a:lnTo>
                    <a:pt x="17" y="64"/>
                  </a:lnTo>
                  <a:lnTo>
                    <a:pt x="17" y="69"/>
                  </a:lnTo>
                  <a:lnTo>
                    <a:pt x="18" y="75"/>
                  </a:lnTo>
                  <a:lnTo>
                    <a:pt x="17" y="78"/>
                  </a:lnTo>
                  <a:lnTo>
                    <a:pt x="14" y="81"/>
                  </a:lnTo>
                  <a:lnTo>
                    <a:pt x="11" y="82"/>
                  </a:lnTo>
                  <a:lnTo>
                    <a:pt x="8" y="83"/>
                  </a:lnTo>
                  <a:lnTo>
                    <a:pt x="6" y="82"/>
                  </a:lnTo>
                  <a:lnTo>
                    <a:pt x="3" y="81"/>
                  </a:lnTo>
                  <a:lnTo>
                    <a:pt x="0" y="77"/>
                  </a:lnTo>
                  <a:lnTo>
                    <a:pt x="0" y="74"/>
                  </a:lnTo>
                  <a:lnTo>
                    <a:pt x="0" y="69"/>
                  </a:lnTo>
                  <a:lnTo>
                    <a:pt x="0" y="64"/>
                  </a:lnTo>
                  <a:lnTo>
                    <a:pt x="0" y="59"/>
                  </a:lnTo>
                  <a:lnTo>
                    <a:pt x="2" y="56"/>
                  </a:lnTo>
                  <a:lnTo>
                    <a:pt x="2" y="50"/>
                  </a:lnTo>
                  <a:lnTo>
                    <a:pt x="3" y="47"/>
                  </a:lnTo>
                  <a:lnTo>
                    <a:pt x="3" y="43"/>
                  </a:lnTo>
                  <a:lnTo>
                    <a:pt x="4" y="40"/>
                  </a:lnTo>
                  <a:lnTo>
                    <a:pt x="4" y="35"/>
                  </a:lnTo>
                  <a:lnTo>
                    <a:pt x="5" y="31"/>
                  </a:lnTo>
                  <a:lnTo>
                    <a:pt x="5" y="27"/>
                  </a:lnTo>
                  <a:lnTo>
                    <a:pt x="5" y="23"/>
                  </a:lnTo>
                  <a:lnTo>
                    <a:pt x="5" y="19"/>
                  </a:lnTo>
                  <a:lnTo>
                    <a:pt x="5" y="15"/>
                  </a:lnTo>
                  <a:lnTo>
                    <a:pt x="4" y="9"/>
                  </a:lnTo>
                  <a:lnTo>
                    <a:pt x="4" y="5"/>
                  </a:lnTo>
                  <a:lnTo>
                    <a:pt x="3" y="3"/>
                  </a:lnTo>
                  <a:lnTo>
                    <a:pt x="4" y="1"/>
                  </a:lnTo>
                  <a:lnTo>
                    <a:pt x="5" y="1"/>
                  </a:lnTo>
                  <a:lnTo>
                    <a:pt x="7" y="0"/>
                  </a:lnTo>
                  <a:lnTo>
                    <a:pt x="8" y="0"/>
                  </a:lnTo>
                  <a:lnTo>
                    <a:pt x="10" y="1"/>
                  </a:lnTo>
                  <a:lnTo>
                    <a:pt x="11" y="1"/>
                  </a:lnTo>
                  <a:lnTo>
                    <a:pt x="12" y="4"/>
                  </a:lnTo>
                  <a:lnTo>
                    <a:pt x="12" y="4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4" name="Freeform 90"/>
            <p:cNvSpPr>
              <a:spLocks/>
            </p:cNvSpPr>
            <p:nvPr/>
          </p:nvSpPr>
          <p:spPr bwMode="auto">
            <a:xfrm>
              <a:off x="5102" y="3546"/>
              <a:ext cx="79" cy="25"/>
            </a:xfrm>
            <a:custGeom>
              <a:avLst/>
              <a:gdLst/>
              <a:ahLst/>
              <a:cxnLst>
                <a:cxn ang="0">
                  <a:pos x="12" y="1"/>
                </a:cxn>
                <a:cxn ang="0">
                  <a:pos x="15" y="1"/>
                </a:cxn>
                <a:cxn ang="0">
                  <a:pos x="19" y="2"/>
                </a:cxn>
                <a:cxn ang="0">
                  <a:pos x="23" y="2"/>
                </a:cxn>
                <a:cxn ang="0">
                  <a:pos x="27" y="3"/>
                </a:cxn>
                <a:cxn ang="0">
                  <a:pos x="29" y="4"/>
                </a:cxn>
                <a:cxn ang="0">
                  <a:pos x="34" y="4"/>
                </a:cxn>
                <a:cxn ang="0">
                  <a:pos x="37" y="4"/>
                </a:cxn>
                <a:cxn ang="0">
                  <a:pos x="41" y="4"/>
                </a:cxn>
                <a:cxn ang="0">
                  <a:pos x="44" y="4"/>
                </a:cxn>
                <a:cxn ang="0">
                  <a:pos x="46" y="4"/>
                </a:cxn>
                <a:cxn ang="0">
                  <a:pos x="51" y="4"/>
                </a:cxn>
                <a:cxn ang="0">
                  <a:pos x="55" y="5"/>
                </a:cxn>
                <a:cxn ang="0">
                  <a:pos x="58" y="5"/>
                </a:cxn>
                <a:cxn ang="0">
                  <a:pos x="62" y="5"/>
                </a:cxn>
                <a:cxn ang="0">
                  <a:pos x="66" y="5"/>
                </a:cxn>
                <a:cxn ang="0">
                  <a:pos x="70" y="6"/>
                </a:cxn>
                <a:cxn ang="0">
                  <a:pos x="72" y="6"/>
                </a:cxn>
                <a:cxn ang="0">
                  <a:pos x="75" y="8"/>
                </a:cxn>
                <a:cxn ang="0">
                  <a:pos x="76" y="8"/>
                </a:cxn>
                <a:cxn ang="0">
                  <a:pos x="77" y="10"/>
                </a:cxn>
                <a:cxn ang="0">
                  <a:pos x="79" y="12"/>
                </a:cxn>
                <a:cxn ang="0">
                  <a:pos x="79" y="16"/>
                </a:cxn>
                <a:cxn ang="0">
                  <a:pos x="79" y="18"/>
                </a:cxn>
                <a:cxn ang="0">
                  <a:pos x="77" y="22"/>
                </a:cxn>
                <a:cxn ang="0">
                  <a:pos x="76" y="22"/>
                </a:cxn>
                <a:cxn ang="0">
                  <a:pos x="74" y="24"/>
                </a:cxn>
                <a:cxn ang="0">
                  <a:pos x="72" y="24"/>
                </a:cxn>
                <a:cxn ang="0">
                  <a:pos x="70" y="25"/>
                </a:cxn>
                <a:cxn ang="0">
                  <a:pos x="65" y="24"/>
                </a:cxn>
                <a:cxn ang="0">
                  <a:pos x="62" y="24"/>
                </a:cxn>
                <a:cxn ang="0">
                  <a:pos x="56" y="24"/>
                </a:cxn>
                <a:cxn ang="0">
                  <a:pos x="53" y="24"/>
                </a:cxn>
                <a:cxn ang="0">
                  <a:pos x="49" y="24"/>
                </a:cxn>
                <a:cxn ang="0">
                  <a:pos x="45" y="24"/>
                </a:cxn>
                <a:cxn ang="0">
                  <a:pos x="41" y="24"/>
                </a:cxn>
                <a:cxn ang="0">
                  <a:pos x="38" y="24"/>
                </a:cxn>
                <a:cxn ang="0">
                  <a:pos x="35" y="23"/>
                </a:cxn>
                <a:cxn ang="0">
                  <a:pos x="30" y="23"/>
                </a:cxn>
                <a:cxn ang="0">
                  <a:pos x="27" y="22"/>
                </a:cxn>
                <a:cxn ang="0">
                  <a:pos x="24" y="22"/>
                </a:cxn>
                <a:cxn ang="0">
                  <a:pos x="19" y="22"/>
                </a:cxn>
                <a:cxn ang="0">
                  <a:pos x="15" y="22"/>
                </a:cxn>
                <a:cxn ang="0">
                  <a:pos x="12" y="21"/>
                </a:cxn>
                <a:cxn ang="0">
                  <a:pos x="8" y="19"/>
                </a:cxn>
                <a:cxn ang="0">
                  <a:pos x="5" y="18"/>
                </a:cxn>
                <a:cxn ang="0">
                  <a:pos x="3" y="18"/>
                </a:cxn>
                <a:cxn ang="0">
                  <a:pos x="2" y="16"/>
                </a:cxn>
                <a:cxn ang="0">
                  <a:pos x="1" y="15"/>
                </a:cxn>
                <a:cxn ang="0">
                  <a:pos x="0" y="11"/>
                </a:cxn>
                <a:cxn ang="0">
                  <a:pos x="1" y="8"/>
                </a:cxn>
                <a:cxn ang="0">
                  <a:pos x="1" y="4"/>
                </a:cxn>
                <a:cxn ang="0">
                  <a:pos x="3" y="2"/>
                </a:cxn>
                <a:cxn ang="0">
                  <a:pos x="5" y="1"/>
                </a:cxn>
                <a:cxn ang="0">
                  <a:pos x="6" y="1"/>
                </a:cxn>
                <a:cxn ang="0">
                  <a:pos x="10" y="0"/>
                </a:cxn>
                <a:cxn ang="0">
                  <a:pos x="12" y="1"/>
                </a:cxn>
                <a:cxn ang="0">
                  <a:pos x="12" y="1"/>
                </a:cxn>
              </a:cxnLst>
              <a:rect l="0" t="0" r="r" b="b"/>
              <a:pathLst>
                <a:path w="79" h="25">
                  <a:moveTo>
                    <a:pt x="12" y="1"/>
                  </a:moveTo>
                  <a:lnTo>
                    <a:pt x="15" y="1"/>
                  </a:lnTo>
                  <a:lnTo>
                    <a:pt x="19" y="2"/>
                  </a:lnTo>
                  <a:lnTo>
                    <a:pt x="23" y="2"/>
                  </a:lnTo>
                  <a:lnTo>
                    <a:pt x="27" y="3"/>
                  </a:lnTo>
                  <a:lnTo>
                    <a:pt x="29" y="4"/>
                  </a:lnTo>
                  <a:lnTo>
                    <a:pt x="34" y="4"/>
                  </a:lnTo>
                  <a:lnTo>
                    <a:pt x="37" y="4"/>
                  </a:lnTo>
                  <a:lnTo>
                    <a:pt x="41" y="4"/>
                  </a:lnTo>
                  <a:lnTo>
                    <a:pt x="44" y="4"/>
                  </a:lnTo>
                  <a:lnTo>
                    <a:pt x="46" y="4"/>
                  </a:lnTo>
                  <a:lnTo>
                    <a:pt x="51" y="4"/>
                  </a:lnTo>
                  <a:lnTo>
                    <a:pt x="55" y="5"/>
                  </a:lnTo>
                  <a:lnTo>
                    <a:pt x="58" y="5"/>
                  </a:lnTo>
                  <a:lnTo>
                    <a:pt x="62" y="5"/>
                  </a:lnTo>
                  <a:lnTo>
                    <a:pt x="66" y="5"/>
                  </a:lnTo>
                  <a:lnTo>
                    <a:pt x="70" y="6"/>
                  </a:lnTo>
                  <a:lnTo>
                    <a:pt x="72" y="6"/>
                  </a:lnTo>
                  <a:lnTo>
                    <a:pt x="75" y="8"/>
                  </a:lnTo>
                  <a:lnTo>
                    <a:pt x="76" y="8"/>
                  </a:lnTo>
                  <a:lnTo>
                    <a:pt x="77" y="10"/>
                  </a:lnTo>
                  <a:lnTo>
                    <a:pt x="79" y="12"/>
                  </a:lnTo>
                  <a:lnTo>
                    <a:pt x="79" y="16"/>
                  </a:lnTo>
                  <a:lnTo>
                    <a:pt x="79" y="18"/>
                  </a:lnTo>
                  <a:lnTo>
                    <a:pt x="77" y="22"/>
                  </a:lnTo>
                  <a:lnTo>
                    <a:pt x="76" y="22"/>
                  </a:lnTo>
                  <a:lnTo>
                    <a:pt x="74" y="24"/>
                  </a:lnTo>
                  <a:lnTo>
                    <a:pt x="72" y="24"/>
                  </a:lnTo>
                  <a:lnTo>
                    <a:pt x="70" y="25"/>
                  </a:lnTo>
                  <a:lnTo>
                    <a:pt x="65" y="24"/>
                  </a:lnTo>
                  <a:lnTo>
                    <a:pt x="62" y="24"/>
                  </a:lnTo>
                  <a:lnTo>
                    <a:pt x="56" y="24"/>
                  </a:lnTo>
                  <a:lnTo>
                    <a:pt x="53" y="24"/>
                  </a:lnTo>
                  <a:lnTo>
                    <a:pt x="49" y="24"/>
                  </a:lnTo>
                  <a:lnTo>
                    <a:pt x="45" y="24"/>
                  </a:lnTo>
                  <a:lnTo>
                    <a:pt x="41" y="24"/>
                  </a:lnTo>
                  <a:lnTo>
                    <a:pt x="38" y="24"/>
                  </a:lnTo>
                  <a:lnTo>
                    <a:pt x="35" y="23"/>
                  </a:lnTo>
                  <a:lnTo>
                    <a:pt x="30" y="23"/>
                  </a:lnTo>
                  <a:lnTo>
                    <a:pt x="27" y="22"/>
                  </a:lnTo>
                  <a:lnTo>
                    <a:pt x="24" y="22"/>
                  </a:lnTo>
                  <a:lnTo>
                    <a:pt x="19" y="22"/>
                  </a:lnTo>
                  <a:lnTo>
                    <a:pt x="15" y="22"/>
                  </a:lnTo>
                  <a:lnTo>
                    <a:pt x="12" y="21"/>
                  </a:lnTo>
                  <a:lnTo>
                    <a:pt x="8" y="19"/>
                  </a:lnTo>
                  <a:lnTo>
                    <a:pt x="5" y="18"/>
                  </a:lnTo>
                  <a:lnTo>
                    <a:pt x="3" y="18"/>
                  </a:lnTo>
                  <a:lnTo>
                    <a:pt x="2" y="16"/>
                  </a:lnTo>
                  <a:lnTo>
                    <a:pt x="1" y="15"/>
                  </a:lnTo>
                  <a:lnTo>
                    <a:pt x="0" y="11"/>
                  </a:lnTo>
                  <a:lnTo>
                    <a:pt x="1" y="8"/>
                  </a:lnTo>
                  <a:lnTo>
                    <a:pt x="1" y="4"/>
                  </a:lnTo>
                  <a:lnTo>
                    <a:pt x="3" y="2"/>
                  </a:lnTo>
                  <a:lnTo>
                    <a:pt x="5" y="1"/>
                  </a:lnTo>
                  <a:lnTo>
                    <a:pt x="6" y="1"/>
                  </a:lnTo>
                  <a:lnTo>
                    <a:pt x="10" y="0"/>
                  </a:lnTo>
                  <a:lnTo>
                    <a:pt x="12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5" name="Freeform 91"/>
            <p:cNvSpPr>
              <a:spLocks/>
            </p:cNvSpPr>
            <p:nvPr/>
          </p:nvSpPr>
          <p:spPr bwMode="auto">
            <a:xfrm>
              <a:off x="5157" y="3552"/>
              <a:ext cx="16" cy="103"/>
            </a:xfrm>
            <a:custGeom>
              <a:avLst/>
              <a:gdLst/>
              <a:ahLst/>
              <a:cxnLst>
                <a:cxn ang="0">
                  <a:pos x="16" y="6"/>
                </a:cxn>
                <a:cxn ang="0">
                  <a:pos x="15" y="12"/>
                </a:cxn>
                <a:cxn ang="0">
                  <a:pos x="15" y="19"/>
                </a:cxn>
                <a:cxn ang="0">
                  <a:pos x="14" y="24"/>
                </a:cxn>
                <a:cxn ang="0">
                  <a:pos x="14" y="30"/>
                </a:cxn>
                <a:cxn ang="0">
                  <a:pos x="13" y="35"/>
                </a:cxn>
                <a:cxn ang="0">
                  <a:pos x="13" y="40"/>
                </a:cxn>
                <a:cxn ang="0">
                  <a:pos x="13" y="45"/>
                </a:cxn>
                <a:cxn ang="0">
                  <a:pos x="14" y="50"/>
                </a:cxn>
                <a:cxn ang="0">
                  <a:pos x="14" y="56"/>
                </a:cxn>
                <a:cxn ang="0">
                  <a:pos x="14" y="61"/>
                </a:cxn>
                <a:cxn ang="0">
                  <a:pos x="15" y="66"/>
                </a:cxn>
                <a:cxn ang="0">
                  <a:pos x="15" y="72"/>
                </a:cxn>
                <a:cxn ang="0">
                  <a:pos x="15" y="77"/>
                </a:cxn>
                <a:cxn ang="0">
                  <a:pos x="15" y="84"/>
                </a:cxn>
                <a:cxn ang="0">
                  <a:pos x="15" y="89"/>
                </a:cxn>
                <a:cxn ang="0">
                  <a:pos x="15" y="97"/>
                </a:cxn>
                <a:cxn ang="0">
                  <a:pos x="15" y="99"/>
                </a:cxn>
                <a:cxn ang="0">
                  <a:pos x="13" y="102"/>
                </a:cxn>
                <a:cxn ang="0">
                  <a:pos x="10" y="103"/>
                </a:cxn>
                <a:cxn ang="0">
                  <a:pos x="8" y="103"/>
                </a:cxn>
                <a:cxn ang="0">
                  <a:pos x="4" y="103"/>
                </a:cxn>
                <a:cxn ang="0">
                  <a:pos x="2" y="102"/>
                </a:cxn>
                <a:cxn ang="0">
                  <a:pos x="0" y="99"/>
                </a:cxn>
                <a:cxn ang="0">
                  <a:pos x="0" y="97"/>
                </a:cxn>
                <a:cxn ang="0">
                  <a:pos x="0" y="89"/>
                </a:cxn>
                <a:cxn ang="0">
                  <a:pos x="0" y="83"/>
                </a:cxn>
                <a:cxn ang="0">
                  <a:pos x="0" y="76"/>
                </a:cxn>
                <a:cxn ang="0">
                  <a:pos x="0" y="71"/>
                </a:cxn>
                <a:cxn ang="0">
                  <a:pos x="0" y="65"/>
                </a:cxn>
                <a:cxn ang="0">
                  <a:pos x="0" y="60"/>
                </a:cxn>
                <a:cxn ang="0">
                  <a:pos x="0" y="55"/>
                </a:cxn>
                <a:cxn ang="0">
                  <a:pos x="1" y="50"/>
                </a:cxn>
                <a:cxn ang="0">
                  <a:pos x="1" y="45"/>
                </a:cxn>
                <a:cxn ang="0">
                  <a:pos x="1" y="38"/>
                </a:cxn>
                <a:cxn ang="0">
                  <a:pos x="2" y="34"/>
                </a:cxn>
                <a:cxn ang="0">
                  <a:pos x="3" y="29"/>
                </a:cxn>
                <a:cxn ang="0">
                  <a:pos x="3" y="22"/>
                </a:cxn>
                <a:cxn ang="0">
                  <a:pos x="4" y="17"/>
                </a:cxn>
                <a:cxn ang="0">
                  <a:pos x="7" y="10"/>
                </a:cxn>
                <a:cxn ang="0">
                  <a:pos x="7" y="4"/>
                </a:cxn>
                <a:cxn ang="0">
                  <a:pos x="8" y="2"/>
                </a:cxn>
                <a:cxn ang="0">
                  <a:pos x="9" y="2"/>
                </a:cxn>
                <a:cxn ang="0">
                  <a:pos x="11" y="0"/>
                </a:cxn>
                <a:cxn ang="0">
                  <a:pos x="12" y="0"/>
                </a:cxn>
                <a:cxn ang="0">
                  <a:pos x="14" y="2"/>
                </a:cxn>
                <a:cxn ang="0">
                  <a:pos x="15" y="2"/>
                </a:cxn>
                <a:cxn ang="0">
                  <a:pos x="16" y="4"/>
                </a:cxn>
                <a:cxn ang="0">
                  <a:pos x="16" y="6"/>
                </a:cxn>
                <a:cxn ang="0">
                  <a:pos x="16" y="6"/>
                </a:cxn>
              </a:cxnLst>
              <a:rect l="0" t="0" r="r" b="b"/>
              <a:pathLst>
                <a:path w="16" h="103">
                  <a:moveTo>
                    <a:pt x="16" y="6"/>
                  </a:moveTo>
                  <a:lnTo>
                    <a:pt x="15" y="12"/>
                  </a:lnTo>
                  <a:lnTo>
                    <a:pt x="15" y="19"/>
                  </a:lnTo>
                  <a:lnTo>
                    <a:pt x="14" y="24"/>
                  </a:lnTo>
                  <a:lnTo>
                    <a:pt x="14" y="30"/>
                  </a:lnTo>
                  <a:lnTo>
                    <a:pt x="13" y="35"/>
                  </a:lnTo>
                  <a:lnTo>
                    <a:pt x="13" y="40"/>
                  </a:lnTo>
                  <a:lnTo>
                    <a:pt x="13" y="45"/>
                  </a:lnTo>
                  <a:lnTo>
                    <a:pt x="14" y="50"/>
                  </a:lnTo>
                  <a:lnTo>
                    <a:pt x="14" y="56"/>
                  </a:lnTo>
                  <a:lnTo>
                    <a:pt x="14" y="61"/>
                  </a:lnTo>
                  <a:lnTo>
                    <a:pt x="15" y="66"/>
                  </a:lnTo>
                  <a:lnTo>
                    <a:pt x="15" y="72"/>
                  </a:lnTo>
                  <a:lnTo>
                    <a:pt x="15" y="77"/>
                  </a:lnTo>
                  <a:lnTo>
                    <a:pt x="15" y="84"/>
                  </a:lnTo>
                  <a:lnTo>
                    <a:pt x="15" y="89"/>
                  </a:lnTo>
                  <a:lnTo>
                    <a:pt x="15" y="97"/>
                  </a:lnTo>
                  <a:lnTo>
                    <a:pt x="15" y="99"/>
                  </a:lnTo>
                  <a:lnTo>
                    <a:pt x="13" y="102"/>
                  </a:lnTo>
                  <a:lnTo>
                    <a:pt x="10" y="103"/>
                  </a:lnTo>
                  <a:lnTo>
                    <a:pt x="8" y="103"/>
                  </a:lnTo>
                  <a:lnTo>
                    <a:pt x="4" y="103"/>
                  </a:lnTo>
                  <a:lnTo>
                    <a:pt x="2" y="102"/>
                  </a:lnTo>
                  <a:lnTo>
                    <a:pt x="0" y="99"/>
                  </a:lnTo>
                  <a:lnTo>
                    <a:pt x="0" y="97"/>
                  </a:lnTo>
                  <a:lnTo>
                    <a:pt x="0" y="89"/>
                  </a:lnTo>
                  <a:lnTo>
                    <a:pt x="0" y="83"/>
                  </a:lnTo>
                  <a:lnTo>
                    <a:pt x="0" y="76"/>
                  </a:lnTo>
                  <a:lnTo>
                    <a:pt x="0" y="71"/>
                  </a:lnTo>
                  <a:lnTo>
                    <a:pt x="0" y="65"/>
                  </a:lnTo>
                  <a:lnTo>
                    <a:pt x="0" y="60"/>
                  </a:lnTo>
                  <a:lnTo>
                    <a:pt x="0" y="55"/>
                  </a:lnTo>
                  <a:lnTo>
                    <a:pt x="1" y="50"/>
                  </a:lnTo>
                  <a:lnTo>
                    <a:pt x="1" y="45"/>
                  </a:lnTo>
                  <a:lnTo>
                    <a:pt x="1" y="38"/>
                  </a:lnTo>
                  <a:lnTo>
                    <a:pt x="2" y="34"/>
                  </a:lnTo>
                  <a:lnTo>
                    <a:pt x="3" y="29"/>
                  </a:lnTo>
                  <a:lnTo>
                    <a:pt x="3" y="22"/>
                  </a:lnTo>
                  <a:lnTo>
                    <a:pt x="4" y="17"/>
                  </a:lnTo>
                  <a:lnTo>
                    <a:pt x="7" y="10"/>
                  </a:lnTo>
                  <a:lnTo>
                    <a:pt x="7" y="4"/>
                  </a:lnTo>
                  <a:lnTo>
                    <a:pt x="8" y="2"/>
                  </a:lnTo>
                  <a:lnTo>
                    <a:pt x="9" y="2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2"/>
                  </a:lnTo>
                  <a:lnTo>
                    <a:pt x="15" y="2"/>
                  </a:lnTo>
                  <a:lnTo>
                    <a:pt x="16" y="4"/>
                  </a:lnTo>
                  <a:lnTo>
                    <a:pt x="16" y="6"/>
                  </a:lnTo>
                  <a:lnTo>
                    <a:pt x="16" y="6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6" name="Freeform 92"/>
            <p:cNvSpPr>
              <a:spLocks/>
            </p:cNvSpPr>
            <p:nvPr/>
          </p:nvSpPr>
          <p:spPr bwMode="auto">
            <a:xfrm>
              <a:off x="5110" y="3568"/>
              <a:ext cx="17" cy="83"/>
            </a:xfrm>
            <a:custGeom>
              <a:avLst/>
              <a:gdLst/>
              <a:ahLst/>
              <a:cxnLst>
                <a:cxn ang="0">
                  <a:pos x="11" y="4"/>
                </a:cxn>
                <a:cxn ang="0">
                  <a:pos x="13" y="8"/>
                </a:cxn>
                <a:cxn ang="0">
                  <a:pos x="13" y="14"/>
                </a:cxn>
                <a:cxn ang="0">
                  <a:pos x="14" y="18"/>
                </a:cxn>
                <a:cxn ang="0">
                  <a:pos x="15" y="22"/>
                </a:cxn>
                <a:cxn ang="0">
                  <a:pos x="15" y="27"/>
                </a:cxn>
                <a:cxn ang="0">
                  <a:pos x="16" y="31"/>
                </a:cxn>
                <a:cxn ang="0">
                  <a:pos x="16" y="34"/>
                </a:cxn>
                <a:cxn ang="0">
                  <a:pos x="16" y="40"/>
                </a:cxn>
                <a:cxn ang="0">
                  <a:pos x="16" y="43"/>
                </a:cxn>
                <a:cxn ang="0">
                  <a:pos x="16" y="47"/>
                </a:cxn>
                <a:cxn ang="0">
                  <a:pos x="16" y="52"/>
                </a:cxn>
                <a:cxn ang="0">
                  <a:pos x="17" y="56"/>
                </a:cxn>
                <a:cxn ang="0">
                  <a:pos x="17" y="60"/>
                </a:cxn>
                <a:cxn ang="0">
                  <a:pos x="17" y="65"/>
                </a:cxn>
                <a:cxn ang="0">
                  <a:pos x="17" y="69"/>
                </a:cxn>
                <a:cxn ang="0">
                  <a:pos x="17" y="74"/>
                </a:cxn>
                <a:cxn ang="0">
                  <a:pos x="16" y="77"/>
                </a:cxn>
                <a:cxn ang="0">
                  <a:pos x="13" y="81"/>
                </a:cxn>
                <a:cxn ang="0">
                  <a:pos x="10" y="83"/>
                </a:cxn>
                <a:cxn ang="0">
                  <a:pos x="7" y="83"/>
                </a:cxn>
                <a:cxn ang="0">
                  <a:pos x="4" y="82"/>
                </a:cxn>
                <a:cxn ang="0">
                  <a:pos x="2" y="81"/>
                </a:cxn>
                <a:cxn ang="0">
                  <a:pos x="0" y="77"/>
                </a:cxn>
                <a:cxn ang="0">
                  <a:pos x="0" y="74"/>
                </a:cxn>
                <a:cxn ang="0">
                  <a:pos x="0" y="69"/>
                </a:cxn>
                <a:cxn ang="0">
                  <a:pos x="0" y="65"/>
                </a:cxn>
                <a:cxn ang="0">
                  <a:pos x="0" y="60"/>
                </a:cxn>
                <a:cxn ang="0">
                  <a:pos x="1" y="56"/>
                </a:cxn>
                <a:cxn ang="0">
                  <a:pos x="1" y="52"/>
                </a:cxn>
                <a:cxn ang="0">
                  <a:pos x="2" y="48"/>
                </a:cxn>
                <a:cxn ang="0">
                  <a:pos x="2" y="43"/>
                </a:cxn>
                <a:cxn ang="0">
                  <a:pos x="3" y="40"/>
                </a:cxn>
                <a:cxn ang="0">
                  <a:pos x="3" y="35"/>
                </a:cxn>
                <a:cxn ang="0">
                  <a:pos x="4" y="31"/>
                </a:cxn>
                <a:cxn ang="0">
                  <a:pos x="4" y="28"/>
                </a:cxn>
                <a:cxn ang="0">
                  <a:pos x="4" y="23"/>
                </a:cxn>
                <a:cxn ang="0">
                  <a:pos x="4" y="19"/>
                </a:cxn>
                <a:cxn ang="0">
                  <a:pos x="4" y="15"/>
                </a:cxn>
                <a:cxn ang="0">
                  <a:pos x="3" y="10"/>
                </a:cxn>
                <a:cxn ang="0">
                  <a:pos x="3" y="5"/>
                </a:cxn>
                <a:cxn ang="0">
                  <a:pos x="2" y="3"/>
                </a:cxn>
                <a:cxn ang="0">
                  <a:pos x="3" y="2"/>
                </a:cxn>
                <a:cxn ang="0">
                  <a:pos x="4" y="1"/>
                </a:cxn>
                <a:cxn ang="0">
                  <a:pos x="6" y="0"/>
                </a:cxn>
                <a:cxn ang="0">
                  <a:pos x="7" y="0"/>
                </a:cxn>
                <a:cxn ang="0">
                  <a:pos x="9" y="1"/>
                </a:cxn>
                <a:cxn ang="0">
                  <a:pos x="10" y="2"/>
                </a:cxn>
                <a:cxn ang="0">
                  <a:pos x="11" y="4"/>
                </a:cxn>
                <a:cxn ang="0">
                  <a:pos x="11" y="4"/>
                </a:cxn>
              </a:cxnLst>
              <a:rect l="0" t="0" r="r" b="b"/>
              <a:pathLst>
                <a:path w="17" h="83">
                  <a:moveTo>
                    <a:pt x="11" y="4"/>
                  </a:moveTo>
                  <a:lnTo>
                    <a:pt x="13" y="8"/>
                  </a:lnTo>
                  <a:lnTo>
                    <a:pt x="13" y="14"/>
                  </a:lnTo>
                  <a:lnTo>
                    <a:pt x="14" y="18"/>
                  </a:lnTo>
                  <a:lnTo>
                    <a:pt x="15" y="22"/>
                  </a:lnTo>
                  <a:lnTo>
                    <a:pt x="15" y="27"/>
                  </a:lnTo>
                  <a:lnTo>
                    <a:pt x="16" y="31"/>
                  </a:lnTo>
                  <a:lnTo>
                    <a:pt x="16" y="34"/>
                  </a:lnTo>
                  <a:lnTo>
                    <a:pt x="16" y="40"/>
                  </a:lnTo>
                  <a:lnTo>
                    <a:pt x="16" y="43"/>
                  </a:lnTo>
                  <a:lnTo>
                    <a:pt x="16" y="47"/>
                  </a:lnTo>
                  <a:lnTo>
                    <a:pt x="16" y="52"/>
                  </a:lnTo>
                  <a:lnTo>
                    <a:pt x="17" y="56"/>
                  </a:lnTo>
                  <a:lnTo>
                    <a:pt x="17" y="60"/>
                  </a:lnTo>
                  <a:lnTo>
                    <a:pt x="17" y="65"/>
                  </a:lnTo>
                  <a:lnTo>
                    <a:pt x="17" y="69"/>
                  </a:lnTo>
                  <a:lnTo>
                    <a:pt x="17" y="74"/>
                  </a:lnTo>
                  <a:lnTo>
                    <a:pt x="16" y="77"/>
                  </a:lnTo>
                  <a:lnTo>
                    <a:pt x="13" y="81"/>
                  </a:lnTo>
                  <a:lnTo>
                    <a:pt x="10" y="83"/>
                  </a:lnTo>
                  <a:lnTo>
                    <a:pt x="7" y="83"/>
                  </a:lnTo>
                  <a:lnTo>
                    <a:pt x="4" y="82"/>
                  </a:lnTo>
                  <a:lnTo>
                    <a:pt x="2" y="81"/>
                  </a:lnTo>
                  <a:lnTo>
                    <a:pt x="0" y="77"/>
                  </a:lnTo>
                  <a:lnTo>
                    <a:pt x="0" y="74"/>
                  </a:lnTo>
                  <a:lnTo>
                    <a:pt x="0" y="69"/>
                  </a:lnTo>
                  <a:lnTo>
                    <a:pt x="0" y="65"/>
                  </a:lnTo>
                  <a:lnTo>
                    <a:pt x="0" y="60"/>
                  </a:lnTo>
                  <a:lnTo>
                    <a:pt x="1" y="56"/>
                  </a:lnTo>
                  <a:lnTo>
                    <a:pt x="1" y="52"/>
                  </a:lnTo>
                  <a:lnTo>
                    <a:pt x="2" y="48"/>
                  </a:lnTo>
                  <a:lnTo>
                    <a:pt x="2" y="43"/>
                  </a:lnTo>
                  <a:lnTo>
                    <a:pt x="3" y="40"/>
                  </a:lnTo>
                  <a:lnTo>
                    <a:pt x="3" y="35"/>
                  </a:lnTo>
                  <a:lnTo>
                    <a:pt x="4" y="31"/>
                  </a:lnTo>
                  <a:lnTo>
                    <a:pt x="4" y="28"/>
                  </a:lnTo>
                  <a:lnTo>
                    <a:pt x="4" y="23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3" y="10"/>
                  </a:lnTo>
                  <a:lnTo>
                    <a:pt x="3" y="5"/>
                  </a:lnTo>
                  <a:lnTo>
                    <a:pt x="2" y="3"/>
                  </a:lnTo>
                  <a:lnTo>
                    <a:pt x="3" y="2"/>
                  </a:lnTo>
                  <a:lnTo>
                    <a:pt x="4" y="1"/>
                  </a:lnTo>
                  <a:lnTo>
                    <a:pt x="6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2"/>
                  </a:lnTo>
                  <a:lnTo>
                    <a:pt x="11" y="4"/>
                  </a:lnTo>
                  <a:lnTo>
                    <a:pt x="11" y="4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7" name="Freeform 93"/>
            <p:cNvSpPr>
              <a:spLocks/>
            </p:cNvSpPr>
            <p:nvPr/>
          </p:nvSpPr>
          <p:spPr bwMode="auto">
            <a:xfrm>
              <a:off x="5252" y="3449"/>
              <a:ext cx="78" cy="23"/>
            </a:xfrm>
            <a:custGeom>
              <a:avLst/>
              <a:gdLst/>
              <a:ahLst/>
              <a:cxnLst>
                <a:cxn ang="0">
                  <a:pos x="12" y="1"/>
                </a:cxn>
                <a:cxn ang="0">
                  <a:pos x="15" y="1"/>
                </a:cxn>
                <a:cxn ang="0">
                  <a:pos x="20" y="1"/>
                </a:cxn>
                <a:cxn ang="0">
                  <a:pos x="23" y="2"/>
                </a:cxn>
                <a:cxn ang="0">
                  <a:pos x="26" y="3"/>
                </a:cxn>
                <a:cxn ang="0">
                  <a:pos x="29" y="3"/>
                </a:cxn>
                <a:cxn ang="0">
                  <a:pos x="34" y="3"/>
                </a:cxn>
                <a:cxn ang="0">
                  <a:pos x="37" y="3"/>
                </a:cxn>
                <a:cxn ang="0">
                  <a:pos x="41" y="4"/>
                </a:cxn>
                <a:cxn ang="0">
                  <a:pos x="43" y="4"/>
                </a:cxn>
                <a:cxn ang="0">
                  <a:pos x="47" y="4"/>
                </a:cxn>
                <a:cxn ang="0">
                  <a:pos x="51" y="4"/>
                </a:cxn>
                <a:cxn ang="0">
                  <a:pos x="54" y="5"/>
                </a:cxn>
                <a:cxn ang="0">
                  <a:pos x="58" y="5"/>
                </a:cxn>
                <a:cxn ang="0">
                  <a:pos x="62" y="5"/>
                </a:cxn>
                <a:cxn ang="0">
                  <a:pos x="66" y="5"/>
                </a:cxn>
                <a:cxn ang="0">
                  <a:pos x="69" y="6"/>
                </a:cxn>
                <a:cxn ang="0">
                  <a:pos x="73" y="6"/>
                </a:cxn>
                <a:cxn ang="0">
                  <a:pos x="74" y="6"/>
                </a:cxn>
                <a:cxn ang="0">
                  <a:pos x="76" y="7"/>
                </a:cxn>
                <a:cxn ang="0">
                  <a:pos x="77" y="8"/>
                </a:cxn>
                <a:cxn ang="0">
                  <a:pos x="78" y="11"/>
                </a:cxn>
                <a:cxn ang="0">
                  <a:pos x="78" y="15"/>
                </a:cxn>
                <a:cxn ang="0">
                  <a:pos x="78" y="18"/>
                </a:cxn>
                <a:cxn ang="0">
                  <a:pos x="76" y="20"/>
                </a:cxn>
                <a:cxn ang="0">
                  <a:pos x="73" y="22"/>
                </a:cxn>
                <a:cxn ang="0">
                  <a:pos x="69" y="23"/>
                </a:cxn>
                <a:cxn ang="0">
                  <a:pos x="65" y="23"/>
                </a:cxn>
                <a:cxn ang="0">
                  <a:pos x="61" y="23"/>
                </a:cxn>
                <a:cxn ang="0">
                  <a:pos x="56" y="23"/>
                </a:cxn>
                <a:cxn ang="0">
                  <a:pos x="52" y="23"/>
                </a:cxn>
                <a:cxn ang="0">
                  <a:pos x="49" y="22"/>
                </a:cxn>
                <a:cxn ang="0">
                  <a:pos x="46" y="22"/>
                </a:cxn>
                <a:cxn ang="0">
                  <a:pos x="41" y="22"/>
                </a:cxn>
                <a:cxn ang="0">
                  <a:pos x="38" y="22"/>
                </a:cxn>
                <a:cxn ang="0">
                  <a:pos x="35" y="22"/>
                </a:cxn>
                <a:cxn ang="0">
                  <a:pos x="30" y="21"/>
                </a:cxn>
                <a:cxn ang="0">
                  <a:pos x="26" y="21"/>
                </a:cxn>
                <a:cxn ang="0">
                  <a:pos x="24" y="21"/>
                </a:cxn>
                <a:cxn ang="0">
                  <a:pos x="20" y="20"/>
                </a:cxn>
                <a:cxn ang="0">
                  <a:pos x="15" y="20"/>
                </a:cxn>
                <a:cxn ang="0">
                  <a:pos x="12" y="19"/>
                </a:cxn>
                <a:cxn ang="0">
                  <a:pos x="8" y="19"/>
                </a:cxn>
                <a:cxn ang="0">
                  <a:pos x="6" y="18"/>
                </a:cxn>
                <a:cxn ang="0">
                  <a:pos x="3" y="17"/>
                </a:cxn>
                <a:cxn ang="0">
                  <a:pos x="1" y="15"/>
                </a:cxn>
                <a:cxn ang="0">
                  <a:pos x="0" y="14"/>
                </a:cxn>
                <a:cxn ang="0">
                  <a:pos x="0" y="10"/>
                </a:cxn>
                <a:cxn ang="0">
                  <a:pos x="0" y="7"/>
                </a:cxn>
                <a:cxn ang="0">
                  <a:pos x="0" y="3"/>
                </a:cxn>
                <a:cxn ang="0">
                  <a:pos x="3" y="1"/>
                </a:cxn>
                <a:cxn ang="0">
                  <a:pos x="5" y="1"/>
                </a:cxn>
                <a:cxn ang="0">
                  <a:pos x="7" y="0"/>
                </a:cxn>
                <a:cxn ang="0">
                  <a:pos x="9" y="0"/>
                </a:cxn>
                <a:cxn ang="0">
                  <a:pos x="12" y="1"/>
                </a:cxn>
                <a:cxn ang="0">
                  <a:pos x="12" y="1"/>
                </a:cxn>
              </a:cxnLst>
              <a:rect l="0" t="0" r="r" b="b"/>
              <a:pathLst>
                <a:path w="78" h="23">
                  <a:moveTo>
                    <a:pt x="12" y="1"/>
                  </a:moveTo>
                  <a:lnTo>
                    <a:pt x="15" y="1"/>
                  </a:lnTo>
                  <a:lnTo>
                    <a:pt x="20" y="1"/>
                  </a:lnTo>
                  <a:lnTo>
                    <a:pt x="23" y="2"/>
                  </a:lnTo>
                  <a:lnTo>
                    <a:pt x="26" y="3"/>
                  </a:lnTo>
                  <a:lnTo>
                    <a:pt x="29" y="3"/>
                  </a:lnTo>
                  <a:lnTo>
                    <a:pt x="34" y="3"/>
                  </a:lnTo>
                  <a:lnTo>
                    <a:pt x="37" y="3"/>
                  </a:lnTo>
                  <a:lnTo>
                    <a:pt x="41" y="4"/>
                  </a:lnTo>
                  <a:lnTo>
                    <a:pt x="43" y="4"/>
                  </a:lnTo>
                  <a:lnTo>
                    <a:pt x="47" y="4"/>
                  </a:lnTo>
                  <a:lnTo>
                    <a:pt x="51" y="4"/>
                  </a:lnTo>
                  <a:lnTo>
                    <a:pt x="54" y="5"/>
                  </a:lnTo>
                  <a:lnTo>
                    <a:pt x="58" y="5"/>
                  </a:lnTo>
                  <a:lnTo>
                    <a:pt x="62" y="5"/>
                  </a:lnTo>
                  <a:lnTo>
                    <a:pt x="66" y="5"/>
                  </a:lnTo>
                  <a:lnTo>
                    <a:pt x="69" y="6"/>
                  </a:lnTo>
                  <a:lnTo>
                    <a:pt x="73" y="6"/>
                  </a:lnTo>
                  <a:lnTo>
                    <a:pt x="74" y="6"/>
                  </a:lnTo>
                  <a:lnTo>
                    <a:pt x="76" y="7"/>
                  </a:lnTo>
                  <a:lnTo>
                    <a:pt x="77" y="8"/>
                  </a:lnTo>
                  <a:lnTo>
                    <a:pt x="78" y="11"/>
                  </a:lnTo>
                  <a:lnTo>
                    <a:pt x="78" y="15"/>
                  </a:lnTo>
                  <a:lnTo>
                    <a:pt x="78" y="18"/>
                  </a:lnTo>
                  <a:lnTo>
                    <a:pt x="76" y="20"/>
                  </a:lnTo>
                  <a:lnTo>
                    <a:pt x="73" y="22"/>
                  </a:lnTo>
                  <a:lnTo>
                    <a:pt x="69" y="23"/>
                  </a:lnTo>
                  <a:lnTo>
                    <a:pt x="65" y="23"/>
                  </a:lnTo>
                  <a:lnTo>
                    <a:pt x="61" y="23"/>
                  </a:lnTo>
                  <a:lnTo>
                    <a:pt x="56" y="23"/>
                  </a:lnTo>
                  <a:lnTo>
                    <a:pt x="52" y="23"/>
                  </a:lnTo>
                  <a:lnTo>
                    <a:pt x="49" y="22"/>
                  </a:lnTo>
                  <a:lnTo>
                    <a:pt x="46" y="22"/>
                  </a:lnTo>
                  <a:lnTo>
                    <a:pt x="41" y="22"/>
                  </a:lnTo>
                  <a:lnTo>
                    <a:pt x="38" y="22"/>
                  </a:lnTo>
                  <a:lnTo>
                    <a:pt x="35" y="22"/>
                  </a:lnTo>
                  <a:lnTo>
                    <a:pt x="30" y="21"/>
                  </a:lnTo>
                  <a:lnTo>
                    <a:pt x="26" y="21"/>
                  </a:lnTo>
                  <a:lnTo>
                    <a:pt x="24" y="21"/>
                  </a:lnTo>
                  <a:lnTo>
                    <a:pt x="20" y="20"/>
                  </a:lnTo>
                  <a:lnTo>
                    <a:pt x="15" y="20"/>
                  </a:lnTo>
                  <a:lnTo>
                    <a:pt x="12" y="19"/>
                  </a:lnTo>
                  <a:lnTo>
                    <a:pt x="8" y="19"/>
                  </a:lnTo>
                  <a:lnTo>
                    <a:pt x="6" y="18"/>
                  </a:lnTo>
                  <a:lnTo>
                    <a:pt x="3" y="17"/>
                  </a:lnTo>
                  <a:lnTo>
                    <a:pt x="1" y="15"/>
                  </a:lnTo>
                  <a:lnTo>
                    <a:pt x="0" y="14"/>
                  </a:lnTo>
                  <a:lnTo>
                    <a:pt x="0" y="10"/>
                  </a:lnTo>
                  <a:lnTo>
                    <a:pt x="0" y="7"/>
                  </a:lnTo>
                  <a:lnTo>
                    <a:pt x="0" y="3"/>
                  </a:lnTo>
                  <a:lnTo>
                    <a:pt x="3" y="1"/>
                  </a:lnTo>
                  <a:lnTo>
                    <a:pt x="5" y="1"/>
                  </a:lnTo>
                  <a:lnTo>
                    <a:pt x="7" y="0"/>
                  </a:lnTo>
                  <a:lnTo>
                    <a:pt x="9" y="0"/>
                  </a:lnTo>
                  <a:lnTo>
                    <a:pt x="12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8" name="Freeform 94"/>
            <p:cNvSpPr>
              <a:spLocks/>
            </p:cNvSpPr>
            <p:nvPr/>
          </p:nvSpPr>
          <p:spPr bwMode="auto">
            <a:xfrm>
              <a:off x="5307" y="3450"/>
              <a:ext cx="17" cy="104"/>
            </a:xfrm>
            <a:custGeom>
              <a:avLst/>
              <a:gdLst/>
              <a:ahLst/>
              <a:cxnLst>
                <a:cxn ang="0">
                  <a:pos x="17" y="5"/>
                </a:cxn>
                <a:cxn ang="0">
                  <a:pos x="15" y="12"/>
                </a:cxn>
                <a:cxn ang="0">
                  <a:pos x="14" y="18"/>
                </a:cxn>
                <a:cxn ang="0">
                  <a:pos x="13" y="23"/>
                </a:cxn>
                <a:cxn ang="0">
                  <a:pos x="13" y="29"/>
                </a:cxn>
                <a:cxn ang="0">
                  <a:pos x="13" y="34"/>
                </a:cxn>
                <a:cxn ang="0">
                  <a:pos x="13" y="40"/>
                </a:cxn>
                <a:cxn ang="0">
                  <a:pos x="13" y="45"/>
                </a:cxn>
                <a:cxn ang="0">
                  <a:pos x="13" y="51"/>
                </a:cxn>
                <a:cxn ang="0">
                  <a:pos x="13" y="56"/>
                </a:cxn>
                <a:cxn ang="0">
                  <a:pos x="13" y="60"/>
                </a:cxn>
                <a:cxn ang="0">
                  <a:pos x="14" y="66"/>
                </a:cxn>
                <a:cxn ang="0">
                  <a:pos x="14" y="71"/>
                </a:cxn>
                <a:cxn ang="0">
                  <a:pos x="14" y="78"/>
                </a:cxn>
                <a:cxn ang="0">
                  <a:pos x="14" y="83"/>
                </a:cxn>
                <a:cxn ang="0">
                  <a:pos x="14" y="88"/>
                </a:cxn>
                <a:cxn ang="0">
                  <a:pos x="14" y="96"/>
                </a:cxn>
                <a:cxn ang="0">
                  <a:pos x="14" y="98"/>
                </a:cxn>
                <a:cxn ang="0">
                  <a:pos x="12" y="100"/>
                </a:cxn>
                <a:cxn ang="0">
                  <a:pos x="10" y="102"/>
                </a:cxn>
                <a:cxn ang="0">
                  <a:pos x="8" y="104"/>
                </a:cxn>
                <a:cxn ang="0">
                  <a:pos x="5" y="102"/>
                </a:cxn>
                <a:cxn ang="0">
                  <a:pos x="3" y="100"/>
                </a:cxn>
                <a:cxn ang="0">
                  <a:pos x="0" y="98"/>
                </a:cxn>
                <a:cxn ang="0">
                  <a:pos x="0" y="96"/>
                </a:cxn>
                <a:cxn ang="0">
                  <a:pos x="0" y="88"/>
                </a:cxn>
                <a:cxn ang="0">
                  <a:pos x="0" y="83"/>
                </a:cxn>
                <a:cxn ang="0">
                  <a:pos x="0" y="78"/>
                </a:cxn>
                <a:cxn ang="0">
                  <a:pos x="0" y="71"/>
                </a:cxn>
                <a:cxn ang="0">
                  <a:pos x="0" y="66"/>
                </a:cxn>
                <a:cxn ang="0">
                  <a:pos x="0" y="60"/>
                </a:cxn>
                <a:cxn ang="0">
                  <a:pos x="0" y="55"/>
                </a:cxn>
                <a:cxn ang="0">
                  <a:pos x="1" y="49"/>
                </a:cxn>
                <a:cxn ang="0">
                  <a:pos x="1" y="45"/>
                </a:cxn>
                <a:cxn ang="0">
                  <a:pos x="3" y="40"/>
                </a:cxn>
                <a:cxn ang="0">
                  <a:pos x="3" y="34"/>
                </a:cxn>
                <a:cxn ang="0">
                  <a:pos x="4" y="29"/>
                </a:cxn>
                <a:cxn ang="0">
                  <a:pos x="4" y="22"/>
                </a:cxn>
                <a:cxn ang="0">
                  <a:pos x="5" y="17"/>
                </a:cxn>
                <a:cxn ang="0">
                  <a:pos x="6" y="10"/>
                </a:cxn>
                <a:cxn ang="0">
                  <a:pos x="7" y="5"/>
                </a:cxn>
                <a:cxn ang="0">
                  <a:pos x="8" y="2"/>
                </a:cxn>
                <a:cxn ang="0">
                  <a:pos x="9" y="1"/>
                </a:cxn>
                <a:cxn ang="0">
                  <a:pos x="11" y="0"/>
                </a:cxn>
                <a:cxn ang="0">
                  <a:pos x="12" y="0"/>
                </a:cxn>
                <a:cxn ang="0">
                  <a:pos x="14" y="0"/>
                </a:cxn>
                <a:cxn ang="0">
                  <a:pos x="15" y="2"/>
                </a:cxn>
                <a:cxn ang="0">
                  <a:pos x="17" y="3"/>
                </a:cxn>
                <a:cxn ang="0">
                  <a:pos x="17" y="5"/>
                </a:cxn>
                <a:cxn ang="0">
                  <a:pos x="17" y="5"/>
                </a:cxn>
              </a:cxnLst>
              <a:rect l="0" t="0" r="r" b="b"/>
              <a:pathLst>
                <a:path w="17" h="104">
                  <a:moveTo>
                    <a:pt x="17" y="5"/>
                  </a:moveTo>
                  <a:lnTo>
                    <a:pt x="15" y="12"/>
                  </a:lnTo>
                  <a:lnTo>
                    <a:pt x="14" y="18"/>
                  </a:lnTo>
                  <a:lnTo>
                    <a:pt x="13" y="23"/>
                  </a:lnTo>
                  <a:lnTo>
                    <a:pt x="13" y="29"/>
                  </a:lnTo>
                  <a:lnTo>
                    <a:pt x="13" y="34"/>
                  </a:lnTo>
                  <a:lnTo>
                    <a:pt x="13" y="40"/>
                  </a:lnTo>
                  <a:lnTo>
                    <a:pt x="13" y="45"/>
                  </a:lnTo>
                  <a:lnTo>
                    <a:pt x="13" y="51"/>
                  </a:lnTo>
                  <a:lnTo>
                    <a:pt x="13" y="56"/>
                  </a:lnTo>
                  <a:lnTo>
                    <a:pt x="13" y="60"/>
                  </a:lnTo>
                  <a:lnTo>
                    <a:pt x="14" y="66"/>
                  </a:lnTo>
                  <a:lnTo>
                    <a:pt x="14" y="71"/>
                  </a:lnTo>
                  <a:lnTo>
                    <a:pt x="14" y="78"/>
                  </a:lnTo>
                  <a:lnTo>
                    <a:pt x="14" y="83"/>
                  </a:lnTo>
                  <a:lnTo>
                    <a:pt x="14" y="88"/>
                  </a:lnTo>
                  <a:lnTo>
                    <a:pt x="14" y="96"/>
                  </a:lnTo>
                  <a:lnTo>
                    <a:pt x="14" y="98"/>
                  </a:lnTo>
                  <a:lnTo>
                    <a:pt x="12" y="100"/>
                  </a:lnTo>
                  <a:lnTo>
                    <a:pt x="10" y="102"/>
                  </a:lnTo>
                  <a:lnTo>
                    <a:pt x="8" y="104"/>
                  </a:lnTo>
                  <a:lnTo>
                    <a:pt x="5" y="102"/>
                  </a:lnTo>
                  <a:lnTo>
                    <a:pt x="3" y="100"/>
                  </a:lnTo>
                  <a:lnTo>
                    <a:pt x="0" y="98"/>
                  </a:lnTo>
                  <a:lnTo>
                    <a:pt x="0" y="96"/>
                  </a:lnTo>
                  <a:lnTo>
                    <a:pt x="0" y="88"/>
                  </a:lnTo>
                  <a:lnTo>
                    <a:pt x="0" y="83"/>
                  </a:lnTo>
                  <a:lnTo>
                    <a:pt x="0" y="78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0"/>
                  </a:lnTo>
                  <a:lnTo>
                    <a:pt x="0" y="55"/>
                  </a:lnTo>
                  <a:lnTo>
                    <a:pt x="1" y="49"/>
                  </a:lnTo>
                  <a:lnTo>
                    <a:pt x="1" y="45"/>
                  </a:lnTo>
                  <a:lnTo>
                    <a:pt x="3" y="40"/>
                  </a:lnTo>
                  <a:lnTo>
                    <a:pt x="3" y="34"/>
                  </a:lnTo>
                  <a:lnTo>
                    <a:pt x="4" y="29"/>
                  </a:lnTo>
                  <a:lnTo>
                    <a:pt x="4" y="22"/>
                  </a:lnTo>
                  <a:lnTo>
                    <a:pt x="5" y="17"/>
                  </a:lnTo>
                  <a:lnTo>
                    <a:pt x="6" y="10"/>
                  </a:lnTo>
                  <a:lnTo>
                    <a:pt x="7" y="5"/>
                  </a:lnTo>
                  <a:lnTo>
                    <a:pt x="8" y="2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2" y="0"/>
                  </a:lnTo>
                  <a:lnTo>
                    <a:pt x="14" y="0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5"/>
                  </a:lnTo>
                  <a:lnTo>
                    <a:pt x="17" y="5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19" name="Freeform 95"/>
            <p:cNvSpPr>
              <a:spLocks/>
            </p:cNvSpPr>
            <p:nvPr/>
          </p:nvSpPr>
          <p:spPr bwMode="auto">
            <a:xfrm>
              <a:off x="5259" y="3466"/>
              <a:ext cx="17" cy="83"/>
            </a:xfrm>
            <a:custGeom>
              <a:avLst/>
              <a:gdLst/>
              <a:ahLst/>
              <a:cxnLst>
                <a:cxn ang="0">
                  <a:pos x="13" y="3"/>
                </a:cxn>
                <a:cxn ang="0">
                  <a:pos x="13" y="9"/>
                </a:cxn>
                <a:cxn ang="0">
                  <a:pos x="14" y="13"/>
                </a:cxn>
                <a:cxn ang="0">
                  <a:pos x="14" y="18"/>
                </a:cxn>
                <a:cxn ang="0">
                  <a:pos x="15" y="23"/>
                </a:cxn>
                <a:cxn ang="0">
                  <a:pos x="15" y="27"/>
                </a:cxn>
                <a:cxn ang="0">
                  <a:pos x="16" y="31"/>
                </a:cxn>
                <a:cxn ang="0">
                  <a:pos x="16" y="35"/>
                </a:cxn>
                <a:cxn ang="0">
                  <a:pos x="17" y="39"/>
                </a:cxn>
                <a:cxn ang="0">
                  <a:pos x="17" y="43"/>
                </a:cxn>
                <a:cxn ang="0">
                  <a:pos x="17" y="46"/>
                </a:cxn>
                <a:cxn ang="0">
                  <a:pos x="17" y="52"/>
                </a:cxn>
                <a:cxn ang="0">
                  <a:pos x="17" y="55"/>
                </a:cxn>
                <a:cxn ang="0">
                  <a:pos x="17" y="60"/>
                </a:cxn>
                <a:cxn ang="0">
                  <a:pos x="17" y="65"/>
                </a:cxn>
                <a:cxn ang="0">
                  <a:pos x="17" y="70"/>
                </a:cxn>
                <a:cxn ang="0">
                  <a:pos x="17" y="76"/>
                </a:cxn>
                <a:cxn ang="0">
                  <a:pos x="16" y="79"/>
                </a:cxn>
                <a:cxn ang="0">
                  <a:pos x="14" y="81"/>
                </a:cxn>
                <a:cxn ang="0">
                  <a:pos x="11" y="82"/>
                </a:cxn>
                <a:cxn ang="0">
                  <a:pos x="8" y="83"/>
                </a:cxn>
                <a:cxn ang="0">
                  <a:pos x="5" y="82"/>
                </a:cxn>
                <a:cxn ang="0">
                  <a:pos x="2" y="81"/>
                </a:cxn>
                <a:cxn ang="0">
                  <a:pos x="0" y="78"/>
                </a:cxn>
                <a:cxn ang="0">
                  <a:pos x="0" y="75"/>
                </a:cxn>
                <a:cxn ang="0">
                  <a:pos x="0" y="69"/>
                </a:cxn>
                <a:cxn ang="0">
                  <a:pos x="0" y="64"/>
                </a:cxn>
                <a:cxn ang="0">
                  <a:pos x="0" y="60"/>
                </a:cxn>
                <a:cxn ang="0">
                  <a:pos x="1" y="55"/>
                </a:cxn>
                <a:cxn ang="0">
                  <a:pos x="2" y="52"/>
                </a:cxn>
                <a:cxn ang="0">
                  <a:pos x="2" y="47"/>
                </a:cxn>
                <a:cxn ang="0">
                  <a:pos x="2" y="43"/>
                </a:cxn>
                <a:cxn ang="0">
                  <a:pos x="3" y="40"/>
                </a:cxn>
                <a:cxn ang="0">
                  <a:pos x="3" y="36"/>
                </a:cxn>
                <a:cxn ang="0">
                  <a:pos x="4" y="32"/>
                </a:cxn>
                <a:cxn ang="0">
                  <a:pos x="4" y="27"/>
                </a:cxn>
                <a:cxn ang="0">
                  <a:pos x="4" y="24"/>
                </a:cxn>
                <a:cxn ang="0">
                  <a:pos x="4" y="19"/>
                </a:cxn>
                <a:cxn ang="0">
                  <a:pos x="4" y="15"/>
                </a:cxn>
                <a:cxn ang="0">
                  <a:pos x="3" y="10"/>
                </a:cxn>
                <a:cxn ang="0">
                  <a:pos x="2" y="5"/>
                </a:cxn>
                <a:cxn ang="0">
                  <a:pos x="2" y="3"/>
                </a:cxn>
                <a:cxn ang="0">
                  <a:pos x="3" y="1"/>
                </a:cxn>
                <a:cxn ang="0">
                  <a:pos x="4" y="1"/>
                </a:cxn>
                <a:cxn ang="0">
                  <a:pos x="6" y="0"/>
                </a:cxn>
                <a:cxn ang="0">
                  <a:pos x="8" y="0"/>
                </a:cxn>
                <a:cxn ang="0">
                  <a:pos x="9" y="1"/>
                </a:cxn>
                <a:cxn ang="0">
                  <a:pos x="11" y="1"/>
                </a:cxn>
                <a:cxn ang="0">
                  <a:pos x="13" y="3"/>
                </a:cxn>
                <a:cxn ang="0">
                  <a:pos x="13" y="3"/>
                </a:cxn>
              </a:cxnLst>
              <a:rect l="0" t="0" r="r" b="b"/>
              <a:pathLst>
                <a:path w="17" h="83">
                  <a:moveTo>
                    <a:pt x="13" y="3"/>
                  </a:moveTo>
                  <a:lnTo>
                    <a:pt x="13" y="9"/>
                  </a:lnTo>
                  <a:lnTo>
                    <a:pt x="14" y="13"/>
                  </a:lnTo>
                  <a:lnTo>
                    <a:pt x="14" y="18"/>
                  </a:lnTo>
                  <a:lnTo>
                    <a:pt x="15" y="23"/>
                  </a:lnTo>
                  <a:lnTo>
                    <a:pt x="15" y="27"/>
                  </a:lnTo>
                  <a:lnTo>
                    <a:pt x="16" y="31"/>
                  </a:lnTo>
                  <a:lnTo>
                    <a:pt x="16" y="35"/>
                  </a:lnTo>
                  <a:lnTo>
                    <a:pt x="17" y="39"/>
                  </a:lnTo>
                  <a:lnTo>
                    <a:pt x="17" y="43"/>
                  </a:lnTo>
                  <a:lnTo>
                    <a:pt x="17" y="46"/>
                  </a:lnTo>
                  <a:lnTo>
                    <a:pt x="17" y="52"/>
                  </a:lnTo>
                  <a:lnTo>
                    <a:pt x="17" y="55"/>
                  </a:lnTo>
                  <a:lnTo>
                    <a:pt x="17" y="60"/>
                  </a:lnTo>
                  <a:lnTo>
                    <a:pt x="17" y="65"/>
                  </a:lnTo>
                  <a:lnTo>
                    <a:pt x="17" y="70"/>
                  </a:lnTo>
                  <a:lnTo>
                    <a:pt x="17" y="76"/>
                  </a:lnTo>
                  <a:lnTo>
                    <a:pt x="16" y="79"/>
                  </a:lnTo>
                  <a:lnTo>
                    <a:pt x="14" y="81"/>
                  </a:lnTo>
                  <a:lnTo>
                    <a:pt x="11" y="82"/>
                  </a:lnTo>
                  <a:lnTo>
                    <a:pt x="8" y="83"/>
                  </a:lnTo>
                  <a:lnTo>
                    <a:pt x="5" y="82"/>
                  </a:lnTo>
                  <a:lnTo>
                    <a:pt x="2" y="81"/>
                  </a:lnTo>
                  <a:lnTo>
                    <a:pt x="0" y="78"/>
                  </a:lnTo>
                  <a:lnTo>
                    <a:pt x="0" y="75"/>
                  </a:lnTo>
                  <a:lnTo>
                    <a:pt x="0" y="69"/>
                  </a:lnTo>
                  <a:lnTo>
                    <a:pt x="0" y="64"/>
                  </a:lnTo>
                  <a:lnTo>
                    <a:pt x="0" y="60"/>
                  </a:lnTo>
                  <a:lnTo>
                    <a:pt x="1" y="55"/>
                  </a:lnTo>
                  <a:lnTo>
                    <a:pt x="2" y="52"/>
                  </a:lnTo>
                  <a:lnTo>
                    <a:pt x="2" y="47"/>
                  </a:lnTo>
                  <a:lnTo>
                    <a:pt x="2" y="43"/>
                  </a:lnTo>
                  <a:lnTo>
                    <a:pt x="3" y="40"/>
                  </a:lnTo>
                  <a:lnTo>
                    <a:pt x="3" y="36"/>
                  </a:lnTo>
                  <a:lnTo>
                    <a:pt x="4" y="32"/>
                  </a:lnTo>
                  <a:lnTo>
                    <a:pt x="4" y="27"/>
                  </a:lnTo>
                  <a:lnTo>
                    <a:pt x="4" y="24"/>
                  </a:lnTo>
                  <a:lnTo>
                    <a:pt x="4" y="19"/>
                  </a:lnTo>
                  <a:lnTo>
                    <a:pt x="4" y="15"/>
                  </a:lnTo>
                  <a:lnTo>
                    <a:pt x="3" y="10"/>
                  </a:lnTo>
                  <a:lnTo>
                    <a:pt x="2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4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9" y="1"/>
                  </a:lnTo>
                  <a:lnTo>
                    <a:pt x="11" y="1"/>
                  </a:lnTo>
                  <a:lnTo>
                    <a:pt x="13" y="3"/>
                  </a:lnTo>
                  <a:lnTo>
                    <a:pt x="13" y="3"/>
                  </a:lnTo>
                  <a:close/>
                </a:path>
              </a:pathLst>
            </a:custGeom>
            <a:solidFill>
              <a:srgbClr val="FF660F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0" name="Freeform 96"/>
            <p:cNvSpPr>
              <a:spLocks/>
            </p:cNvSpPr>
            <p:nvPr/>
          </p:nvSpPr>
          <p:spPr bwMode="auto">
            <a:xfrm>
              <a:off x="5613" y="3902"/>
              <a:ext cx="135" cy="86"/>
            </a:xfrm>
            <a:custGeom>
              <a:avLst/>
              <a:gdLst/>
              <a:ahLst/>
              <a:cxnLst>
                <a:cxn ang="0">
                  <a:pos x="133" y="14"/>
                </a:cxn>
                <a:cxn ang="0">
                  <a:pos x="123" y="20"/>
                </a:cxn>
                <a:cxn ang="0">
                  <a:pos x="116" y="27"/>
                </a:cxn>
                <a:cxn ang="0">
                  <a:pos x="109" y="32"/>
                </a:cxn>
                <a:cxn ang="0">
                  <a:pos x="103" y="37"/>
                </a:cxn>
                <a:cxn ang="0">
                  <a:pos x="95" y="41"/>
                </a:cxn>
                <a:cxn ang="0">
                  <a:pos x="89" y="44"/>
                </a:cxn>
                <a:cxn ang="0">
                  <a:pos x="83" y="47"/>
                </a:cxn>
                <a:cxn ang="0">
                  <a:pos x="78" y="52"/>
                </a:cxn>
                <a:cxn ang="0">
                  <a:pos x="72" y="55"/>
                </a:cxn>
                <a:cxn ang="0">
                  <a:pos x="65" y="57"/>
                </a:cxn>
                <a:cxn ang="0">
                  <a:pos x="59" y="60"/>
                </a:cxn>
                <a:cxn ang="0">
                  <a:pos x="52" y="65"/>
                </a:cxn>
                <a:cxn ang="0">
                  <a:pos x="46" y="69"/>
                </a:cxn>
                <a:cxn ang="0">
                  <a:pos x="37" y="75"/>
                </a:cxn>
                <a:cxn ang="0">
                  <a:pos x="29" y="79"/>
                </a:cxn>
                <a:cxn ang="0">
                  <a:pos x="21" y="86"/>
                </a:cxn>
                <a:cxn ang="0">
                  <a:pos x="18" y="86"/>
                </a:cxn>
                <a:cxn ang="0">
                  <a:pos x="14" y="86"/>
                </a:cxn>
                <a:cxn ang="0">
                  <a:pos x="10" y="84"/>
                </a:cxn>
                <a:cxn ang="0">
                  <a:pos x="7" y="82"/>
                </a:cxn>
                <a:cxn ang="0">
                  <a:pos x="2" y="78"/>
                </a:cxn>
                <a:cxn ang="0">
                  <a:pos x="0" y="76"/>
                </a:cxn>
                <a:cxn ang="0">
                  <a:pos x="0" y="72"/>
                </a:cxn>
                <a:cxn ang="0">
                  <a:pos x="2" y="69"/>
                </a:cxn>
                <a:cxn ang="0">
                  <a:pos x="11" y="64"/>
                </a:cxn>
                <a:cxn ang="0">
                  <a:pos x="19" y="58"/>
                </a:cxn>
                <a:cxn ang="0">
                  <a:pos x="26" y="53"/>
                </a:cxn>
                <a:cxn ang="0">
                  <a:pos x="35" y="50"/>
                </a:cxn>
                <a:cxn ang="0">
                  <a:pos x="41" y="46"/>
                </a:cxn>
                <a:cxn ang="0">
                  <a:pos x="49" y="43"/>
                </a:cxn>
                <a:cxn ang="0">
                  <a:pos x="55" y="41"/>
                </a:cxn>
                <a:cxn ang="0">
                  <a:pos x="63" y="38"/>
                </a:cxn>
                <a:cxn ang="0">
                  <a:pos x="69" y="35"/>
                </a:cxn>
                <a:cxn ang="0">
                  <a:pos x="76" y="32"/>
                </a:cxn>
                <a:cxn ang="0">
                  <a:pos x="83" y="28"/>
                </a:cxn>
                <a:cxn ang="0">
                  <a:pos x="90" y="25"/>
                </a:cxn>
                <a:cxn ang="0">
                  <a:pos x="97" y="20"/>
                </a:cxn>
                <a:cxn ang="0">
                  <a:pos x="105" y="15"/>
                </a:cxn>
                <a:cxn ang="0">
                  <a:pos x="114" y="9"/>
                </a:cxn>
                <a:cxn ang="0">
                  <a:pos x="122" y="3"/>
                </a:cxn>
                <a:cxn ang="0">
                  <a:pos x="125" y="0"/>
                </a:cxn>
                <a:cxn ang="0">
                  <a:pos x="128" y="0"/>
                </a:cxn>
                <a:cxn ang="0">
                  <a:pos x="131" y="1"/>
                </a:cxn>
                <a:cxn ang="0">
                  <a:pos x="133" y="3"/>
                </a:cxn>
                <a:cxn ang="0">
                  <a:pos x="134" y="5"/>
                </a:cxn>
                <a:cxn ang="0">
                  <a:pos x="135" y="7"/>
                </a:cxn>
                <a:cxn ang="0">
                  <a:pos x="135" y="11"/>
                </a:cxn>
                <a:cxn ang="0">
                  <a:pos x="133" y="14"/>
                </a:cxn>
                <a:cxn ang="0">
                  <a:pos x="133" y="14"/>
                </a:cxn>
              </a:cxnLst>
              <a:rect l="0" t="0" r="r" b="b"/>
              <a:pathLst>
                <a:path w="135" h="86">
                  <a:moveTo>
                    <a:pt x="133" y="14"/>
                  </a:moveTo>
                  <a:lnTo>
                    <a:pt x="123" y="20"/>
                  </a:lnTo>
                  <a:lnTo>
                    <a:pt x="116" y="27"/>
                  </a:lnTo>
                  <a:lnTo>
                    <a:pt x="109" y="32"/>
                  </a:lnTo>
                  <a:lnTo>
                    <a:pt x="103" y="37"/>
                  </a:lnTo>
                  <a:lnTo>
                    <a:pt x="95" y="41"/>
                  </a:lnTo>
                  <a:lnTo>
                    <a:pt x="89" y="44"/>
                  </a:lnTo>
                  <a:lnTo>
                    <a:pt x="83" y="47"/>
                  </a:lnTo>
                  <a:lnTo>
                    <a:pt x="78" y="52"/>
                  </a:lnTo>
                  <a:lnTo>
                    <a:pt x="72" y="55"/>
                  </a:lnTo>
                  <a:lnTo>
                    <a:pt x="65" y="57"/>
                  </a:lnTo>
                  <a:lnTo>
                    <a:pt x="59" y="60"/>
                  </a:lnTo>
                  <a:lnTo>
                    <a:pt x="52" y="65"/>
                  </a:lnTo>
                  <a:lnTo>
                    <a:pt x="46" y="69"/>
                  </a:lnTo>
                  <a:lnTo>
                    <a:pt x="37" y="75"/>
                  </a:lnTo>
                  <a:lnTo>
                    <a:pt x="29" y="79"/>
                  </a:lnTo>
                  <a:lnTo>
                    <a:pt x="21" y="86"/>
                  </a:lnTo>
                  <a:lnTo>
                    <a:pt x="18" y="86"/>
                  </a:lnTo>
                  <a:lnTo>
                    <a:pt x="14" y="86"/>
                  </a:lnTo>
                  <a:lnTo>
                    <a:pt x="10" y="84"/>
                  </a:lnTo>
                  <a:lnTo>
                    <a:pt x="7" y="82"/>
                  </a:lnTo>
                  <a:lnTo>
                    <a:pt x="2" y="78"/>
                  </a:lnTo>
                  <a:lnTo>
                    <a:pt x="0" y="76"/>
                  </a:lnTo>
                  <a:lnTo>
                    <a:pt x="0" y="72"/>
                  </a:lnTo>
                  <a:lnTo>
                    <a:pt x="2" y="69"/>
                  </a:lnTo>
                  <a:lnTo>
                    <a:pt x="11" y="64"/>
                  </a:lnTo>
                  <a:lnTo>
                    <a:pt x="19" y="58"/>
                  </a:lnTo>
                  <a:lnTo>
                    <a:pt x="26" y="53"/>
                  </a:lnTo>
                  <a:lnTo>
                    <a:pt x="35" y="50"/>
                  </a:lnTo>
                  <a:lnTo>
                    <a:pt x="41" y="46"/>
                  </a:lnTo>
                  <a:lnTo>
                    <a:pt x="49" y="43"/>
                  </a:lnTo>
                  <a:lnTo>
                    <a:pt x="55" y="41"/>
                  </a:lnTo>
                  <a:lnTo>
                    <a:pt x="63" y="38"/>
                  </a:lnTo>
                  <a:lnTo>
                    <a:pt x="69" y="35"/>
                  </a:lnTo>
                  <a:lnTo>
                    <a:pt x="76" y="32"/>
                  </a:lnTo>
                  <a:lnTo>
                    <a:pt x="83" y="28"/>
                  </a:lnTo>
                  <a:lnTo>
                    <a:pt x="90" y="25"/>
                  </a:lnTo>
                  <a:lnTo>
                    <a:pt x="97" y="20"/>
                  </a:lnTo>
                  <a:lnTo>
                    <a:pt x="105" y="15"/>
                  </a:lnTo>
                  <a:lnTo>
                    <a:pt x="114" y="9"/>
                  </a:lnTo>
                  <a:lnTo>
                    <a:pt x="122" y="3"/>
                  </a:lnTo>
                  <a:lnTo>
                    <a:pt x="125" y="0"/>
                  </a:lnTo>
                  <a:lnTo>
                    <a:pt x="128" y="0"/>
                  </a:lnTo>
                  <a:lnTo>
                    <a:pt x="131" y="1"/>
                  </a:lnTo>
                  <a:lnTo>
                    <a:pt x="133" y="3"/>
                  </a:lnTo>
                  <a:lnTo>
                    <a:pt x="134" y="5"/>
                  </a:lnTo>
                  <a:lnTo>
                    <a:pt x="135" y="7"/>
                  </a:lnTo>
                  <a:lnTo>
                    <a:pt x="135" y="11"/>
                  </a:lnTo>
                  <a:lnTo>
                    <a:pt x="133" y="14"/>
                  </a:lnTo>
                  <a:lnTo>
                    <a:pt x="133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1" name="Freeform 97"/>
            <p:cNvSpPr>
              <a:spLocks/>
            </p:cNvSpPr>
            <p:nvPr/>
          </p:nvSpPr>
          <p:spPr bwMode="auto">
            <a:xfrm>
              <a:off x="5556" y="3980"/>
              <a:ext cx="76" cy="320"/>
            </a:xfrm>
            <a:custGeom>
              <a:avLst/>
              <a:gdLst/>
              <a:ahLst/>
              <a:cxnLst>
                <a:cxn ang="0">
                  <a:pos x="71" y="22"/>
                </a:cxn>
                <a:cxn ang="0">
                  <a:pos x="66" y="46"/>
                </a:cxn>
                <a:cxn ang="0">
                  <a:pos x="62" y="69"/>
                </a:cxn>
                <a:cxn ang="0">
                  <a:pos x="57" y="93"/>
                </a:cxn>
                <a:cxn ang="0">
                  <a:pos x="54" y="114"/>
                </a:cxn>
                <a:cxn ang="0">
                  <a:pos x="51" y="136"/>
                </a:cxn>
                <a:cxn ang="0">
                  <a:pos x="49" y="160"/>
                </a:cxn>
                <a:cxn ang="0">
                  <a:pos x="44" y="185"/>
                </a:cxn>
                <a:cxn ang="0">
                  <a:pos x="40" y="207"/>
                </a:cxn>
                <a:cxn ang="0">
                  <a:pos x="36" y="223"/>
                </a:cxn>
                <a:cxn ang="0">
                  <a:pos x="31" y="237"/>
                </a:cxn>
                <a:cxn ang="0">
                  <a:pos x="28" y="251"/>
                </a:cxn>
                <a:cxn ang="0">
                  <a:pos x="23" y="264"/>
                </a:cxn>
                <a:cxn ang="0">
                  <a:pos x="19" y="278"/>
                </a:cxn>
                <a:cxn ang="0">
                  <a:pos x="15" y="292"/>
                </a:cxn>
                <a:cxn ang="0">
                  <a:pos x="11" y="308"/>
                </a:cxn>
                <a:cxn ang="0">
                  <a:pos x="9" y="319"/>
                </a:cxn>
                <a:cxn ang="0">
                  <a:pos x="5" y="320"/>
                </a:cxn>
                <a:cxn ang="0">
                  <a:pos x="2" y="320"/>
                </a:cxn>
                <a:cxn ang="0">
                  <a:pos x="0" y="318"/>
                </a:cxn>
                <a:cxn ang="0">
                  <a:pos x="2" y="306"/>
                </a:cxn>
                <a:cxn ang="0">
                  <a:pos x="5" y="291"/>
                </a:cxn>
                <a:cxn ang="0">
                  <a:pos x="6" y="275"/>
                </a:cxn>
                <a:cxn ang="0">
                  <a:pos x="7" y="261"/>
                </a:cxn>
                <a:cxn ang="0">
                  <a:pos x="9" y="246"/>
                </a:cxn>
                <a:cxn ang="0">
                  <a:pos x="10" y="232"/>
                </a:cxn>
                <a:cxn ang="0">
                  <a:pos x="11" y="217"/>
                </a:cxn>
                <a:cxn ang="0">
                  <a:pos x="14" y="202"/>
                </a:cxn>
                <a:cxn ang="0">
                  <a:pos x="18" y="179"/>
                </a:cxn>
                <a:cxn ang="0">
                  <a:pos x="24" y="153"/>
                </a:cxn>
                <a:cxn ang="0">
                  <a:pos x="28" y="131"/>
                </a:cxn>
                <a:cxn ang="0">
                  <a:pos x="33" y="109"/>
                </a:cxn>
                <a:cxn ang="0">
                  <a:pos x="39" y="87"/>
                </a:cxn>
                <a:cxn ang="0">
                  <a:pos x="44" y="66"/>
                </a:cxn>
                <a:cxn ang="0">
                  <a:pos x="51" y="43"/>
                </a:cxn>
                <a:cxn ang="0">
                  <a:pos x="57" y="18"/>
                </a:cxn>
                <a:cxn ang="0">
                  <a:pos x="63" y="2"/>
                </a:cxn>
                <a:cxn ang="0">
                  <a:pos x="68" y="0"/>
                </a:cxn>
                <a:cxn ang="0">
                  <a:pos x="73" y="1"/>
                </a:cxn>
                <a:cxn ang="0">
                  <a:pos x="76" y="6"/>
                </a:cxn>
                <a:cxn ang="0">
                  <a:pos x="76" y="8"/>
                </a:cxn>
              </a:cxnLst>
              <a:rect l="0" t="0" r="r" b="b"/>
              <a:pathLst>
                <a:path w="76" h="320">
                  <a:moveTo>
                    <a:pt x="76" y="8"/>
                  </a:moveTo>
                  <a:lnTo>
                    <a:pt x="71" y="22"/>
                  </a:lnTo>
                  <a:lnTo>
                    <a:pt x="68" y="34"/>
                  </a:lnTo>
                  <a:lnTo>
                    <a:pt x="66" y="46"/>
                  </a:lnTo>
                  <a:lnTo>
                    <a:pt x="64" y="58"/>
                  </a:lnTo>
                  <a:lnTo>
                    <a:pt x="62" y="69"/>
                  </a:lnTo>
                  <a:lnTo>
                    <a:pt x="59" y="81"/>
                  </a:lnTo>
                  <a:lnTo>
                    <a:pt x="57" y="93"/>
                  </a:lnTo>
                  <a:lnTo>
                    <a:pt x="57" y="104"/>
                  </a:lnTo>
                  <a:lnTo>
                    <a:pt x="54" y="114"/>
                  </a:lnTo>
                  <a:lnTo>
                    <a:pt x="53" y="125"/>
                  </a:lnTo>
                  <a:lnTo>
                    <a:pt x="51" y="136"/>
                  </a:lnTo>
                  <a:lnTo>
                    <a:pt x="50" y="148"/>
                  </a:lnTo>
                  <a:lnTo>
                    <a:pt x="49" y="160"/>
                  </a:lnTo>
                  <a:lnTo>
                    <a:pt x="46" y="173"/>
                  </a:lnTo>
                  <a:lnTo>
                    <a:pt x="44" y="185"/>
                  </a:lnTo>
                  <a:lnTo>
                    <a:pt x="42" y="199"/>
                  </a:lnTo>
                  <a:lnTo>
                    <a:pt x="40" y="207"/>
                  </a:lnTo>
                  <a:lnTo>
                    <a:pt x="37" y="215"/>
                  </a:lnTo>
                  <a:lnTo>
                    <a:pt x="36" y="223"/>
                  </a:lnTo>
                  <a:lnTo>
                    <a:pt x="33" y="230"/>
                  </a:lnTo>
                  <a:lnTo>
                    <a:pt x="31" y="237"/>
                  </a:lnTo>
                  <a:lnTo>
                    <a:pt x="29" y="244"/>
                  </a:lnTo>
                  <a:lnTo>
                    <a:pt x="28" y="251"/>
                  </a:lnTo>
                  <a:lnTo>
                    <a:pt x="25" y="257"/>
                  </a:lnTo>
                  <a:lnTo>
                    <a:pt x="23" y="264"/>
                  </a:lnTo>
                  <a:lnTo>
                    <a:pt x="22" y="271"/>
                  </a:lnTo>
                  <a:lnTo>
                    <a:pt x="19" y="278"/>
                  </a:lnTo>
                  <a:lnTo>
                    <a:pt x="17" y="285"/>
                  </a:lnTo>
                  <a:lnTo>
                    <a:pt x="15" y="292"/>
                  </a:lnTo>
                  <a:lnTo>
                    <a:pt x="13" y="301"/>
                  </a:lnTo>
                  <a:lnTo>
                    <a:pt x="11" y="308"/>
                  </a:lnTo>
                  <a:lnTo>
                    <a:pt x="10" y="318"/>
                  </a:lnTo>
                  <a:lnTo>
                    <a:pt x="9" y="319"/>
                  </a:lnTo>
                  <a:lnTo>
                    <a:pt x="7" y="320"/>
                  </a:lnTo>
                  <a:lnTo>
                    <a:pt x="5" y="320"/>
                  </a:lnTo>
                  <a:lnTo>
                    <a:pt x="4" y="320"/>
                  </a:lnTo>
                  <a:lnTo>
                    <a:pt x="2" y="320"/>
                  </a:lnTo>
                  <a:lnTo>
                    <a:pt x="1" y="319"/>
                  </a:lnTo>
                  <a:lnTo>
                    <a:pt x="0" y="318"/>
                  </a:lnTo>
                  <a:lnTo>
                    <a:pt x="1" y="315"/>
                  </a:lnTo>
                  <a:lnTo>
                    <a:pt x="2" y="306"/>
                  </a:lnTo>
                  <a:lnTo>
                    <a:pt x="3" y="298"/>
                  </a:lnTo>
                  <a:lnTo>
                    <a:pt x="5" y="291"/>
                  </a:lnTo>
                  <a:lnTo>
                    <a:pt x="5" y="283"/>
                  </a:lnTo>
                  <a:lnTo>
                    <a:pt x="6" y="275"/>
                  </a:lnTo>
                  <a:lnTo>
                    <a:pt x="7" y="268"/>
                  </a:lnTo>
                  <a:lnTo>
                    <a:pt x="7" y="261"/>
                  </a:lnTo>
                  <a:lnTo>
                    <a:pt x="7" y="254"/>
                  </a:lnTo>
                  <a:lnTo>
                    <a:pt x="9" y="246"/>
                  </a:lnTo>
                  <a:lnTo>
                    <a:pt x="9" y="240"/>
                  </a:lnTo>
                  <a:lnTo>
                    <a:pt x="10" y="232"/>
                  </a:lnTo>
                  <a:lnTo>
                    <a:pt x="11" y="225"/>
                  </a:lnTo>
                  <a:lnTo>
                    <a:pt x="11" y="217"/>
                  </a:lnTo>
                  <a:lnTo>
                    <a:pt x="12" y="210"/>
                  </a:lnTo>
                  <a:lnTo>
                    <a:pt x="14" y="202"/>
                  </a:lnTo>
                  <a:lnTo>
                    <a:pt x="16" y="193"/>
                  </a:lnTo>
                  <a:lnTo>
                    <a:pt x="18" y="179"/>
                  </a:lnTo>
                  <a:lnTo>
                    <a:pt x="20" y="166"/>
                  </a:lnTo>
                  <a:lnTo>
                    <a:pt x="24" y="153"/>
                  </a:lnTo>
                  <a:lnTo>
                    <a:pt x="26" y="143"/>
                  </a:lnTo>
                  <a:lnTo>
                    <a:pt x="28" y="131"/>
                  </a:lnTo>
                  <a:lnTo>
                    <a:pt x="31" y="120"/>
                  </a:lnTo>
                  <a:lnTo>
                    <a:pt x="33" y="109"/>
                  </a:lnTo>
                  <a:lnTo>
                    <a:pt x="37" y="98"/>
                  </a:lnTo>
                  <a:lnTo>
                    <a:pt x="39" y="87"/>
                  </a:lnTo>
                  <a:lnTo>
                    <a:pt x="42" y="77"/>
                  </a:lnTo>
                  <a:lnTo>
                    <a:pt x="44" y="66"/>
                  </a:lnTo>
                  <a:lnTo>
                    <a:pt x="47" y="55"/>
                  </a:lnTo>
                  <a:lnTo>
                    <a:pt x="51" y="43"/>
                  </a:lnTo>
                  <a:lnTo>
                    <a:pt x="54" y="31"/>
                  </a:lnTo>
                  <a:lnTo>
                    <a:pt x="57" y="18"/>
                  </a:lnTo>
                  <a:lnTo>
                    <a:pt x="63" y="6"/>
                  </a:lnTo>
                  <a:lnTo>
                    <a:pt x="63" y="2"/>
                  </a:lnTo>
                  <a:lnTo>
                    <a:pt x="66" y="0"/>
                  </a:lnTo>
                  <a:lnTo>
                    <a:pt x="68" y="0"/>
                  </a:lnTo>
                  <a:lnTo>
                    <a:pt x="71" y="0"/>
                  </a:lnTo>
                  <a:lnTo>
                    <a:pt x="73" y="1"/>
                  </a:lnTo>
                  <a:lnTo>
                    <a:pt x="76" y="3"/>
                  </a:lnTo>
                  <a:lnTo>
                    <a:pt x="76" y="6"/>
                  </a:lnTo>
                  <a:lnTo>
                    <a:pt x="76" y="8"/>
                  </a:lnTo>
                  <a:lnTo>
                    <a:pt x="76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2" name="Freeform 98"/>
            <p:cNvSpPr>
              <a:spLocks/>
            </p:cNvSpPr>
            <p:nvPr/>
          </p:nvSpPr>
          <p:spPr bwMode="auto">
            <a:xfrm>
              <a:off x="5157" y="4211"/>
              <a:ext cx="409" cy="70"/>
            </a:xfrm>
            <a:custGeom>
              <a:avLst/>
              <a:gdLst/>
              <a:ahLst/>
              <a:cxnLst>
                <a:cxn ang="0">
                  <a:pos x="29" y="2"/>
                </a:cxn>
                <a:cxn ang="0">
                  <a:pos x="67" y="6"/>
                </a:cxn>
                <a:cxn ang="0">
                  <a:pos x="98" y="9"/>
                </a:cxn>
                <a:cxn ang="0">
                  <a:pos x="125" y="12"/>
                </a:cxn>
                <a:cxn ang="0">
                  <a:pos x="151" y="14"/>
                </a:cxn>
                <a:cxn ang="0">
                  <a:pos x="177" y="18"/>
                </a:cxn>
                <a:cxn ang="0">
                  <a:pos x="209" y="20"/>
                </a:cxn>
                <a:cxn ang="0">
                  <a:pos x="248" y="23"/>
                </a:cxn>
                <a:cxn ang="0">
                  <a:pos x="277" y="25"/>
                </a:cxn>
                <a:cxn ang="0">
                  <a:pos x="292" y="27"/>
                </a:cxn>
                <a:cxn ang="0">
                  <a:pos x="309" y="32"/>
                </a:cxn>
                <a:cxn ang="0">
                  <a:pos x="328" y="36"/>
                </a:cxn>
                <a:cxn ang="0">
                  <a:pos x="345" y="41"/>
                </a:cxn>
                <a:cxn ang="0">
                  <a:pos x="362" y="46"/>
                </a:cxn>
                <a:cxn ang="0">
                  <a:pos x="379" y="50"/>
                </a:cxn>
                <a:cxn ang="0">
                  <a:pos x="396" y="54"/>
                </a:cxn>
                <a:cxn ang="0">
                  <a:pos x="406" y="57"/>
                </a:cxn>
                <a:cxn ang="0">
                  <a:pos x="409" y="61"/>
                </a:cxn>
                <a:cxn ang="0">
                  <a:pos x="408" y="66"/>
                </a:cxn>
                <a:cxn ang="0">
                  <a:pos x="404" y="70"/>
                </a:cxn>
                <a:cxn ang="0">
                  <a:pos x="394" y="68"/>
                </a:cxn>
                <a:cxn ang="0">
                  <a:pos x="378" y="66"/>
                </a:cxn>
                <a:cxn ang="0">
                  <a:pos x="361" y="63"/>
                </a:cxn>
                <a:cxn ang="0">
                  <a:pos x="343" y="61"/>
                </a:cxn>
                <a:cxn ang="0">
                  <a:pos x="324" y="60"/>
                </a:cxn>
                <a:cxn ang="0">
                  <a:pos x="306" y="58"/>
                </a:cxn>
                <a:cxn ang="0">
                  <a:pos x="290" y="55"/>
                </a:cxn>
                <a:cxn ang="0">
                  <a:pos x="275" y="54"/>
                </a:cxn>
                <a:cxn ang="0">
                  <a:pos x="245" y="52"/>
                </a:cxn>
                <a:cxn ang="0">
                  <a:pos x="208" y="48"/>
                </a:cxn>
                <a:cxn ang="0">
                  <a:pos x="178" y="44"/>
                </a:cxn>
                <a:cxn ang="0">
                  <a:pos x="154" y="39"/>
                </a:cxn>
                <a:cxn ang="0">
                  <a:pos x="132" y="35"/>
                </a:cxn>
                <a:cxn ang="0">
                  <a:pos x="107" y="28"/>
                </a:cxn>
                <a:cxn ang="0">
                  <a:pos x="78" y="24"/>
                </a:cxn>
                <a:cxn ang="0">
                  <a:pos x="41" y="20"/>
                </a:cxn>
                <a:cxn ang="0">
                  <a:pos x="16" y="17"/>
                </a:cxn>
                <a:cxn ang="0">
                  <a:pos x="12" y="14"/>
                </a:cxn>
                <a:cxn ang="0">
                  <a:pos x="6" y="11"/>
                </a:cxn>
                <a:cxn ang="0">
                  <a:pos x="0" y="5"/>
                </a:cxn>
                <a:cxn ang="0">
                  <a:pos x="1" y="1"/>
                </a:cxn>
                <a:cxn ang="0">
                  <a:pos x="4" y="0"/>
                </a:cxn>
                <a:cxn ang="0">
                  <a:pos x="7" y="1"/>
                </a:cxn>
              </a:cxnLst>
              <a:rect l="0" t="0" r="r" b="b"/>
              <a:pathLst>
                <a:path w="409" h="70">
                  <a:moveTo>
                    <a:pt x="7" y="1"/>
                  </a:moveTo>
                  <a:lnTo>
                    <a:pt x="29" y="2"/>
                  </a:lnTo>
                  <a:lnTo>
                    <a:pt x="50" y="5"/>
                  </a:lnTo>
                  <a:lnTo>
                    <a:pt x="67" y="6"/>
                  </a:lnTo>
                  <a:lnTo>
                    <a:pt x="84" y="9"/>
                  </a:lnTo>
                  <a:lnTo>
                    <a:pt x="98" y="9"/>
                  </a:lnTo>
                  <a:lnTo>
                    <a:pt x="113" y="11"/>
                  </a:lnTo>
                  <a:lnTo>
                    <a:pt x="125" y="12"/>
                  </a:lnTo>
                  <a:lnTo>
                    <a:pt x="138" y="14"/>
                  </a:lnTo>
                  <a:lnTo>
                    <a:pt x="151" y="14"/>
                  </a:lnTo>
                  <a:lnTo>
                    <a:pt x="164" y="17"/>
                  </a:lnTo>
                  <a:lnTo>
                    <a:pt x="177" y="18"/>
                  </a:lnTo>
                  <a:lnTo>
                    <a:pt x="193" y="19"/>
                  </a:lnTo>
                  <a:lnTo>
                    <a:pt x="209" y="20"/>
                  </a:lnTo>
                  <a:lnTo>
                    <a:pt x="227" y="21"/>
                  </a:lnTo>
                  <a:lnTo>
                    <a:pt x="248" y="23"/>
                  </a:lnTo>
                  <a:lnTo>
                    <a:pt x="270" y="25"/>
                  </a:lnTo>
                  <a:lnTo>
                    <a:pt x="277" y="25"/>
                  </a:lnTo>
                  <a:lnTo>
                    <a:pt x="285" y="26"/>
                  </a:lnTo>
                  <a:lnTo>
                    <a:pt x="292" y="27"/>
                  </a:lnTo>
                  <a:lnTo>
                    <a:pt x="301" y="30"/>
                  </a:lnTo>
                  <a:lnTo>
                    <a:pt x="309" y="32"/>
                  </a:lnTo>
                  <a:lnTo>
                    <a:pt x="318" y="34"/>
                  </a:lnTo>
                  <a:lnTo>
                    <a:pt x="328" y="36"/>
                  </a:lnTo>
                  <a:lnTo>
                    <a:pt x="336" y="39"/>
                  </a:lnTo>
                  <a:lnTo>
                    <a:pt x="345" y="41"/>
                  </a:lnTo>
                  <a:lnTo>
                    <a:pt x="354" y="44"/>
                  </a:lnTo>
                  <a:lnTo>
                    <a:pt x="362" y="46"/>
                  </a:lnTo>
                  <a:lnTo>
                    <a:pt x="372" y="49"/>
                  </a:lnTo>
                  <a:lnTo>
                    <a:pt x="379" y="50"/>
                  </a:lnTo>
                  <a:lnTo>
                    <a:pt x="388" y="52"/>
                  </a:lnTo>
                  <a:lnTo>
                    <a:pt x="396" y="54"/>
                  </a:lnTo>
                  <a:lnTo>
                    <a:pt x="403" y="55"/>
                  </a:lnTo>
                  <a:lnTo>
                    <a:pt x="406" y="57"/>
                  </a:lnTo>
                  <a:lnTo>
                    <a:pt x="408" y="58"/>
                  </a:lnTo>
                  <a:lnTo>
                    <a:pt x="409" y="61"/>
                  </a:lnTo>
                  <a:lnTo>
                    <a:pt x="409" y="63"/>
                  </a:lnTo>
                  <a:lnTo>
                    <a:pt x="408" y="66"/>
                  </a:lnTo>
                  <a:lnTo>
                    <a:pt x="406" y="68"/>
                  </a:lnTo>
                  <a:lnTo>
                    <a:pt x="404" y="70"/>
                  </a:lnTo>
                  <a:lnTo>
                    <a:pt x="401" y="70"/>
                  </a:lnTo>
                  <a:lnTo>
                    <a:pt x="394" y="68"/>
                  </a:lnTo>
                  <a:lnTo>
                    <a:pt x="386" y="66"/>
                  </a:lnTo>
                  <a:lnTo>
                    <a:pt x="378" y="66"/>
                  </a:lnTo>
                  <a:lnTo>
                    <a:pt x="370" y="64"/>
                  </a:lnTo>
                  <a:lnTo>
                    <a:pt x="361" y="63"/>
                  </a:lnTo>
                  <a:lnTo>
                    <a:pt x="352" y="62"/>
                  </a:lnTo>
                  <a:lnTo>
                    <a:pt x="343" y="61"/>
                  </a:lnTo>
                  <a:lnTo>
                    <a:pt x="334" y="61"/>
                  </a:lnTo>
                  <a:lnTo>
                    <a:pt x="324" y="60"/>
                  </a:lnTo>
                  <a:lnTo>
                    <a:pt x="316" y="58"/>
                  </a:lnTo>
                  <a:lnTo>
                    <a:pt x="306" y="58"/>
                  </a:lnTo>
                  <a:lnTo>
                    <a:pt x="298" y="57"/>
                  </a:lnTo>
                  <a:lnTo>
                    <a:pt x="290" y="55"/>
                  </a:lnTo>
                  <a:lnTo>
                    <a:pt x="282" y="54"/>
                  </a:lnTo>
                  <a:lnTo>
                    <a:pt x="275" y="54"/>
                  </a:lnTo>
                  <a:lnTo>
                    <a:pt x="268" y="54"/>
                  </a:lnTo>
                  <a:lnTo>
                    <a:pt x="245" y="52"/>
                  </a:lnTo>
                  <a:lnTo>
                    <a:pt x="225" y="50"/>
                  </a:lnTo>
                  <a:lnTo>
                    <a:pt x="208" y="48"/>
                  </a:lnTo>
                  <a:lnTo>
                    <a:pt x="193" y="46"/>
                  </a:lnTo>
                  <a:lnTo>
                    <a:pt x="178" y="44"/>
                  </a:lnTo>
                  <a:lnTo>
                    <a:pt x="165" y="41"/>
                  </a:lnTo>
                  <a:lnTo>
                    <a:pt x="154" y="39"/>
                  </a:lnTo>
                  <a:lnTo>
                    <a:pt x="143" y="37"/>
                  </a:lnTo>
                  <a:lnTo>
                    <a:pt x="132" y="35"/>
                  </a:lnTo>
                  <a:lnTo>
                    <a:pt x="120" y="32"/>
                  </a:lnTo>
                  <a:lnTo>
                    <a:pt x="107" y="28"/>
                  </a:lnTo>
                  <a:lnTo>
                    <a:pt x="94" y="26"/>
                  </a:lnTo>
                  <a:lnTo>
                    <a:pt x="78" y="24"/>
                  </a:lnTo>
                  <a:lnTo>
                    <a:pt x="61" y="22"/>
                  </a:lnTo>
                  <a:lnTo>
                    <a:pt x="41" y="20"/>
                  </a:lnTo>
                  <a:lnTo>
                    <a:pt x="19" y="18"/>
                  </a:lnTo>
                  <a:lnTo>
                    <a:pt x="16" y="17"/>
                  </a:lnTo>
                  <a:lnTo>
                    <a:pt x="14" y="15"/>
                  </a:lnTo>
                  <a:lnTo>
                    <a:pt x="12" y="14"/>
                  </a:lnTo>
                  <a:lnTo>
                    <a:pt x="9" y="13"/>
                  </a:lnTo>
                  <a:lnTo>
                    <a:pt x="6" y="11"/>
                  </a:lnTo>
                  <a:lnTo>
                    <a:pt x="3" y="8"/>
                  </a:lnTo>
                  <a:lnTo>
                    <a:pt x="0" y="5"/>
                  </a:lnTo>
                  <a:lnTo>
                    <a:pt x="0" y="2"/>
                  </a:lnTo>
                  <a:lnTo>
                    <a:pt x="1" y="1"/>
                  </a:lnTo>
                  <a:lnTo>
                    <a:pt x="3" y="1"/>
                  </a:lnTo>
                  <a:lnTo>
                    <a:pt x="4" y="0"/>
                  </a:lnTo>
                  <a:lnTo>
                    <a:pt x="7" y="1"/>
                  </a:lnTo>
                  <a:lnTo>
                    <a:pt x="7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3" name="Freeform 99"/>
            <p:cNvSpPr>
              <a:spLocks/>
            </p:cNvSpPr>
            <p:nvPr/>
          </p:nvSpPr>
          <p:spPr bwMode="auto">
            <a:xfrm>
              <a:off x="5101" y="3983"/>
              <a:ext cx="75" cy="239"/>
            </a:xfrm>
            <a:custGeom>
              <a:avLst/>
              <a:gdLst/>
              <a:ahLst/>
              <a:cxnLst>
                <a:cxn ang="0">
                  <a:pos x="22" y="16"/>
                </a:cxn>
                <a:cxn ang="0">
                  <a:pos x="25" y="29"/>
                </a:cxn>
                <a:cxn ang="0">
                  <a:pos x="28" y="39"/>
                </a:cxn>
                <a:cxn ang="0">
                  <a:pos x="32" y="49"/>
                </a:cxn>
                <a:cxn ang="0">
                  <a:pos x="37" y="60"/>
                </a:cxn>
                <a:cxn ang="0">
                  <a:pos x="41" y="69"/>
                </a:cxn>
                <a:cxn ang="0">
                  <a:pos x="45" y="81"/>
                </a:cxn>
                <a:cxn ang="0">
                  <a:pos x="50" y="92"/>
                </a:cxn>
                <a:cxn ang="0">
                  <a:pos x="54" y="108"/>
                </a:cxn>
                <a:cxn ang="0">
                  <a:pos x="57" y="126"/>
                </a:cxn>
                <a:cxn ang="0">
                  <a:pos x="60" y="143"/>
                </a:cxn>
                <a:cxn ang="0">
                  <a:pos x="63" y="158"/>
                </a:cxn>
                <a:cxn ang="0">
                  <a:pos x="65" y="173"/>
                </a:cxn>
                <a:cxn ang="0">
                  <a:pos x="68" y="189"/>
                </a:cxn>
                <a:cxn ang="0">
                  <a:pos x="70" y="204"/>
                </a:cxn>
                <a:cxn ang="0">
                  <a:pos x="73" y="223"/>
                </a:cxn>
                <a:cxn ang="0">
                  <a:pos x="75" y="236"/>
                </a:cxn>
                <a:cxn ang="0">
                  <a:pos x="72" y="239"/>
                </a:cxn>
                <a:cxn ang="0">
                  <a:pos x="69" y="239"/>
                </a:cxn>
                <a:cxn ang="0">
                  <a:pos x="66" y="237"/>
                </a:cxn>
                <a:cxn ang="0">
                  <a:pos x="64" y="225"/>
                </a:cxn>
                <a:cxn ang="0">
                  <a:pos x="59" y="208"/>
                </a:cxn>
                <a:cxn ang="0">
                  <a:pos x="54" y="192"/>
                </a:cxn>
                <a:cxn ang="0">
                  <a:pos x="50" y="176"/>
                </a:cxn>
                <a:cxn ang="0">
                  <a:pos x="45" y="162"/>
                </a:cxn>
                <a:cxn ang="0">
                  <a:pos x="39" y="147"/>
                </a:cxn>
                <a:cxn ang="0">
                  <a:pos x="35" y="131"/>
                </a:cxn>
                <a:cxn ang="0">
                  <a:pos x="29" y="114"/>
                </a:cxn>
                <a:cxn ang="0">
                  <a:pos x="25" y="98"/>
                </a:cxn>
                <a:cxn ang="0">
                  <a:pos x="22" y="87"/>
                </a:cxn>
                <a:cxn ang="0">
                  <a:pos x="17" y="75"/>
                </a:cxn>
                <a:cxn ang="0">
                  <a:pos x="13" y="64"/>
                </a:cxn>
                <a:cxn ang="0">
                  <a:pos x="9" y="54"/>
                </a:cxn>
                <a:cxn ang="0">
                  <a:pos x="5" y="43"/>
                </a:cxn>
                <a:cxn ang="0">
                  <a:pos x="2" y="31"/>
                </a:cxn>
                <a:cxn ang="0">
                  <a:pos x="0" y="18"/>
                </a:cxn>
                <a:cxn ang="0">
                  <a:pos x="0" y="9"/>
                </a:cxn>
                <a:cxn ang="0">
                  <a:pos x="1" y="5"/>
                </a:cxn>
                <a:cxn ang="0">
                  <a:pos x="3" y="2"/>
                </a:cxn>
                <a:cxn ang="0">
                  <a:pos x="7" y="0"/>
                </a:cxn>
                <a:cxn ang="0">
                  <a:pos x="13" y="0"/>
                </a:cxn>
                <a:cxn ang="0">
                  <a:pos x="18" y="3"/>
                </a:cxn>
                <a:cxn ang="0">
                  <a:pos x="22" y="8"/>
                </a:cxn>
                <a:cxn ang="0">
                  <a:pos x="22" y="11"/>
                </a:cxn>
              </a:cxnLst>
              <a:rect l="0" t="0" r="r" b="b"/>
              <a:pathLst>
                <a:path w="75" h="239">
                  <a:moveTo>
                    <a:pt x="22" y="11"/>
                  </a:moveTo>
                  <a:lnTo>
                    <a:pt x="22" y="16"/>
                  </a:lnTo>
                  <a:lnTo>
                    <a:pt x="24" y="23"/>
                  </a:lnTo>
                  <a:lnTo>
                    <a:pt x="25" y="29"/>
                  </a:lnTo>
                  <a:lnTo>
                    <a:pt x="27" y="35"/>
                  </a:lnTo>
                  <a:lnTo>
                    <a:pt x="28" y="39"/>
                  </a:lnTo>
                  <a:lnTo>
                    <a:pt x="30" y="44"/>
                  </a:lnTo>
                  <a:lnTo>
                    <a:pt x="32" y="49"/>
                  </a:lnTo>
                  <a:lnTo>
                    <a:pt x="35" y="55"/>
                  </a:lnTo>
                  <a:lnTo>
                    <a:pt x="37" y="60"/>
                  </a:lnTo>
                  <a:lnTo>
                    <a:pt x="39" y="64"/>
                  </a:lnTo>
                  <a:lnTo>
                    <a:pt x="41" y="69"/>
                  </a:lnTo>
                  <a:lnTo>
                    <a:pt x="43" y="75"/>
                  </a:lnTo>
                  <a:lnTo>
                    <a:pt x="45" y="81"/>
                  </a:lnTo>
                  <a:lnTo>
                    <a:pt x="47" y="87"/>
                  </a:lnTo>
                  <a:lnTo>
                    <a:pt x="50" y="92"/>
                  </a:lnTo>
                  <a:lnTo>
                    <a:pt x="52" y="98"/>
                  </a:lnTo>
                  <a:lnTo>
                    <a:pt x="54" y="108"/>
                  </a:lnTo>
                  <a:lnTo>
                    <a:pt x="56" y="117"/>
                  </a:lnTo>
                  <a:lnTo>
                    <a:pt x="57" y="126"/>
                  </a:lnTo>
                  <a:lnTo>
                    <a:pt x="59" y="134"/>
                  </a:lnTo>
                  <a:lnTo>
                    <a:pt x="60" y="143"/>
                  </a:lnTo>
                  <a:lnTo>
                    <a:pt x="63" y="150"/>
                  </a:lnTo>
                  <a:lnTo>
                    <a:pt x="63" y="158"/>
                  </a:lnTo>
                  <a:lnTo>
                    <a:pt x="65" y="166"/>
                  </a:lnTo>
                  <a:lnTo>
                    <a:pt x="65" y="173"/>
                  </a:lnTo>
                  <a:lnTo>
                    <a:pt x="66" y="182"/>
                  </a:lnTo>
                  <a:lnTo>
                    <a:pt x="68" y="189"/>
                  </a:lnTo>
                  <a:lnTo>
                    <a:pt x="69" y="197"/>
                  </a:lnTo>
                  <a:lnTo>
                    <a:pt x="70" y="204"/>
                  </a:lnTo>
                  <a:lnTo>
                    <a:pt x="71" y="214"/>
                  </a:lnTo>
                  <a:lnTo>
                    <a:pt x="73" y="223"/>
                  </a:lnTo>
                  <a:lnTo>
                    <a:pt x="75" y="234"/>
                  </a:lnTo>
                  <a:lnTo>
                    <a:pt x="75" y="236"/>
                  </a:lnTo>
                  <a:lnTo>
                    <a:pt x="73" y="237"/>
                  </a:lnTo>
                  <a:lnTo>
                    <a:pt x="72" y="239"/>
                  </a:lnTo>
                  <a:lnTo>
                    <a:pt x="71" y="239"/>
                  </a:lnTo>
                  <a:lnTo>
                    <a:pt x="69" y="239"/>
                  </a:lnTo>
                  <a:lnTo>
                    <a:pt x="68" y="239"/>
                  </a:lnTo>
                  <a:lnTo>
                    <a:pt x="66" y="237"/>
                  </a:lnTo>
                  <a:lnTo>
                    <a:pt x="66" y="236"/>
                  </a:lnTo>
                  <a:lnTo>
                    <a:pt x="64" y="225"/>
                  </a:lnTo>
                  <a:lnTo>
                    <a:pt x="62" y="216"/>
                  </a:lnTo>
                  <a:lnTo>
                    <a:pt x="59" y="208"/>
                  </a:lnTo>
                  <a:lnTo>
                    <a:pt x="56" y="199"/>
                  </a:lnTo>
                  <a:lnTo>
                    <a:pt x="54" y="192"/>
                  </a:lnTo>
                  <a:lnTo>
                    <a:pt x="52" y="184"/>
                  </a:lnTo>
                  <a:lnTo>
                    <a:pt x="50" y="176"/>
                  </a:lnTo>
                  <a:lnTo>
                    <a:pt x="47" y="170"/>
                  </a:lnTo>
                  <a:lnTo>
                    <a:pt x="45" y="162"/>
                  </a:lnTo>
                  <a:lnTo>
                    <a:pt x="42" y="155"/>
                  </a:lnTo>
                  <a:lnTo>
                    <a:pt x="39" y="147"/>
                  </a:lnTo>
                  <a:lnTo>
                    <a:pt x="37" y="140"/>
                  </a:lnTo>
                  <a:lnTo>
                    <a:pt x="35" y="131"/>
                  </a:lnTo>
                  <a:lnTo>
                    <a:pt x="31" y="122"/>
                  </a:lnTo>
                  <a:lnTo>
                    <a:pt x="29" y="114"/>
                  </a:lnTo>
                  <a:lnTo>
                    <a:pt x="28" y="105"/>
                  </a:lnTo>
                  <a:lnTo>
                    <a:pt x="25" y="98"/>
                  </a:lnTo>
                  <a:lnTo>
                    <a:pt x="23" y="92"/>
                  </a:lnTo>
                  <a:lnTo>
                    <a:pt x="22" y="87"/>
                  </a:lnTo>
                  <a:lnTo>
                    <a:pt x="19" y="81"/>
                  </a:lnTo>
                  <a:lnTo>
                    <a:pt x="17" y="75"/>
                  </a:lnTo>
                  <a:lnTo>
                    <a:pt x="15" y="69"/>
                  </a:lnTo>
                  <a:lnTo>
                    <a:pt x="13" y="64"/>
                  </a:lnTo>
                  <a:lnTo>
                    <a:pt x="11" y="60"/>
                  </a:lnTo>
                  <a:lnTo>
                    <a:pt x="9" y="54"/>
                  </a:lnTo>
                  <a:lnTo>
                    <a:pt x="7" y="49"/>
                  </a:lnTo>
                  <a:lnTo>
                    <a:pt x="5" y="43"/>
                  </a:lnTo>
                  <a:lnTo>
                    <a:pt x="4" y="38"/>
                  </a:lnTo>
                  <a:lnTo>
                    <a:pt x="2" y="31"/>
                  </a:lnTo>
                  <a:lnTo>
                    <a:pt x="2" y="25"/>
                  </a:lnTo>
                  <a:lnTo>
                    <a:pt x="0" y="18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7"/>
                  </a:lnTo>
                  <a:lnTo>
                    <a:pt x="1" y="5"/>
                  </a:lnTo>
                  <a:lnTo>
                    <a:pt x="2" y="3"/>
                  </a:lnTo>
                  <a:lnTo>
                    <a:pt x="3" y="2"/>
                  </a:lnTo>
                  <a:lnTo>
                    <a:pt x="5" y="1"/>
                  </a:lnTo>
                  <a:lnTo>
                    <a:pt x="7" y="0"/>
                  </a:lnTo>
                  <a:lnTo>
                    <a:pt x="10" y="0"/>
                  </a:lnTo>
                  <a:lnTo>
                    <a:pt x="13" y="0"/>
                  </a:lnTo>
                  <a:lnTo>
                    <a:pt x="17" y="2"/>
                  </a:lnTo>
                  <a:lnTo>
                    <a:pt x="18" y="3"/>
                  </a:lnTo>
                  <a:lnTo>
                    <a:pt x="19" y="5"/>
                  </a:lnTo>
                  <a:lnTo>
                    <a:pt x="22" y="8"/>
                  </a:lnTo>
                  <a:lnTo>
                    <a:pt x="22" y="11"/>
                  </a:lnTo>
                  <a:lnTo>
                    <a:pt x="22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4" name="Freeform 100"/>
            <p:cNvSpPr>
              <a:spLocks/>
            </p:cNvSpPr>
            <p:nvPr/>
          </p:nvSpPr>
          <p:spPr bwMode="auto">
            <a:xfrm>
              <a:off x="5081" y="3958"/>
              <a:ext cx="512" cy="55"/>
            </a:xfrm>
            <a:custGeom>
              <a:avLst/>
              <a:gdLst/>
              <a:ahLst/>
              <a:cxnLst>
                <a:cxn ang="0">
                  <a:pos x="11" y="39"/>
                </a:cxn>
                <a:cxn ang="0">
                  <a:pos x="24" y="35"/>
                </a:cxn>
                <a:cxn ang="0">
                  <a:pos x="36" y="30"/>
                </a:cxn>
                <a:cxn ang="0">
                  <a:pos x="49" y="28"/>
                </a:cxn>
                <a:cxn ang="0">
                  <a:pos x="62" y="25"/>
                </a:cxn>
                <a:cxn ang="0">
                  <a:pos x="74" y="22"/>
                </a:cxn>
                <a:cxn ang="0">
                  <a:pos x="87" y="21"/>
                </a:cxn>
                <a:cxn ang="0">
                  <a:pos x="100" y="20"/>
                </a:cxn>
                <a:cxn ang="0">
                  <a:pos x="123" y="16"/>
                </a:cxn>
                <a:cxn ang="0">
                  <a:pos x="165" y="11"/>
                </a:cxn>
                <a:cxn ang="0">
                  <a:pos x="214" y="8"/>
                </a:cxn>
                <a:cxn ang="0">
                  <a:pos x="270" y="4"/>
                </a:cxn>
                <a:cxn ang="0">
                  <a:pos x="325" y="2"/>
                </a:cxn>
                <a:cxn ang="0">
                  <a:pos x="377" y="1"/>
                </a:cxn>
                <a:cxn ang="0">
                  <a:pos x="424" y="0"/>
                </a:cxn>
                <a:cxn ang="0">
                  <a:pos x="461" y="1"/>
                </a:cxn>
                <a:cxn ang="0">
                  <a:pos x="481" y="2"/>
                </a:cxn>
                <a:cxn ang="0">
                  <a:pos x="493" y="3"/>
                </a:cxn>
                <a:cxn ang="0">
                  <a:pos x="503" y="6"/>
                </a:cxn>
                <a:cxn ang="0">
                  <a:pos x="508" y="8"/>
                </a:cxn>
                <a:cxn ang="0">
                  <a:pos x="512" y="11"/>
                </a:cxn>
                <a:cxn ang="0">
                  <a:pos x="508" y="13"/>
                </a:cxn>
                <a:cxn ang="0">
                  <a:pos x="501" y="14"/>
                </a:cxn>
                <a:cxn ang="0">
                  <a:pos x="480" y="14"/>
                </a:cxn>
                <a:cxn ang="0">
                  <a:pos x="430" y="16"/>
                </a:cxn>
                <a:cxn ang="0">
                  <a:pos x="361" y="21"/>
                </a:cxn>
                <a:cxn ang="0">
                  <a:pos x="281" y="26"/>
                </a:cxn>
                <a:cxn ang="0">
                  <a:pos x="200" y="33"/>
                </a:cxn>
                <a:cxn ang="0">
                  <a:pos x="124" y="39"/>
                </a:cxn>
                <a:cxn ang="0">
                  <a:pos x="61" y="46"/>
                </a:cxn>
                <a:cxn ang="0">
                  <a:pos x="20" y="51"/>
                </a:cxn>
                <a:cxn ang="0">
                  <a:pos x="7" y="55"/>
                </a:cxn>
                <a:cxn ang="0">
                  <a:pos x="3" y="53"/>
                </a:cxn>
                <a:cxn ang="0">
                  <a:pos x="0" y="48"/>
                </a:cxn>
                <a:cxn ang="0">
                  <a:pos x="3" y="43"/>
                </a:cxn>
                <a:cxn ang="0">
                  <a:pos x="5" y="42"/>
                </a:cxn>
              </a:cxnLst>
              <a:rect l="0" t="0" r="r" b="b"/>
              <a:pathLst>
                <a:path w="512" h="55">
                  <a:moveTo>
                    <a:pt x="5" y="42"/>
                  </a:moveTo>
                  <a:lnTo>
                    <a:pt x="11" y="39"/>
                  </a:lnTo>
                  <a:lnTo>
                    <a:pt x="18" y="37"/>
                  </a:lnTo>
                  <a:lnTo>
                    <a:pt x="24" y="35"/>
                  </a:lnTo>
                  <a:lnTo>
                    <a:pt x="31" y="34"/>
                  </a:lnTo>
                  <a:lnTo>
                    <a:pt x="36" y="30"/>
                  </a:lnTo>
                  <a:lnTo>
                    <a:pt x="43" y="29"/>
                  </a:lnTo>
                  <a:lnTo>
                    <a:pt x="49" y="28"/>
                  </a:lnTo>
                  <a:lnTo>
                    <a:pt x="57" y="27"/>
                  </a:lnTo>
                  <a:lnTo>
                    <a:pt x="62" y="25"/>
                  </a:lnTo>
                  <a:lnTo>
                    <a:pt x="67" y="24"/>
                  </a:lnTo>
                  <a:lnTo>
                    <a:pt x="74" y="22"/>
                  </a:lnTo>
                  <a:lnTo>
                    <a:pt x="80" y="22"/>
                  </a:lnTo>
                  <a:lnTo>
                    <a:pt x="87" y="21"/>
                  </a:lnTo>
                  <a:lnTo>
                    <a:pt x="93" y="20"/>
                  </a:lnTo>
                  <a:lnTo>
                    <a:pt x="100" y="20"/>
                  </a:lnTo>
                  <a:lnTo>
                    <a:pt x="106" y="19"/>
                  </a:lnTo>
                  <a:lnTo>
                    <a:pt x="123" y="16"/>
                  </a:lnTo>
                  <a:lnTo>
                    <a:pt x="143" y="13"/>
                  </a:lnTo>
                  <a:lnTo>
                    <a:pt x="165" y="11"/>
                  </a:lnTo>
                  <a:lnTo>
                    <a:pt x="190" y="10"/>
                  </a:lnTo>
                  <a:lnTo>
                    <a:pt x="214" y="8"/>
                  </a:lnTo>
                  <a:lnTo>
                    <a:pt x="241" y="6"/>
                  </a:lnTo>
                  <a:lnTo>
                    <a:pt x="270" y="4"/>
                  </a:lnTo>
                  <a:lnTo>
                    <a:pt x="297" y="3"/>
                  </a:lnTo>
                  <a:lnTo>
                    <a:pt x="325" y="2"/>
                  </a:lnTo>
                  <a:lnTo>
                    <a:pt x="352" y="1"/>
                  </a:lnTo>
                  <a:lnTo>
                    <a:pt x="377" y="1"/>
                  </a:lnTo>
                  <a:lnTo>
                    <a:pt x="401" y="1"/>
                  </a:lnTo>
                  <a:lnTo>
                    <a:pt x="424" y="0"/>
                  </a:lnTo>
                  <a:lnTo>
                    <a:pt x="444" y="1"/>
                  </a:lnTo>
                  <a:lnTo>
                    <a:pt x="461" y="1"/>
                  </a:lnTo>
                  <a:lnTo>
                    <a:pt x="475" y="2"/>
                  </a:lnTo>
                  <a:lnTo>
                    <a:pt x="481" y="2"/>
                  </a:lnTo>
                  <a:lnTo>
                    <a:pt x="488" y="2"/>
                  </a:lnTo>
                  <a:lnTo>
                    <a:pt x="493" y="3"/>
                  </a:lnTo>
                  <a:lnTo>
                    <a:pt x="498" y="4"/>
                  </a:lnTo>
                  <a:lnTo>
                    <a:pt x="503" y="6"/>
                  </a:lnTo>
                  <a:lnTo>
                    <a:pt x="506" y="8"/>
                  </a:lnTo>
                  <a:lnTo>
                    <a:pt x="508" y="8"/>
                  </a:lnTo>
                  <a:lnTo>
                    <a:pt x="512" y="10"/>
                  </a:lnTo>
                  <a:lnTo>
                    <a:pt x="512" y="11"/>
                  </a:lnTo>
                  <a:lnTo>
                    <a:pt x="512" y="13"/>
                  </a:lnTo>
                  <a:lnTo>
                    <a:pt x="508" y="13"/>
                  </a:lnTo>
                  <a:lnTo>
                    <a:pt x="505" y="13"/>
                  </a:lnTo>
                  <a:lnTo>
                    <a:pt x="501" y="14"/>
                  </a:lnTo>
                  <a:lnTo>
                    <a:pt x="497" y="14"/>
                  </a:lnTo>
                  <a:lnTo>
                    <a:pt x="480" y="14"/>
                  </a:lnTo>
                  <a:lnTo>
                    <a:pt x="458" y="15"/>
                  </a:lnTo>
                  <a:lnTo>
                    <a:pt x="430" y="16"/>
                  </a:lnTo>
                  <a:lnTo>
                    <a:pt x="397" y="20"/>
                  </a:lnTo>
                  <a:lnTo>
                    <a:pt x="361" y="21"/>
                  </a:lnTo>
                  <a:lnTo>
                    <a:pt x="323" y="23"/>
                  </a:lnTo>
                  <a:lnTo>
                    <a:pt x="281" y="26"/>
                  </a:lnTo>
                  <a:lnTo>
                    <a:pt x="240" y="29"/>
                  </a:lnTo>
                  <a:lnTo>
                    <a:pt x="200" y="33"/>
                  </a:lnTo>
                  <a:lnTo>
                    <a:pt x="160" y="36"/>
                  </a:lnTo>
                  <a:lnTo>
                    <a:pt x="124" y="39"/>
                  </a:lnTo>
                  <a:lnTo>
                    <a:pt x="91" y="42"/>
                  </a:lnTo>
                  <a:lnTo>
                    <a:pt x="61" y="46"/>
                  </a:lnTo>
                  <a:lnTo>
                    <a:pt x="37" y="49"/>
                  </a:lnTo>
                  <a:lnTo>
                    <a:pt x="20" y="51"/>
                  </a:lnTo>
                  <a:lnTo>
                    <a:pt x="10" y="54"/>
                  </a:lnTo>
                  <a:lnTo>
                    <a:pt x="7" y="55"/>
                  </a:lnTo>
                  <a:lnTo>
                    <a:pt x="5" y="54"/>
                  </a:lnTo>
                  <a:lnTo>
                    <a:pt x="3" y="53"/>
                  </a:lnTo>
                  <a:lnTo>
                    <a:pt x="2" y="51"/>
                  </a:lnTo>
                  <a:lnTo>
                    <a:pt x="0" y="48"/>
                  </a:lnTo>
                  <a:lnTo>
                    <a:pt x="2" y="46"/>
                  </a:lnTo>
                  <a:lnTo>
                    <a:pt x="3" y="43"/>
                  </a:lnTo>
                  <a:lnTo>
                    <a:pt x="5" y="42"/>
                  </a:lnTo>
                  <a:lnTo>
                    <a:pt x="5" y="4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5" name="Freeform 101"/>
            <p:cNvSpPr>
              <a:spLocks/>
            </p:cNvSpPr>
            <p:nvPr/>
          </p:nvSpPr>
          <p:spPr bwMode="auto">
            <a:xfrm>
              <a:off x="5504" y="3899"/>
              <a:ext cx="127" cy="83"/>
            </a:xfrm>
            <a:custGeom>
              <a:avLst/>
              <a:gdLst/>
              <a:ahLst/>
              <a:cxnLst>
                <a:cxn ang="0">
                  <a:pos x="12" y="1"/>
                </a:cxn>
                <a:cxn ang="0">
                  <a:pos x="20" y="4"/>
                </a:cxn>
                <a:cxn ang="0">
                  <a:pos x="26" y="8"/>
                </a:cxn>
                <a:cxn ang="0">
                  <a:pos x="34" y="12"/>
                </a:cxn>
                <a:cxn ang="0">
                  <a:pos x="42" y="16"/>
                </a:cxn>
                <a:cxn ang="0">
                  <a:pos x="49" y="20"/>
                </a:cxn>
                <a:cxn ang="0">
                  <a:pos x="56" y="23"/>
                </a:cxn>
                <a:cxn ang="0">
                  <a:pos x="63" y="28"/>
                </a:cxn>
                <a:cxn ang="0">
                  <a:pos x="70" y="32"/>
                </a:cxn>
                <a:cxn ang="0">
                  <a:pos x="77" y="36"/>
                </a:cxn>
                <a:cxn ang="0">
                  <a:pos x="83" y="41"/>
                </a:cxn>
                <a:cxn ang="0">
                  <a:pos x="91" y="45"/>
                </a:cxn>
                <a:cxn ang="0">
                  <a:pos x="97" y="49"/>
                </a:cxn>
                <a:cxn ang="0">
                  <a:pos x="104" y="55"/>
                </a:cxn>
                <a:cxn ang="0">
                  <a:pos x="110" y="60"/>
                </a:cxn>
                <a:cxn ang="0">
                  <a:pos x="118" y="65"/>
                </a:cxn>
                <a:cxn ang="0">
                  <a:pos x="124" y="70"/>
                </a:cxn>
                <a:cxn ang="0">
                  <a:pos x="127" y="73"/>
                </a:cxn>
                <a:cxn ang="0">
                  <a:pos x="127" y="76"/>
                </a:cxn>
                <a:cxn ang="0">
                  <a:pos x="127" y="79"/>
                </a:cxn>
                <a:cxn ang="0">
                  <a:pos x="127" y="81"/>
                </a:cxn>
                <a:cxn ang="0">
                  <a:pos x="125" y="81"/>
                </a:cxn>
                <a:cxn ang="0">
                  <a:pos x="123" y="82"/>
                </a:cxn>
                <a:cxn ang="0">
                  <a:pos x="120" y="83"/>
                </a:cxn>
                <a:cxn ang="0">
                  <a:pos x="119" y="83"/>
                </a:cxn>
                <a:cxn ang="0">
                  <a:pos x="116" y="82"/>
                </a:cxn>
                <a:cxn ang="0">
                  <a:pos x="112" y="81"/>
                </a:cxn>
                <a:cxn ang="0">
                  <a:pos x="109" y="81"/>
                </a:cxn>
                <a:cxn ang="0">
                  <a:pos x="106" y="80"/>
                </a:cxn>
                <a:cxn ang="0">
                  <a:pos x="103" y="79"/>
                </a:cxn>
                <a:cxn ang="0">
                  <a:pos x="101" y="78"/>
                </a:cxn>
                <a:cxn ang="0">
                  <a:pos x="99" y="76"/>
                </a:cxn>
                <a:cxn ang="0">
                  <a:pos x="97" y="75"/>
                </a:cxn>
                <a:cxn ang="0">
                  <a:pos x="91" y="70"/>
                </a:cxn>
                <a:cxn ang="0">
                  <a:pos x="85" y="66"/>
                </a:cxn>
                <a:cxn ang="0">
                  <a:pos x="80" y="61"/>
                </a:cxn>
                <a:cxn ang="0">
                  <a:pos x="75" y="57"/>
                </a:cxn>
                <a:cxn ang="0">
                  <a:pos x="68" y="53"/>
                </a:cxn>
                <a:cxn ang="0">
                  <a:pos x="64" y="49"/>
                </a:cxn>
                <a:cxn ang="0">
                  <a:pos x="59" y="45"/>
                </a:cxn>
                <a:cxn ang="0">
                  <a:pos x="54" y="42"/>
                </a:cxn>
                <a:cxn ang="0">
                  <a:pos x="49" y="38"/>
                </a:cxn>
                <a:cxn ang="0">
                  <a:pos x="42" y="35"/>
                </a:cxn>
                <a:cxn ang="0">
                  <a:pos x="37" y="31"/>
                </a:cxn>
                <a:cxn ang="0">
                  <a:pos x="31" y="28"/>
                </a:cxn>
                <a:cxn ang="0">
                  <a:pos x="25" y="23"/>
                </a:cxn>
                <a:cxn ang="0">
                  <a:pos x="20" y="20"/>
                </a:cxn>
                <a:cxn ang="0">
                  <a:pos x="12" y="17"/>
                </a:cxn>
                <a:cxn ang="0">
                  <a:pos x="5" y="13"/>
                </a:cxn>
                <a:cxn ang="0">
                  <a:pos x="2" y="10"/>
                </a:cxn>
                <a:cxn ang="0">
                  <a:pos x="1" y="8"/>
                </a:cxn>
                <a:cxn ang="0">
                  <a:pos x="0" y="5"/>
                </a:cxn>
                <a:cxn ang="0">
                  <a:pos x="2" y="3"/>
                </a:cxn>
                <a:cxn ang="0">
                  <a:pos x="3" y="1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12" y="1"/>
                </a:cxn>
                <a:cxn ang="0">
                  <a:pos x="12" y="1"/>
                </a:cxn>
              </a:cxnLst>
              <a:rect l="0" t="0" r="r" b="b"/>
              <a:pathLst>
                <a:path w="127" h="83">
                  <a:moveTo>
                    <a:pt x="12" y="1"/>
                  </a:moveTo>
                  <a:lnTo>
                    <a:pt x="20" y="4"/>
                  </a:lnTo>
                  <a:lnTo>
                    <a:pt x="26" y="8"/>
                  </a:lnTo>
                  <a:lnTo>
                    <a:pt x="34" y="12"/>
                  </a:lnTo>
                  <a:lnTo>
                    <a:pt x="42" y="16"/>
                  </a:lnTo>
                  <a:lnTo>
                    <a:pt x="49" y="20"/>
                  </a:lnTo>
                  <a:lnTo>
                    <a:pt x="56" y="23"/>
                  </a:lnTo>
                  <a:lnTo>
                    <a:pt x="63" y="28"/>
                  </a:lnTo>
                  <a:lnTo>
                    <a:pt x="70" y="32"/>
                  </a:lnTo>
                  <a:lnTo>
                    <a:pt x="77" y="36"/>
                  </a:lnTo>
                  <a:lnTo>
                    <a:pt x="83" y="41"/>
                  </a:lnTo>
                  <a:lnTo>
                    <a:pt x="91" y="45"/>
                  </a:lnTo>
                  <a:lnTo>
                    <a:pt x="97" y="49"/>
                  </a:lnTo>
                  <a:lnTo>
                    <a:pt x="104" y="55"/>
                  </a:lnTo>
                  <a:lnTo>
                    <a:pt x="110" y="60"/>
                  </a:lnTo>
                  <a:lnTo>
                    <a:pt x="118" y="65"/>
                  </a:lnTo>
                  <a:lnTo>
                    <a:pt x="124" y="70"/>
                  </a:lnTo>
                  <a:lnTo>
                    <a:pt x="127" y="73"/>
                  </a:lnTo>
                  <a:lnTo>
                    <a:pt x="127" y="76"/>
                  </a:lnTo>
                  <a:lnTo>
                    <a:pt x="127" y="79"/>
                  </a:lnTo>
                  <a:lnTo>
                    <a:pt x="127" y="81"/>
                  </a:lnTo>
                  <a:lnTo>
                    <a:pt x="125" y="81"/>
                  </a:lnTo>
                  <a:lnTo>
                    <a:pt x="123" y="82"/>
                  </a:lnTo>
                  <a:lnTo>
                    <a:pt x="120" y="83"/>
                  </a:lnTo>
                  <a:lnTo>
                    <a:pt x="119" y="83"/>
                  </a:lnTo>
                  <a:lnTo>
                    <a:pt x="116" y="82"/>
                  </a:lnTo>
                  <a:lnTo>
                    <a:pt x="112" y="81"/>
                  </a:lnTo>
                  <a:lnTo>
                    <a:pt x="109" y="81"/>
                  </a:lnTo>
                  <a:lnTo>
                    <a:pt x="106" y="80"/>
                  </a:lnTo>
                  <a:lnTo>
                    <a:pt x="103" y="79"/>
                  </a:lnTo>
                  <a:lnTo>
                    <a:pt x="101" y="78"/>
                  </a:lnTo>
                  <a:lnTo>
                    <a:pt x="99" y="76"/>
                  </a:lnTo>
                  <a:lnTo>
                    <a:pt x="97" y="75"/>
                  </a:lnTo>
                  <a:lnTo>
                    <a:pt x="91" y="70"/>
                  </a:lnTo>
                  <a:lnTo>
                    <a:pt x="85" y="66"/>
                  </a:lnTo>
                  <a:lnTo>
                    <a:pt x="80" y="61"/>
                  </a:lnTo>
                  <a:lnTo>
                    <a:pt x="75" y="57"/>
                  </a:lnTo>
                  <a:lnTo>
                    <a:pt x="68" y="53"/>
                  </a:lnTo>
                  <a:lnTo>
                    <a:pt x="64" y="49"/>
                  </a:lnTo>
                  <a:lnTo>
                    <a:pt x="59" y="45"/>
                  </a:lnTo>
                  <a:lnTo>
                    <a:pt x="54" y="42"/>
                  </a:lnTo>
                  <a:lnTo>
                    <a:pt x="49" y="38"/>
                  </a:lnTo>
                  <a:lnTo>
                    <a:pt x="42" y="35"/>
                  </a:lnTo>
                  <a:lnTo>
                    <a:pt x="37" y="31"/>
                  </a:lnTo>
                  <a:lnTo>
                    <a:pt x="31" y="28"/>
                  </a:lnTo>
                  <a:lnTo>
                    <a:pt x="25" y="23"/>
                  </a:lnTo>
                  <a:lnTo>
                    <a:pt x="20" y="20"/>
                  </a:lnTo>
                  <a:lnTo>
                    <a:pt x="12" y="17"/>
                  </a:lnTo>
                  <a:lnTo>
                    <a:pt x="5" y="13"/>
                  </a:lnTo>
                  <a:lnTo>
                    <a:pt x="2" y="10"/>
                  </a:lnTo>
                  <a:lnTo>
                    <a:pt x="1" y="8"/>
                  </a:lnTo>
                  <a:lnTo>
                    <a:pt x="0" y="5"/>
                  </a:lnTo>
                  <a:lnTo>
                    <a:pt x="2" y="3"/>
                  </a:lnTo>
                  <a:lnTo>
                    <a:pt x="3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12" y="1"/>
                  </a:lnTo>
                  <a:lnTo>
                    <a:pt x="12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6" name="Freeform 102"/>
            <p:cNvSpPr>
              <a:spLocks/>
            </p:cNvSpPr>
            <p:nvPr/>
          </p:nvSpPr>
          <p:spPr bwMode="auto">
            <a:xfrm>
              <a:off x="5449" y="4056"/>
              <a:ext cx="68" cy="77"/>
            </a:xfrm>
            <a:custGeom>
              <a:avLst/>
              <a:gdLst/>
              <a:ahLst/>
              <a:cxnLst>
                <a:cxn ang="0">
                  <a:pos x="23" y="11"/>
                </a:cxn>
                <a:cxn ang="0">
                  <a:pos x="19" y="16"/>
                </a:cxn>
                <a:cxn ang="0">
                  <a:pos x="16" y="20"/>
                </a:cxn>
                <a:cxn ang="0">
                  <a:pos x="15" y="27"/>
                </a:cxn>
                <a:cxn ang="0">
                  <a:pos x="15" y="33"/>
                </a:cxn>
                <a:cxn ang="0">
                  <a:pos x="17" y="40"/>
                </a:cxn>
                <a:cxn ang="0">
                  <a:pos x="19" y="44"/>
                </a:cxn>
                <a:cxn ang="0">
                  <a:pos x="24" y="48"/>
                </a:cxn>
                <a:cxn ang="0">
                  <a:pos x="29" y="49"/>
                </a:cxn>
                <a:cxn ang="0">
                  <a:pos x="33" y="49"/>
                </a:cxn>
                <a:cxn ang="0">
                  <a:pos x="39" y="48"/>
                </a:cxn>
                <a:cxn ang="0">
                  <a:pos x="43" y="45"/>
                </a:cxn>
                <a:cxn ang="0">
                  <a:pos x="46" y="42"/>
                </a:cxn>
                <a:cxn ang="0">
                  <a:pos x="49" y="36"/>
                </a:cxn>
                <a:cxn ang="0">
                  <a:pos x="52" y="32"/>
                </a:cxn>
                <a:cxn ang="0">
                  <a:pos x="52" y="28"/>
                </a:cxn>
                <a:cxn ang="0">
                  <a:pos x="53" y="21"/>
                </a:cxn>
                <a:cxn ang="0">
                  <a:pos x="54" y="16"/>
                </a:cxn>
                <a:cxn ang="0">
                  <a:pos x="57" y="10"/>
                </a:cxn>
                <a:cxn ang="0">
                  <a:pos x="60" y="10"/>
                </a:cxn>
                <a:cxn ang="0">
                  <a:pos x="63" y="14"/>
                </a:cxn>
                <a:cxn ang="0">
                  <a:pos x="65" y="19"/>
                </a:cxn>
                <a:cxn ang="0">
                  <a:pos x="66" y="25"/>
                </a:cxn>
                <a:cxn ang="0">
                  <a:pos x="67" y="36"/>
                </a:cxn>
                <a:cxn ang="0">
                  <a:pos x="66" y="47"/>
                </a:cxn>
                <a:cxn ang="0">
                  <a:pos x="62" y="57"/>
                </a:cxn>
                <a:cxn ang="0">
                  <a:pos x="57" y="66"/>
                </a:cxn>
                <a:cxn ang="0">
                  <a:pos x="51" y="71"/>
                </a:cxn>
                <a:cxn ang="0">
                  <a:pos x="43" y="75"/>
                </a:cxn>
                <a:cxn ang="0">
                  <a:pos x="35" y="77"/>
                </a:cxn>
                <a:cxn ang="0">
                  <a:pos x="24" y="77"/>
                </a:cxn>
                <a:cxn ang="0">
                  <a:pos x="13" y="74"/>
                </a:cxn>
                <a:cxn ang="0">
                  <a:pos x="5" y="66"/>
                </a:cxn>
                <a:cxn ang="0">
                  <a:pos x="1" y="57"/>
                </a:cxn>
                <a:cxn ang="0">
                  <a:pos x="0" y="45"/>
                </a:cxn>
                <a:cxn ang="0">
                  <a:pos x="0" y="33"/>
                </a:cxn>
                <a:cxn ang="0">
                  <a:pos x="3" y="21"/>
                </a:cxn>
                <a:cxn ang="0">
                  <a:pos x="10" y="10"/>
                </a:cxn>
                <a:cxn ang="0">
                  <a:pos x="18" y="3"/>
                </a:cxn>
                <a:cxn ang="0">
                  <a:pos x="28" y="0"/>
                </a:cxn>
                <a:cxn ang="0">
                  <a:pos x="31" y="1"/>
                </a:cxn>
                <a:cxn ang="0">
                  <a:pos x="32" y="4"/>
                </a:cxn>
                <a:cxn ang="0">
                  <a:pos x="29" y="8"/>
                </a:cxn>
                <a:cxn ang="0">
                  <a:pos x="26" y="10"/>
                </a:cxn>
              </a:cxnLst>
              <a:rect l="0" t="0" r="r" b="b"/>
              <a:pathLst>
                <a:path w="68" h="77">
                  <a:moveTo>
                    <a:pt x="26" y="10"/>
                  </a:moveTo>
                  <a:lnTo>
                    <a:pt x="23" y="11"/>
                  </a:lnTo>
                  <a:lnTo>
                    <a:pt x="20" y="14"/>
                  </a:lnTo>
                  <a:lnTo>
                    <a:pt x="19" y="16"/>
                  </a:lnTo>
                  <a:lnTo>
                    <a:pt x="17" y="18"/>
                  </a:lnTo>
                  <a:lnTo>
                    <a:pt x="16" y="20"/>
                  </a:lnTo>
                  <a:lnTo>
                    <a:pt x="15" y="23"/>
                  </a:lnTo>
                  <a:lnTo>
                    <a:pt x="15" y="27"/>
                  </a:lnTo>
                  <a:lnTo>
                    <a:pt x="15" y="31"/>
                  </a:lnTo>
                  <a:lnTo>
                    <a:pt x="15" y="33"/>
                  </a:lnTo>
                  <a:lnTo>
                    <a:pt x="16" y="36"/>
                  </a:lnTo>
                  <a:lnTo>
                    <a:pt x="17" y="40"/>
                  </a:lnTo>
                  <a:lnTo>
                    <a:pt x="18" y="42"/>
                  </a:lnTo>
                  <a:lnTo>
                    <a:pt x="19" y="44"/>
                  </a:lnTo>
                  <a:lnTo>
                    <a:pt x="23" y="46"/>
                  </a:lnTo>
                  <a:lnTo>
                    <a:pt x="24" y="48"/>
                  </a:lnTo>
                  <a:lnTo>
                    <a:pt x="27" y="49"/>
                  </a:lnTo>
                  <a:lnTo>
                    <a:pt x="29" y="49"/>
                  </a:lnTo>
                  <a:lnTo>
                    <a:pt x="31" y="49"/>
                  </a:lnTo>
                  <a:lnTo>
                    <a:pt x="33" y="49"/>
                  </a:lnTo>
                  <a:lnTo>
                    <a:pt x="37" y="49"/>
                  </a:lnTo>
                  <a:lnTo>
                    <a:pt x="39" y="48"/>
                  </a:lnTo>
                  <a:lnTo>
                    <a:pt x="40" y="47"/>
                  </a:lnTo>
                  <a:lnTo>
                    <a:pt x="43" y="45"/>
                  </a:lnTo>
                  <a:lnTo>
                    <a:pt x="45" y="44"/>
                  </a:lnTo>
                  <a:lnTo>
                    <a:pt x="46" y="42"/>
                  </a:lnTo>
                  <a:lnTo>
                    <a:pt x="49" y="40"/>
                  </a:lnTo>
                  <a:lnTo>
                    <a:pt x="49" y="36"/>
                  </a:lnTo>
                  <a:lnTo>
                    <a:pt x="51" y="34"/>
                  </a:lnTo>
                  <a:lnTo>
                    <a:pt x="52" y="32"/>
                  </a:lnTo>
                  <a:lnTo>
                    <a:pt x="52" y="30"/>
                  </a:lnTo>
                  <a:lnTo>
                    <a:pt x="52" y="28"/>
                  </a:lnTo>
                  <a:lnTo>
                    <a:pt x="53" y="25"/>
                  </a:lnTo>
                  <a:lnTo>
                    <a:pt x="53" y="21"/>
                  </a:lnTo>
                  <a:lnTo>
                    <a:pt x="53" y="18"/>
                  </a:lnTo>
                  <a:lnTo>
                    <a:pt x="54" y="16"/>
                  </a:lnTo>
                  <a:lnTo>
                    <a:pt x="54" y="14"/>
                  </a:lnTo>
                  <a:lnTo>
                    <a:pt x="57" y="10"/>
                  </a:lnTo>
                  <a:lnTo>
                    <a:pt x="59" y="10"/>
                  </a:lnTo>
                  <a:lnTo>
                    <a:pt x="60" y="10"/>
                  </a:lnTo>
                  <a:lnTo>
                    <a:pt x="60" y="12"/>
                  </a:lnTo>
                  <a:lnTo>
                    <a:pt x="63" y="14"/>
                  </a:lnTo>
                  <a:lnTo>
                    <a:pt x="64" y="17"/>
                  </a:lnTo>
                  <a:lnTo>
                    <a:pt x="65" y="19"/>
                  </a:lnTo>
                  <a:lnTo>
                    <a:pt x="66" y="22"/>
                  </a:lnTo>
                  <a:lnTo>
                    <a:pt x="66" y="25"/>
                  </a:lnTo>
                  <a:lnTo>
                    <a:pt x="68" y="31"/>
                  </a:lnTo>
                  <a:lnTo>
                    <a:pt x="67" y="36"/>
                  </a:lnTo>
                  <a:lnTo>
                    <a:pt x="66" y="42"/>
                  </a:lnTo>
                  <a:lnTo>
                    <a:pt x="66" y="47"/>
                  </a:lnTo>
                  <a:lnTo>
                    <a:pt x="64" y="51"/>
                  </a:lnTo>
                  <a:lnTo>
                    <a:pt x="62" y="57"/>
                  </a:lnTo>
                  <a:lnTo>
                    <a:pt x="59" y="60"/>
                  </a:lnTo>
                  <a:lnTo>
                    <a:pt x="57" y="66"/>
                  </a:lnTo>
                  <a:lnTo>
                    <a:pt x="54" y="69"/>
                  </a:lnTo>
                  <a:lnTo>
                    <a:pt x="51" y="71"/>
                  </a:lnTo>
                  <a:lnTo>
                    <a:pt x="47" y="74"/>
                  </a:lnTo>
                  <a:lnTo>
                    <a:pt x="43" y="75"/>
                  </a:lnTo>
                  <a:lnTo>
                    <a:pt x="39" y="77"/>
                  </a:lnTo>
                  <a:lnTo>
                    <a:pt x="35" y="77"/>
                  </a:lnTo>
                  <a:lnTo>
                    <a:pt x="29" y="77"/>
                  </a:lnTo>
                  <a:lnTo>
                    <a:pt x="24" y="77"/>
                  </a:lnTo>
                  <a:lnTo>
                    <a:pt x="19" y="76"/>
                  </a:lnTo>
                  <a:lnTo>
                    <a:pt x="13" y="74"/>
                  </a:lnTo>
                  <a:lnTo>
                    <a:pt x="9" y="70"/>
                  </a:lnTo>
                  <a:lnTo>
                    <a:pt x="5" y="66"/>
                  </a:lnTo>
                  <a:lnTo>
                    <a:pt x="3" y="62"/>
                  </a:lnTo>
                  <a:lnTo>
                    <a:pt x="1" y="57"/>
                  </a:lnTo>
                  <a:lnTo>
                    <a:pt x="0" y="51"/>
                  </a:lnTo>
                  <a:lnTo>
                    <a:pt x="0" y="45"/>
                  </a:lnTo>
                  <a:lnTo>
                    <a:pt x="0" y="40"/>
                  </a:lnTo>
                  <a:lnTo>
                    <a:pt x="0" y="33"/>
                  </a:lnTo>
                  <a:lnTo>
                    <a:pt x="2" y="27"/>
                  </a:lnTo>
                  <a:lnTo>
                    <a:pt x="3" y="21"/>
                  </a:lnTo>
                  <a:lnTo>
                    <a:pt x="6" y="16"/>
                  </a:lnTo>
                  <a:lnTo>
                    <a:pt x="10" y="10"/>
                  </a:lnTo>
                  <a:lnTo>
                    <a:pt x="14" y="7"/>
                  </a:lnTo>
                  <a:lnTo>
                    <a:pt x="18" y="3"/>
                  </a:lnTo>
                  <a:lnTo>
                    <a:pt x="24" y="1"/>
                  </a:lnTo>
                  <a:lnTo>
                    <a:pt x="28" y="0"/>
                  </a:lnTo>
                  <a:lnTo>
                    <a:pt x="30" y="0"/>
                  </a:lnTo>
                  <a:lnTo>
                    <a:pt x="31" y="1"/>
                  </a:lnTo>
                  <a:lnTo>
                    <a:pt x="32" y="2"/>
                  </a:lnTo>
                  <a:lnTo>
                    <a:pt x="32" y="4"/>
                  </a:lnTo>
                  <a:lnTo>
                    <a:pt x="31" y="6"/>
                  </a:lnTo>
                  <a:lnTo>
                    <a:pt x="29" y="8"/>
                  </a:lnTo>
                  <a:lnTo>
                    <a:pt x="26" y="10"/>
                  </a:lnTo>
                  <a:lnTo>
                    <a:pt x="26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7" name="Freeform 103"/>
            <p:cNvSpPr>
              <a:spLocks/>
            </p:cNvSpPr>
            <p:nvPr/>
          </p:nvSpPr>
          <p:spPr bwMode="auto">
            <a:xfrm>
              <a:off x="5494" y="4122"/>
              <a:ext cx="76" cy="74"/>
            </a:xfrm>
            <a:custGeom>
              <a:avLst/>
              <a:gdLst/>
              <a:ahLst/>
              <a:cxnLst>
                <a:cxn ang="0">
                  <a:pos x="65" y="32"/>
                </a:cxn>
                <a:cxn ang="0">
                  <a:pos x="64" y="25"/>
                </a:cxn>
                <a:cxn ang="0">
                  <a:pos x="60" y="21"/>
                </a:cxn>
                <a:cxn ang="0">
                  <a:pos x="54" y="17"/>
                </a:cxn>
                <a:cxn ang="0">
                  <a:pos x="49" y="14"/>
                </a:cxn>
                <a:cxn ang="0">
                  <a:pos x="41" y="17"/>
                </a:cxn>
                <a:cxn ang="0">
                  <a:pos x="33" y="23"/>
                </a:cxn>
                <a:cxn ang="0">
                  <a:pos x="30" y="30"/>
                </a:cxn>
                <a:cxn ang="0">
                  <a:pos x="27" y="34"/>
                </a:cxn>
                <a:cxn ang="0">
                  <a:pos x="27" y="40"/>
                </a:cxn>
                <a:cxn ang="0">
                  <a:pos x="31" y="46"/>
                </a:cxn>
                <a:cxn ang="0">
                  <a:pos x="37" y="51"/>
                </a:cxn>
                <a:cxn ang="0">
                  <a:pos x="44" y="54"/>
                </a:cxn>
                <a:cxn ang="0">
                  <a:pos x="48" y="55"/>
                </a:cxn>
                <a:cxn ang="0">
                  <a:pos x="52" y="55"/>
                </a:cxn>
                <a:cxn ang="0">
                  <a:pos x="58" y="57"/>
                </a:cxn>
                <a:cxn ang="0">
                  <a:pos x="62" y="61"/>
                </a:cxn>
                <a:cxn ang="0">
                  <a:pos x="61" y="68"/>
                </a:cxn>
                <a:cxn ang="0">
                  <a:pos x="55" y="72"/>
                </a:cxn>
                <a:cxn ang="0">
                  <a:pos x="50" y="73"/>
                </a:cxn>
                <a:cxn ang="0">
                  <a:pos x="41" y="73"/>
                </a:cxn>
                <a:cxn ang="0">
                  <a:pos x="33" y="72"/>
                </a:cxn>
                <a:cxn ang="0">
                  <a:pos x="23" y="69"/>
                </a:cxn>
                <a:cxn ang="0">
                  <a:pos x="15" y="64"/>
                </a:cxn>
                <a:cxn ang="0">
                  <a:pos x="9" y="59"/>
                </a:cxn>
                <a:cxn ang="0">
                  <a:pos x="4" y="51"/>
                </a:cxn>
                <a:cxn ang="0">
                  <a:pos x="0" y="44"/>
                </a:cxn>
                <a:cxn ang="0">
                  <a:pos x="0" y="35"/>
                </a:cxn>
                <a:cxn ang="0">
                  <a:pos x="2" y="25"/>
                </a:cxn>
                <a:cxn ang="0">
                  <a:pos x="7" y="17"/>
                </a:cxn>
                <a:cxn ang="0">
                  <a:pos x="12" y="10"/>
                </a:cxn>
                <a:cxn ang="0">
                  <a:pos x="21" y="5"/>
                </a:cxn>
                <a:cxn ang="0">
                  <a:pos x="30" y="2"/>
                </a:cxn>
                <a:cxn ang="0">
                  <a:pos x="39" y="0"/>
                </a:cxn>
                <a:cxn ang="0">
                  <a:pos x="50" y="0"/>
                </a:cxn>
                <a:cxn ang="0">
                  <a:pos x="59" y="3"/>
                </a:cxn>
                <a:cxn ang="0">
                  <a:pos x="66" y="5"/>
                </a:cxn>
                <a:cxn ang="0">
                  <a:pos x="71" y="10"/>
                </a:cxn>
                <a:cxn ang="0">
                  <a:pos x="73" y="15"/>
                </a:cxn>
                <a:cxn ang="0">
                  <a:pos x="75" y="21"/>
                </a:cxn>
                <a:cxn ang="0">
                  <a:pos x="76" y="27"/>
                </a:cxn>
                <a:cxn ang="0">
                  <a:pos x="74" y="32"/>
                </a:cxn>
                <a:cxn ang="0">
                  <a:pos x="73" y="37"/>
                </a:cxn>
                <a:cxn ang="0">
                  <a:pos x="69" y="43"/>
                </a:cxn>
                <a:cxn ang="0">
                  <a:pos x="66" y="46"/>
                </a:cxn>
                <a:cxn ang="0">
                  <a:pos x="64" y="46"/>
                </a:cxn>
                <a:cxn ang="0">
                  <a:pos x="64" y="43"/>
                </a:cxn>
                <a:cxn ang="0">
                  <a:pos x="64" y="37"/>
                </a:cxn>
                <a:cxn ang="0">
                  <a:pos x="65" y="35"/>
                </a:cxn>
              </a:cxnLst>
              <a:rect l="0" t="0" r="r" b="b"/>
              <a:pathLst>
                <a:path w="76" h="74">
                  <a:moveTo>
                    <a:pt x="65" y="35"/>
                  </a:moveTo>
                  <a:lnTo>
                    <a:pt x="65" y="32"/>
                  </a:lnTo>
                  <a:lnTo>
                    <a:pt x="65" y="29"/>
                  </a:lnTo>
                  <a:lnTo>
                    <a:pt x="64" y="25"/>
                  </a:lnTo>
                  <a:lnTo>
                    <a:pt x="62" y="23"/>
                  </a:lnTo>
                  <a:lnTo>
                    <a:pt x="60" y="21"/>
                  </a:lnTo>
                  <a:lnTo>
                    <a:pt x="58" y="19"/>
                  </a:lnTo>
                  <a:lnTo>
                    <a:pt x="54" y="17"/>
                  </a:lnTo>
                  <a:lnTo>
                    <a:pt x="52" y="15"/>
                  </a:lnTo>
                  <a:lnTo>
                    <a:pt x="49" y="14"/>
                  </a:lnTo>
                  <a:lnTo>
                    <a:pt x="45" y="15"/>
                  </a:lnTo>
                  <a:lnTo>
                    <a:pt x="41" y="17"/>
                  </a:lnTo>
                  <a:lnTo>
                    <a:pt x="37" y="20"/>
                  </a:lnTo>
                  <a:lnTo>
                    <a:pt x="33" y="23"/>
                  </a:lnTo>
                  <a:lnTo>
                    <a:pt x="31" y="28"/>
                  </a:lnTo>
                  <a:lnTo>
                    <a:pt x="30" y="30"/>
                  </a:lnTo>
                  <a:lnTo>
                    <a:pt x="28" y="32"/>
                  </a:lnTo>
                  <a:lnTo>
                    <a:pt x="27" y="34"/>
                  </a:lnTo>
                  <a:lnTo>
                    <a:pt x="27" y="36"/>
                  </a:lnTo>
                  <a:lnTo>
                    <a:pt x="27" y="40"/>
                  </a:lnTo>
                  <a:lnTo>
                    <a:pt x="28" y="43"/>
                  </a:lnTo>
                  <a:lnTo>
                    <a:pt x="31" y="46"/>
                  </a:lnTo>
                  <a:lnTo>
                    <a:pt x="34" y="49"/>
                  </a:lnTo>
                  <a:lnTo>
                    <a:pt x="37" y="51"/>
                  </a:lnTo>
                  <a:lnTo>
                    <a:pt x="41" y="54"/>
                  </a:lnTo>
                  <a:lnTo>
                    <a:pt x="44" y="54"/>
                  </a:lnTo>
                  <a:lnTo>
                    <a:pt x="46" y="55"/>
                  </a:lnTo>
                  <a:lnTo>
                    <a:pt x="48" y="55"/>
                  </a:lnTo>
                  <a:lnTo>
                    <a:pt x="50" y="55"/>
                  </a:lnTo>
                  <a:lnTo>
                    <a:pt x="52" y="55"/>
                  </a:lnTo>
                  <a:lnTo>
                    <a:pt x="55" y="56"/>
                  </a:lnTo>
                  <a:lnTo>
                    <a:pt x="58" y="57"/>
                  </a:lnTo>
                  <a:lnTo>
                    <a:pt x="60" y="58"/>
                  </a:lnTo>
                  <a:lnTo>
                    <a:pt x="62" y="61"/>
                  </a:lnTo>
                  <a:lnTo>
                    <a:pt x="62" y="64"/>
                  </a:lnTo>
                  <a:lnTo>
                    <a:pt x="61" y="68"/>
                  </a:lnTo>
                  <a:lnTo>
                    <a:pt x="58" y="71"/>
                  </a:lnTo>
                  <a:lnTo>
                    <a:pt x="55" y="72"/>
                  </a:lnTo>
                  <a:lnTo>
                    <a:pt x="52" y="73"/>
                  </a:lnTo>
                  <a:lnTo>
                    <a:pt x="50" y="73"/>
                  </a:lnTo>
                  <a:lnTo>
                    <a:pt x="47" y="74"/>
                  </a:lnTo>
                  <a:lnTo>
                    <a:pt x="41" y="73"/>
                  </a:lnTo>
                  <a:lnTo>
                    <a:pt x="37" y="73"/>
                  </a:lnTo>
                  <a:lnTo>
                    <a:pt x="33" y="72"/>
                  </a:lnTo>
                  <a:lnTo>
                    <a:pt x="27" y="71"/>
                  </a:lnTo>
                  <a:lnTo>
                    <a:pt x="23" y="69"/>
                  </a:lnTo>
                  <a:lnTo>
                    <a:pt x="19" y="67"/>
                  </a:lnTo>
                  <a:lnTo>
                    <a:pt x="15" y="64"/>
                  </a:lnTo>
                  <a:lnTo>
                    <a:pt x="12" y="62"/>
                  </a:lnTo>
                  <a:lnTo>
                    <a:pt x="9" y="59"/>
                  </a:lnTo>
                  <a:lnTo>
                    <a:pt x="6" y="56"/>
                  </a:lnTo>
                  <a:lnTo>
                    <a:pt x="4" y="51"/>
                  </a:lnTo>
                  <a:lnTo>
                    <a:pt x="2" y="48"/>
                  </a:lnTo>
                  <a:lnTo>
                    <a:pt x="0" y="44"/>
                  </a:lnTo>
                  <a:lnTo>
                    <a:pt x="0" y="40"/>
                  </a:lnTo>
                  <a:lnTo>
                    <a:pt x="0" y="35"/>
                  </a:lnTo>
                  <a:lnTo>
                    <a:pt x="1" y="31"/>
                  </a:lnTo>
                  <a:lnTo>
                    <a:pt x="2" y="25"/>
                  </a:lnTo>
                  <a:lnTo>
                    <a:pt x="5" y="21"/>
                  </a:lnTo>
                  <a:lnTo>
                    <a:pt x="7" y="17"/>
                  </a:lnTo>
                  <a:lnTo>
                    <a:pt x="9" y="14"/>
                  </a:lnTo>
                  <a:lnTo>
                    <a:pt x="12" y="10"/>
                  </a:lnTo>
                  <a:lnTo>
                    <a:pt x="17" y="7"/>
                  </a:lnTo>
                  <a:lnTo>
                    <a:pt x="21" y="5"/>
                  </a:lnTo>
                  <a:lnTo>
                    <a:pt x="25" y="3"/>
                  </a:lnTo>
                  <a:lnTo>
                    <a:pt x="30" y="2"/>
                  </a:lnTo>
                  <a:lnTo>
                    <a:pt x="35" y="0"/>
                  </a:lnTo>
                  <a:lnTo>
                    <a:pt x="39" y="0"/>
                  </a:lnTo>
                  <a:lnTo>
                    <a:pt x="44" y="0"/>
                  </a:lnTo>
                  <a:lnTo>
                    <a:pt x="50" y="0"/>
                  </a:lnTo>
                  <a:lnTo>
                    <a:pt x="54" y="1"/>
                  </a:lnTo>
                  <a:lnTo>
                    <a:pt x="59" y="3"/>
                  </a:lnTo>
                  <a:lnTo>
                    <a:pt x="64" y="5"/>
                  </a:lnTo>
                  <a:lnTo>
                    <a:pt x="66" y="5"/>
                  </a:lnTo>
                  <a:lnTo>
                    <a:pt x="68" y="8"/>
                  </a:lnTo>
                  <a:lnTo>
                    <a:pt x="71" y="10"/>
                  </a:lnTo>
                  <a:lnTo>
                    <a:pt x="73" y="14"/>
                  </a:lnTo>
                  <a:lnTo>
                    <a:pt x="73" y="15"/>
                  </a:lnTo>
                  <a:lnTo>
                    <a:pt x="75" y="18"/>
                  </a:lnTo>
                  <a:lnTo>
                    <a:pt x="75" y="21"/>
                  </a:lnTo>
                  <a:lnTo>
                    <a:pt x="76" y="24"/>
                  </a:lnTo>
                  <a:lnTo>
                    <a:pt x="76" y="27"/>
                  </a:lnTo>
                  <a:lnTo>
                    <a:pt x="75" y="30"/>
                  </a:lnTo>
                  <a:lnTo>
                    <a:pt x="74" y="32"/>
                  </a:lnTo>
                  <a:lnTo>
                    <a:pt x="74" y="35"/>
                  </a:lnTo>
                  <a:lnTo>
                    <a:pt x="73" y="37"/>
                  </a:lnTo>
                  <a:lnTo>
                    <a:pt x="72" y="40"/>
                  </a:lnTo>
                  <a:lnTo>
                    <a:pt x="69" y="43"/>
                  </a:lnTo>
                  <a:lnTo>
                    <a:pt x="68" y="45"/>
                  </a:lnTo>
                  <a:lnTo>
                    <a:pt x="66" y="46"/>
                  </a:lnTo>
                  <a:lnTo>
                    <a:pt x="64" y="46"/>
                  </a:lnTo>
                  <a:lnTo>
                    <a:pt x="64" y="46"/>
                  </a:lnTo>
                  <a:lnTo>
                    <a:pt x="64" y="45"/>
                  </a:lnTo>
                  <a:lnTo>
                    <a:pt x="64" y="43"/>
                  </a:lnTo>
                  <a:lnTo>
                    <a:pt x="64" y="41"/>
                  </a:lnTo>
                  <a:lnTo>
                    <a:pt x="64" y="37"/>
                  </a:lnTo>
                  <a:lnTo>
                    <a:pt x="65" y="35"/>
                  </a:lnTo>
                  <a:lnTo>
                    <a:pt x="65" y="3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8" name="Freeform 104"/>
            <p:cNvSpPr>
              <a:spLocks/>
            </p:cNvSpPr>
            <p:nvPr/>
          </p:nvSpPr>
          <p:spPr bwMode="auto">
            <a:xfrm>
              <a:off x="5506" y="4002"/>
              <a:ext cx="81" cy="79"/>
            </a:xfrm>
            <a:custGeom>
              <a:avLst/>
              <a:gdLst/>
              <a:ahLst/>
              <a:cxnLst>
                <a:cxn ang="0">
                  <a:pos x="43" y="6"/>
                </a:cxn>
                <a:cxn ang="0">
                  <a:pos x="37" y="8"/>
                </a:cxn>
                <a:cxn ang="0">
                  <a:pos x="30" y="12"/>
                </a:cxn>
                <a:cxn ang="0">
                  <a:pos x="26" y="19"/>
                </a:cxn>
                <a:cxn ang="0">
                  <a:pos x="21" y="25"/>
                </a:cxn>
                <a:cxn ang="0">
                  <a:pos x="20" y="33"/>
                </a:cxn>
                <a:cxn ang="0">
                  <a:pos x="19" y="38"/>
                </a:cxn>
                <a:cxn ang="0">
                  <a:pos x="21" y="45"/>
                </a:cxn>
                <a:cxn ang="0">
                  <a:pos x="26" y="49"/>
                </a:cxn>
                <a:cxn ang="0">
                  <a:pos x="32" y="54"/>
                </a:cxn>
                <a:cxn ang="0">
                  <a:pos x="38" y="55"/>
                </a:cxn>
                <a:cxn ang="0">
                  <a:pos x="45" y="56"/>
                </a:cxn>
                <a:cxn ang="0">
                  <a:pos x="52" y="56"/>
                </a:cxn>
                <a:cxn ang="0">
                  <a:pos x="57" y="55"/>
                </a:cxn>
                <a:cxn ang="0">
                  <a:pos x="61" y="52"/>
                </a:cxn>
                <a:cxn ang="0">
                  <a:pos x="65" y="47"/>
                </a:cxn>
                <a:cxn ang="0">
                  <a:pos x="67" y="44"/>
                </a:cxn>
                <a:cxn ang="0">
                  <a:pos x="68" y="38"/>
                </a:cxn>
                <a:cxn ang="0">
                  <a:pos x="68" y="33"/>
                </a:cxn>
                <a:cxn ang="0">
                  <a:pos x="67" y="28"/>
                </a:cxn>
                <a:cxn ang="0">
                  <a:pos x="66" y="24"/>
                </a:cxn>
                <a:cxn ang="0">
                  <a:pos x="64" y="19"/>
                </a:cxn>
                <a:cxn ang="0">
                  <a:pos x="63" y="13"/>
                </a:cxn>
                <a:cxn ang="0">
                  <a:pos x="65" y="10"/>
                </a:cxn>
                <a:cxn ang="0">
                  <a:pos x="68" y="10"/>
                </a:cxn>
                <a:cxn ang="0">
                  <a:pos x="73" y="12"/>
                </a:cxn>
                <a:cxn ang="0">
                  <a:pos x="78" y="20"/>
                </a:cxn>
                <a:cxn ang="0">
                  <a:pos x="81" y="30"/>
                </a:cxn>
                <a:cxn ang="0">
                  <a:pos x="81" y="38"/>
                </a:cxn>
                <a:cxn ang="0">
                  <a:pos x="81" y="47"/>
                </a:cxn>
                <a:cxn ang="0">
                  <a:pos x="79" y="56"/>
                </a:cxn>
                <a:cxn ang="0">
                  <a:pos x="75" y="63"/>
                </a:cxn>
                <a:cxn ang="0">
                  <a:pos x="69" y="69"/>
                </a:cxn>
                <a:cxn ang="0">
                  <a:pos x="62" y="74"/>
                </a:cxn>
                <a:cxn ang="0">
                  <a:pos x="55" y="77"/>
                </a:cxn>
                <a:cxn ang="0">
                  <a:pos x="49" y="79"/>
                </a:cxn>
                <a:cxn ang="0">
                  <a:pos x="41" y="79"/>
                </a:cxn>
                <a:cxn ang="0">
                  <a:pos x="36" y="79"/>
                </a:cxn>
                <a:cxn ang="0">
                  <a:pos x="29" y="76"/>
                </a:cxn>
                <a:cxn ang="0">
                  <a:pos x="23" y="74"/>
                </a:cxn>
                <a:cxn ang="0">
                  <a:pos x="18" y="71"/>
                </a:cxn>
                <a:cxn ang="0">
                  <a:pos x="12" y="65"/>
                </a:cxn>
                <a:cxn ang="0">
                  <a:pos x="6" y="60"/>
                </a:cxn>
                <a:cxn ang="0">
                  <a:pos x="1" y="50"/>
                </a:cxn>
                <a:cxn ang="0">
                  <a:pos x="0" y="41"/>
                </a:cxn>
                <a:cxn ang="0">
                  <a:pos x="3" y="30"/>
                </a:cxn>
                <a:cxn ang="0">
                  <a:pos x="9" y="20"/>
                </a:cxn>
                <a:cxn ang="0">
                  <a:pos x="18" y="10"/>
                </a:cxn>
                <a:cxn ang="0">
                  <a:pos x="26" y="4"/>
                </a:cxn>
                <a:cxn ang="0">
                  <a:pos x="38" y="2"/>
                </a:cxn>
                <a:cxn ang="0">
                  <a:pos x="46" y="0"/>
                </a:cxn>
                <a:cxn ang="0">
                  <a:pos x="49" y="2"/>
                </a:cxn>
                <a:cxn ang="0">
                  <a:pos x="51" y="4"/>
                </a:cxn>
                <a:cxn ang="0">
                  <a:pos x="49" y="6"/>
                </a:cxn>
                <a:cxn ang="0">
                  <a:pos x="48" y="6"/>
                </a:cxn>
              </a:cxnLst>
              <a:rect l="0" t="0" r="r" b="b"/>
              <a:pathLst>
                <a:path w="81" h="79">
                  <a:moveTo>
                    <a:pt x="48" y="6"/>
                  </a:moveTo>
                  <a:lnTo>
                    <a:pt x="43" y="6"/>
                  </a:lnTo>
                  <a:lnTo>
                    <a:pt x="40" y="7"/>
                  </a:lnTo>
                  <a:lnTo>
                    <a:pt x="37" y="8"/>
                  </a:lnTo>
                  <a:lnTo>
                    <a:pt x="34" y="10"/>
                  </a:lnTo>
                  <a:lnTo>
                    <a:pt x="30" y="12"/>
                  </a:lnTo>
                  <a:lnTo>
                    <a:pt x="28" y="16"/>
                  </a:lnTo>
                  <a:lnTo>
                    <a:pt x="26" y="19"/>
                  </a:lnTo>
                  <a:lnTo>
                    <a:pt x="23" y="22"/>
                  </a:lnTo>
                  <a:lnTo>
                    <a:pt x="21" y="25"/>
                  </a:lnTo>
                  <a:lnTo>
                    <a:pt x="21" y="29"/>
                  </a:lnTo>
                  <a:lnTo>
                    <a:pt x="20" y="33"/>
                  </a:lnTo>
                  <a:lnTo>
                    <a:pt x="20" y="36"/>
                  </a:lnTo>
                  <a:lnTo>
                    <a:pt x="19" y="38"/>
                  </a:lnTo>
                  <a:lnTo>
                    <a:pt x="21" y="42"/>
                  </a:lnTo>
                  <a:lnTo>
                    <a:pt x="21" y="45"/>
                  </a:lnTo>
                  <a:lnTo>
                    <a:pt x="23" y="47"/>
                  </a:lnTo>
                  <a:lnTo>
                    <a:pt x="26" y="49"/>
                  </a:lnTo>
                  <a:lnTo>
                    <a:pt x="29" y="51"/>
                  </a:lnTo>
                  <a:lnTo>
                    <a:pt x="32" y="54"/>
                  </a:lnTo>
                  <a:lnTo>
                    <a:pt x="35" y="55"/>
                  </a:lnTo>
                  <a:lnTo>
                    <a:pt x="38" y="55"/>
                  </a:lnTo>
                  <a:lnTo>
                    <a:pt x="41" y="56"/>
                  </a:lnTo>
                  <a:lnTo>
                    <a:pt x="45" y="56"/>
                  </a:lnTo>
                  <a:lnTo>
                    <a:pt x="49" y="56"/>
                  </a:lnTo>
                  <a:lnTo>
                    <a:pt x="52" y="56"/>
                  </a:lnTo>
                  <a:lnTo>
                    <a:pt x="55" y="56"/>
                  </a:lnTo>
                  <a:lnTo>
                    <a:pt x="57" y="55"/>
                  </a:lnTo>
                  <a:lnTo>
                    <a:pt x="60" y="54"/>
                  </a:lnTo>
                  <a:lnTo>
                    <a:pt x="61" y="52"/>
                  </a:lnTo>
                  <a:lnTo>
                    <a:pt x="64" y="50"/>
                  </a:lnTo>
                  <a:lnTo>
                    <a:pt x="65" y="47"/>
                  </a:lnTo>
                  <a:lnTo>
                    <a:pt x="66" y="46"/>
                  </a:lnTo>
                  <a:lnTo>
                    <a:pt x="67" y="44"/>
                  </a:lnTo>
                  <a:lnTo>
                    <a:pt x="68" y="41"/>
                  </a:lnTo>
                  <a:lnTo>
                    <a:pt x="68" y="38"/>
                  </a:lnTo>
                  <a:lnTo>
                    <a:pt x="68" y="36"/>
                  </a:lnTo>
                  <a:lnTo>
                    <a:pt x="68" y="33"/>
                  </a:lnTo>
                  <a:lnTo>
                    <a:pt x="68" y="30"/>
                  </a:lnTo>
                  <a:lnTo>
                    <a:pt x="67" y="28"/>
                  </a:lnTo>
                  <a:lnTo>
                    <a:pt x="67" y="26"/>
                  </a:lnTo>
                  <a:lnTo>
                    <a:pt x="66" y="24"/>
                  </a:lnTo>
                  <a:lnTo>
                    <a:pt x="64" y="21"/>
                  </a:lnTo>
                  <a:lnTo>
                    <a:pt x="64" y="19"/>
                  </a:lnTo>
                  <a:lnTo>
                    <a:pt x="64" y="17"/>
                  </a:lnTo>
                  <a:lnTo>
                    <a:pt x="63" y="13"/>
                  </a:lnTo>
                  <a:lnTo>
                    <a:pt x="64" y="11"/>
                  </a:lnTo>
                  <a:lnTo>
                    <a:pt x="65" y="10"/>
                  </a:lnTo>
                  <a:lnTo>
                    <a:pt x="67" y="10"/>
                  </a:lnTo>
                  <a:lnTo>
                    <a:pt x="68" y="10"/>
                  </a:lnTo>
                  <a:lnTo>
                    <a:pt x="70" y="11"/>
                  </a:lnTo>
                  <a:lnTo>
                    <a:pt x="73" y="12"/>
                  </a:lnTo>
                  <a:lnTo>
                    <a:pt x="75" y="16"/>
                  </a:lnTo>
                  <a:lnTo>
                    <a:pt x="78" y="20"/>
                  </a:lnTo>
                  <a:lnTo>
                    <a:pt x="79" y="25"/>
                  </a:lnTo>
                  <a:lnTo>
                    <a:pt x="81" y="30"/>
                  </a:lnTo>
                  <a:lnTo>
                    <a:pt x="81" y="35"/>
                  </a:lnTo>
                  <a:lnTo>
                    <a:pt x="81" y="38"/>
                  </a:lnTo>
                  <a:lnTo>
                    <a:pt x="81" y="44"/>
                  </a:lnTo>
                  <a:lnTo>
                    <a:pt x="81" y="47"/>
                  </a:lnTo>
                  <a:lnTo>
                    <a:pt x="81" y="52"/>
                  </a:lnTo>
                  <a:lnTo>
                    <a:pt x="79" y="56"/>
                  </a:lnTo>
                  <a:lnTo>
                    <a:pt x="78" y="59"/>
                  </a:lnTo>
                  <a:lnTo>
                    <a:pt x="75" y="63"/>
                  </a:lnTo>
                  <a:lnTo>
                    <a:pt x="73" y="66"/>
                  </a:lnTo>
                  <a:lnTo>
                    <a:pt x="69" y="69"/>
                  </a:lnTo>
                  <a:lnTo>
                    <a:pt x="66" y="72"/>
                  </a:lnTo>
                  <a:lnTo>
                    <a:pt x="62" y="74"/>
                  </a:lnTo>
                  <a:lnTo>
                    <a:pt x="59" y="76"/>
                  </a:lnTo>
                  <a:lnTo>
                    <a:pt x="55" y="77"/>
                  </a:lnTo>
                  <a:lnTo>
                    <a:pt x="52" y="79"/>
                  </a:lnTo>
                  <a:lnTo>
                    <a:pt x="49" y="79"/>
                  </a:lnTo>
                  <a:lnTo>
                    <a:pt x="46" y="79"/>
                  </a:lnTo>
                  <a:lnTo>
                    <a:pt x="41" y="79"/>
                  </a:lnTo>
                  <a:lnTo>
                    <a:pt x="39" y="79"/>
                  </a:lnTo>
                  <a:lnTo>
                    <a:pt x="36" y="79"/>
                  </a:lnTo>
                  <a:lnTo>
                    <a:pt x="33" y="78"/>
                  </a:lnTo>
                  <a:lnTo>
                    <a:pt x="29" y="76"/>
                  </a:lnTo>
                  <a:lnTo>
                    <a:pt x="26" y="76"/>
                  </a:lnTo>
                  <a:lnTo>
                    <a:pt x="23" y="74"/>
                  </a:lnTo>
                  <a:lnTo>
                    <a:pt x="21" y="73"/>
                  </a:lnTo>
                  <a:lnTo>
                    <a:pt x="18" y="71"/>
                  </a:lnTo>
                  <a:lnTo>
                    <a:pt x="14" y="68"/>
                  </a:lnTo>
                  <a:lnTo>
                    <a:pt x="12" y="65"/>
                  </a:lnTo>
                  <a:lnTo>
                    <a:pt x="10" y="64"/>
                  </a:lnTo>
                  <a:lnTo>
                    <a:pt x="6" y="60"/>
                  </a:lnTo>
                  <a:lnTo>
                    <a:pt x="3" y="56"/>
                  </a:lnTo>
                  <a:lnTo>
                    <a:pt x="1" y="50"/>
                  </a:lnTo>
                  <a:lnTo>
                    <a:pt x="1" y="46"/>
                  </a:lnTo>
                  <a:lnTo>
                    <a:pt x="0" y="41"/>
                  </a:lnTo>
                  <a:lnTo>
                    <a:pt x="2" y="35"/>
                  </a:lnTo>
                  <a:lnTo>
                    <a:pt x="3" y="30"/>
                  </a:lnTo>
                  <a:lnTo>
                    <a:pt x="6" y="25"/>
                  </a:lnTo>
                  <a:lnTo>
                    <a:pt x="9" y="20"/>
                  </a:lnTo>
                  <a:lnTo>
                    <a:pt x="12" y="16"/>
                  </a:lnTo>
                  <a:lnTo>
                    <a:pt x="18" y="10"/>
                  </a:lnTo>
                  <a:lnTo>
                    <a:pt x="22" y="7"/>
                  </a:lnTo>
                  <a:lnTo>
                    <a:pt x="26" y="4"/>
                  </a:lnTo>
                  <a:lnTo>
                    <a:pt x="32" y="3"/>
                  </a:lnTo>
                  <a:lnTo>
                    <a:pt x="38" y="2"/>
                  </a:lnTo>
                  <a:lnTo>
                    <a:pt x="43" y="0"/>
                  </a:lnTo>
                  <a:lnTo>
                    <a:pt x="46" y="0"/>
                  </a:lnTo>
                  <a:lnTo>
                    <a:pt x="48" y="2"/>
                  </a:lnTo>
                  <a:lnTo>
                    <a:pt x="49" y="2"/>
                  </a:lnTo>
                  <a:lnTo>
                    <a:pt x="50" y="4"/>
                  </a:lnTo>
                  <a:lnTo>
                    <a:pt x="51" y="4"/>
                  </a:lnTo>
                  <a:lnTo>
                    <a:pt x="50" y="5"/>
                  </a:lnTo>
                  <a:lnTo>
                    <a:pt x="49" y="6"/>
                  </a:lnTo>
                  <a:lnTo>
                    <a:pt x="48" y="6"/>
                  </a:lnTo>
                  <a:lnTo>
                    <a:pt x="48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29" name="Freeform 105"/>
            <p:cNvSpPr>
              <a:spLocks/>
            </p:cNvSpPr>
            <p:nvPr/>
          </p:nvSpPr>
          <p:spPr bwMode="auto">
            <a:xfrm>
              <a:off x="5438" y="3975"/>
              <a:ext cx="76" cy="65"/>
            </a:xfrm>
            <a:custGeom>
              <a:avLst/>
              <a:gdLst/>
              <a:ahLst/>
              <a:cxnLst>
                <a:cxn ang="0">
                  <a:pos x="73" y="38"/>
                </a:cxn>
                <a:cxn ang="0">
                  <a:pos x="65" y="49"/>
                </a:cxn>
                <a:cxn ang="0">
                  <a:pos x="56" y="57"/>
                </a:cxn>
                <a:cxn ang="0">
                  <a:pos x="46" y="63"/>
                </a:cxn>
                <a:cxn ang="0">
                  <a:pos x="34" y="65"/>
                </a:cxn>
                <a:cxn ang="0">
                  <a:pos x="23" y="65"/>
                </a:cxn>
                <a:cxn ang="0">
                  <a:pos x="13" y="62"/>
                </a:cxn>
                <a:cxn ang="0">
                  <a:pos x="6" y="55"/>
                </a:cxn>
                <a:cxn ang="0">
                  <a:pos x="2" y="46"/>
                </a:cxn>
                <a:cxn ang="0">
                  <a:pos x="0" y="37"/>
                </a:cxn>
                <a:cxn ang="0">
                  <a:pos x="2" y="29"/>
                </a:cxn>
                <a:cxn ang="0">
                  <a:pos x="6" y="20"/>
                </a:cxn>
                <a:cxn ang="0">
                  <a:pos x="12" y="12"/>
                </a:cxn>
                <a:cxn ang="0">
                  <a:pos x="20" y="6"/>
                </a:cxn>
                <a:cxn ang="0">
                  <a:pos x="28" y="3"/>
                </a:cxn>
                <a:cxn ang="0">
                  <a:pos x="38" y="0"/>
                </a:cxn>
                <a:cxn ang="0">
                  <a:pos x="46" y="2"/>
                </a:cxn>
                <a:cxn ang="0">
                  <a:pos x="51" y="3"/>
                </a:cxn>
                <a:cxn ang="0">
                  <a:pos x="54" y="7"/>
                </a:cxn>
                <a:cxn ang="0">
                  <a:pos x="54" y="12"/>
                </a:cxn>
                <a:cxn ang="0">
                  <a:pos x="50" y="16"/>
                </a:cxn>
                <a:cxn ang="0">
                  <a:pos x="46" y="17"/>
                </a:cxn>
                <a:cxn ang="0">
                  <a:pos x="41" y="17"/>
                </a:cxn>
                <a:cxn ang="0">
                  <a:pos x="37" y="17"/>
                </a:cxn>
                <a:cxn ang="0">
                  <a:pos x="31" y="21"/>
                </a:cxn>
                <a:cxn ang="0">
                  <a:pos x="26" y="29"/>
                </a:cxn>
                <a:cxn ang="0">
                  <a:pos x="25" y="34"/>
                </a:cxn>
                <a:cxn ang="0">
                  <a:pos x="25" y="38"/>
                </a:cxn>
                <a:cxn ang="0">
                  <a:pos x="28" y="43"/>
                </a:cxn>
                <a:cxn ang="0">
                  <a:pos x="31" y="46"/>
                </a:cxn>
                <a:cxn ang="0">
                  <a:pos x="37" y="47"/>
                </a:cxn>
                <a:cxn ang="0">
                  <a:pos x="42" y="47"/>
                </a:cxn>
                <a:cxn ang="0">
                  <a:pos x="48" y="46"/>
                </a:cxn>
                <a:cxn ang="0">
                  <a:pos x="54" y="43"/>
                </a:cxn>
                <a:cxn ang="0">
                  <a:pos x="60" y="39"/>
                </a:cxn>
                <a:cxn ang="0">
                  <a:pos x="63" y="35"/>
                </a:cxn>
                <a:cxn ang="0">
                  <a:pos x="65" y="31"/>
                </a:cxn>
                <a:cxn ang="0">
                  <a:pos x="69" y="27"/>
                </a:cxn>
                <a:cxn ang="0">
                  <a:pos x="74" y="26"/>
                </a:cxn>
                <a:cxn ang="0">
                  <a:pos x="76" y="29"/>
                </a:cxn>
                <a:cxn ang="0">
                  <a:pos x="75" y="32"/>
                </a:cxn>
              </a:cxnLst>
              <a:rect l="0" t="0" r="r" b="b"/>
              <a:pathLst>
                <a:path w="76" h="65">
                  <a:moveTo>
                    <a:pt x="75" y="32"/>
                  </a:moveTo>
                  <a:lnTo>
                    <a:pt x="73" y="38"/>
                  </a:lnTo>
                  <a:lnTo>
                    <a:pt x="69" y="44"/>
                  </a:lnTo>
                  <a:lnTo>
                    <a:pt x="65" y="49"/>
                  </a:lnTo>
                  <a:lnTo>
                    <a:pt x="62" y="55"/>
                  </a:lnTo>
                  <a:lnTo>
                    <a:pt x="56" y="57"/>
                  </a:lnTo>
                  <a:lnTo>
                    <a:pt x="51" y="60"/>
                  </a:lnTo>
                  <a:lnTo>
                    <a:pt x="46" y="63"/>
                  </a:lnTo>
                  <a:lnTo>
                    <a:pt x="40" y="65"/>
                  </a:lnTo>
                  <a:lnTo>
                    <a:pt x="34" y="65"/>
                  </a:lnTo>
                  <a:lnTo>
                    <a:pt x="28" y="65"/>
                  </a:lnTo>
                  <a:lnTo>
                    <a:pt x="23" y="65"/>
                  </a:lnTo>
                  <a:lnTo>
                    <a:pt x="19" y="63"/>
                  </a:lnTo>
                  <a:lnTo>
                    <a:pt x="13" y="62"/>
                  </a:lnTo>
                  <a:lnTo>
                    <a:pt x="10" y="59"/>
                  </a:lnTo>
                  <a:lnTo>
                    <a:pt x="6" y="55"/>
                  </a:lnTo>
                  <a:lnTo>
                    <a:pt x="4" y="51"/>
                  </a:lnTo>
                  <a:lnTo>
                    <a:pt x="2" y="46"/>
                  </a:lnTo>
                  <a:lnTo>
                    <a:pt x="1" y="42"/>
                  </a:lnTo>
                  <a:lnTo>
                    <a:pt x="0" y="37"/>
                  </a:lnTo>
                  <a:lnTo>
                    <a:pt x="1" y="33"/>
                  </a:lnTo>
                  <a:lnTo>
                    <a:pt x="2" y="29"/>
                  </a:lnTo>
                  <a:lnTo>
                    <a:pt x="3" y="24"/>
                  </a:lnTo>
                  <a:lnTo>
                    <a:pt x="6" y="20"/>
                  </a:lnTo>
                  <a:lnTo>
                    <a:pt x="9" y="17"/>
                  </a:lnTo>
                  <a:lnTo>
                    <a:pt x="12" y="12"/>
                  </a:lnTo>
                  <a:lnTo>
                    <a:pt x="15" y="9"/>
                  </a:lnTo>
                  <a:lnTo>
                    <a:pt x="20" y="6"/>
                  </a:lnTo>
                  <a:lnTo>
                    <a:pt x="24" y="5"/>
                  </a:lnTo>
                  <a:lnTo>
                    <a:pt x="28" y="3"/>
                  </a:lnTo>
                  <a:lnTo>
                    <a:pt x="34" y="2"/>
                  </a:lnTo>
                  <a:lnTo>
                    <a:pt x="38" y="0"/>
                  </a:lnTo>
                  <a:lnTo>
                    <a:pt x="43" y="2"/>
                  </a:lnTo>
                  <a:lnTo>
                    <a:pt x="46" y="2"/>
                  </a:lnTo>
                  <a:lnTo>
                    <a:pt x="48" y="3"/>
                  </a:lnTo>
                  <a:lnTo>
                    <a:pt x="51" y="3"/>
                  </a:lnTo>
                  <a:lnTo>
                    <a:pt x="52" y="4"/>
                  </a:lnTo>
                  <a:lnTo>
                    <a:pt x="54" y="7"/>
                  </a:lnTo>
                  <a:lnTo>
                    <a:pt x="54" y="10"/>
                  </a:lnTo>
                  <a:lnTo>
                    <a:pt x="54" y="12"/>
                  </a:lnTo>
                  <a:lnTo>
                    <a:pt x="51" y="15"/>
                  </a:lnTo>
                  <a:lnTo>
                    <a:pt x="50" y="16"/>
                  </a:lnTo>
                  <a:lnTo>
                    <a:pt x="48" y="17"/>
                  </a:lnTo>
                  <a:lnTo>
                    <a:pt x="46" y="17"/>
                  </a:lnTo>
                  <a:lnTo>
                    <a:pt x="42" y="17"/>
                  </a:lnTo>
                  <a:lnTo>
                    <a:pt x="41" y="17"/>
                  </a:lnTo>
                  <a:lnTo>
                    <a:pt x="39" y="17"/>
                  </a:lnTo>
                  <a:lnTo>
                    <a:pt x="37" y="17"/>
                  </a:lnTo>
                  <a:lnTo>
                    <a:pt x="35" y="19"/>
                  </a:lnTo>
                  <a:lnTo>
                    <a:pt x="31" y="21"/>
                  </a:lnTo>
                  <a:lnTo>
                    <a:pt x="28" y="24"/>
                  </a:lnTo>
                  <a:lnTo>
                    <a:pt x="26" y="29"/>
                  </a:lnTo>
                  <a:lnTo>
                    <a:pt x="25" y="32"/>
                  </a:lnTo>
                  <a:lnTo>
                    <a:pt x="25" y="34"/>
                  </a:lnTo>
                  <a:lnTo>
                    <a:pt x="25" y="36"/>
                  </a:lnTo>
                  <a:lnTo>
                    <a:pt x="25" y="38"/>
                  </a:lnTo>
                  <a:lnTo>
                    <a:pt x="26" y="40"/>
                  </a:lnTo>
                  <a:lnTo>
                    <a:pt x="28" y="43"/>
                  </a:lnTo>
                  <a:lnTo>
                    <a:pt x="29" y="44"/>
                  </a:lnTo>
                  <a:lnTo>
                    <a:pt x="31" y="46"/>
                  </a:lnTo>
                  <a:lnTo>
                    <a:pt x="34" y="47"/>
                  </a:lnTo>
                  <a:lnTo>
                    <a:pt x="37" y="47"/>
                  </a:lnTo>
                  <a:lnTo>
                    <a:pt x="39" y="47"/>
                  </a:lnTo>
                  <a:lnTo>
                    <a:pt x="42" y="47"/>
                  </a:lnTo>
                  <a:lnTo>
                    <a:pt x="46" y="47"/>
                  </a:lnTo>
                  <a:lnTo>
                    <a:pt x="48" y="46"/>
                  </a:lnTo>
                  <a:lnTo>
                    <a:pt x="51" y="45"/>
                  </a:lnTo>
                  <a:lnTo>
                    <a:pt x="54" y="43"/>
                  </a:lnTo>
                  <a:lnTo>
                    <a:pt x="56" y="43"/>
                  </a:lnTo>
                  <a:lnTo>
                    <a:pt x="60" y="39"/>
                  </a:lnTo>
                  <a:lnTo>
                    <a:pt x="62" y="37"/>
                  </a:lnTo>
                  <a:lnTo>
                    <a:pt x="63" y="35"/>
                  </a:lnTo>
                  <a:lnTo>
                    <a:pt x="65" y="33"/>
                  </a:lnTo>
                  <a:lnTo>
                    <a:pt x="65" y="31"/>
                  </a:lnTo>
                  <a:lnTo>
                    <a:pt x="68" y="29"/>
                  </a:lnTo>
                  <a:lnTo>
                    <a:pt x="69" y="27"/>
                  </a:lnTo>
                  <a:lnTo>
                    <a:pt x="71" y="26"/>
                  </a:lnTo>
                  <a:lnTo>
                    <a:pt x="74" y="26"/>
                  </a:lnTo>
                  <a:lnTo>
                    <a:pt x="75" y="27"/>
                  </a:lnTo>
                  <a:lnTo>
                    <a:pt x="76" y="29"/>
                  </a:lnTo>
                  <a:lnTo>
                    <a:pt x="75" y="32"/>
                  </a:lnTo>
                  <a:lnTo>
                    <a:pt x="75" y="3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0" name="Freeform 106"/>
            <p:cNvSpPr>
              <a:spLocks/>
            </p:cNvSpPr>
            <p:nvPr/>
          </p:nvSpPr>
          <p:spPr bwMode="auto">
            <a:xfrm>
              <a:off x="5174" y="4026"/>
              <a:ext cx="241" cy="49"/>
            </a:xfrm>
            <a:custGeom>
              <a:avLst/>
              <a:gdLst/>
              <a:ahLst/>
              <a:cxnLst>
                <a:cxn ang="0">
                  <a:pos x="31" y="6"/>
                </a:cxn>
                <a:cxn ang="0">
                  <a:pos x="59" y="12"/>
                </a:cxn>
                <a:cxn ang="0">
                  <a:pos x="85" y="19"/>
                </a:cxn>
                <a:cxn ang="0">
                  <a:pos x="111" y="24"/>
                </a:cxn>
                <a:cxn ang="0">
                  <a:pos x="136" y="30"/>
                </a:cxn>
                <a:cxn ang="0">
                  <a:pos x="160" y="32"/>
                </a:cxn>
                <a:cxn ang="0">
                  <a:pos x="188" y="35"/>
                </a:cxn>
                <a:cxn ang="0">
                  <a:pos x="217" y="36"/>
                </a:cxn>
                <a:cxn ang="0">
                  <a:pos x="234" y="37"/>
                </a:cxn>
                <a:cxn ang="0">
                  <a:pos x="239" y="38"/>
                </a:cxn>
                <a:cxn ang="0">
                  <a:pos x="241" y="40"/>
                </a:cxn>
                <a:cxn ang="0">
                  <a:pos x="240" y="44"/>
                </a:cxn>
                <a:cxn ang="0">
                  <a:pos x="237" y="46"/>
                </a:cxn>
                <a:cxn ang="0">
                  <a:pos x="233" y="48"/>
                </a:cxn>
                <a:cxn ang="0">
                  <a:pos x="227" y="49"/>
                </a:cxn>
                <a:cxn ang="0">
                  <a:pos x="208" y="49"/>
                </a:cxn>
                <a:cxn ang="0">
                  <a:pos x="180" y="49"/>
                </a:cxn>
                <a:cxn ang="0">
                  <a:pos x="153" y="48"/>
                </a:cxn>
                <a:cxn ang="0">
                  <a:pos x="128" y="47"/>
                </a:cxn>
                <a:cxn ang="0">
                  <a:pos x="102" y="45"/>
                </a:cxn>
                <a:cxn ang="0">
                  <a:pos x="77" y="40"/>
                </a:cxn>
                <a:cxn ang="0">
                  <a:pos x="51" y="36"/>
                </a:cxn>
                <a:cxn ang="0">
                  <a:pos x="24" y="30"/>
                </a:cxn>
                <a:cxn ang="0">
                  <a:pos x="7" y="24"/>
                </a:cxn>
                <a:cxn ang="0">
                  <a:pos x="3" y="21"/>
                </a:cxn>
                <a:cxn ang="0">
                  <a:pos x="0" y="17"/>
                </a:cxn>
                <a:cxn ang="0">
                  <a:pos x="0" y="12"/>
                </a:cxn>
                <a:cxn ang="0">
                  <a:pos x="2" y="8"/>
                </a:cxn>
                <a:cxn ang="0">
                  <a:pos x="4" y="4"/>
                </a:cxn>
                <a:cxn ang="0">
                  <a:pos x="9" y="1"/>
                </a:cxn>
                <a:cxn ang="0">
                  <a:pos x="13" y="0"/>
                </a:cxn>
                <a:cxn ang="0">
                  <a:pos x="18" y="1"/>
                </a:cxn>
              </a:cxnLst>
              <a:rect l="0" t="0" r="r" b="b"/>
              <a:pathLst>
                <a:path w="241" h="49">
                  <a:moveTo>
                    <a:pt x="18" y="1"/>
                  </a:moveTo>
                  <a:lnTo>
                    <a:pt x="31" y="6"/>
                  </a:lnTo>
                  <a:lnTo>
                    <a:pt x="45" y="9"/>
                  </a:lnTo>
                  <a:lnTo>
                    <a:pt x="59" y="12"/>
                  </a:lnTo>
                  <a:lnTo>
                    <a:pt x="72" y="15"/>
                  </a:lnTo>
                  <a:lnTo>
                    <a:pt x="85" y="19"/>
                  </a:lnTo>
                  <a:lnTo>
                    <a:pt x="98" y="22"/>
                  </a:lnTo>
                  <a:lnTo>
                    <a:pt x="111" y="24"/>
                  </a:lnTo>
                  <a:lnTo>
                    <a:pt x="123" y="27"/>
                  </a:lnTo>
                  <a:lnTo>
                    <a:pt x="136" y="30"/>
                  </a:lnTo>
                  <a:lnTo>
                    <a:pt x="147" y="32"/>
                  </a:lnTo>
                  <a:lnTo>
                    <a:pt x="160" y="32"/>
                  </a:lnTo>
                  <a:lnTo>
                    <a:pt x="173" y="34"/>
                  </a:lnTo>
                  <a:lnTo>
                    <a:pt x="188" y="35"/>
                  </a:lnTo>
                  <a:lnTo>
                    <a:pt x="201" y="36"/>
                  </a:lnTo>
                  <a:lnTo>
                    <a:pt x="217" y="36"/>
                  </a:lnTo>
                  <a:lnTo>
                    <a:pt x="232" y="37"/>
                  </a:lnTo>
                  <a:lnTo>
                    <a:pt x="234" y="37"/>
                  </a:lnTo>
                  <a:lnTo>
                    <a:pt x="237" y="37"/>
                  </a:lnTo>
                  <a:lnTo>
                    <a:pt x="239" y="38"/>
                  </a:lnTo>
                  <a:lnTo>
                    <a:pt x="240" y="38"/>
                  </a:lnTo>
                  <a:lnTo>
                    <a:pt x="241" y="40"/>
                  </a:lnTo>
                  <a:lnTo>
                    <a:pt x="241" y="42"/>
                  </a:lnTo>
                  <a:lnTo>
                    <a:pt x="240" y="44"/>
                  </a:lnTo>
                  <a:lnTo>
                    <a:pt x="239" y="45"/>
                  </a:lnTo>
                  <a:lnTo>
                    <a:pt x="237" y="46"/>
                  </a:lnTo>
                  <a:lnTo>
                    <a:pt x="236" y="47"/>
                  </a:lnTo>
                  <a:lnTo>
                    <a:pt x="233" y="48"/>
                  </a:lnTo>
                  <a:lnTo>
                    <a:pt x="231" y="49"/>
                  </a:lnTo>
                  <a:lnTo>
                    <a:pt x="227" y="49"/>
                  </a:lnTo>
                  <a:lnTo>
                    <a:pt x="224" y="49"/>
                  </a:lnTo>
                  <a:lnTo>
                    <a:pt x="208" y="49"/>
                  </a:lnTo>
                  <a:lnTo>
                    <a:pt x="194" y="49"/>
                  </a:lnTo>
                  <a:lnTo>
                    <a:pt x="180" y="49"/>
                  </a:lnTo>
                  <a:lnTo>
                    <a:pt x="166" y="49"/>
                  </a:lnTo>
                  <a:lnTo>
                    <a:pt x="153" y="48"/>
                  </a:lnTo>
                  <a:lnTo>
                    <a:pt x="140" y="48"/>
                  </a:lnTo>
                  <a:lnTo>
                    <a:pt x="128" y="47"/>
                  </a:lnTo>
                  <a:lnTo>
                    <a:pt x="115" y="47"/>
                  </a:lnTo>
                  <a:lnTo>
                    <a:pt x="102" y="45"/>
                  </a:lnTo>
                  <a:lnTo>
                    <a:pt x="90" y="44"/>
                  </a:lnTo>
                  <a:lnTo>
                    <a:pt x="77" y="40"/>
                  </a:lnTo>
                  <a:lnTo>
                    <a:pt x="64" y="39"/>
                  </a:lnTo>
                  <a:lnTo>
                    <a:pt x="51" y="36"/>
                  </a:lnTo>
                  <a:lnTo>
                    <a:pt x="38" y="33"/>
                  </a:lnTo>
                  <a:lnTo>
                    <a:pt x="24" y="30"/>
                  </a:lnTo>
                  <a:lnTo>
                    <a:pt x="10" y="26"/>
                  </a:lnTo>
                  <a:lnTo>
                    <a:pt x="7" y="24"/>
                  </a:lnTo>
                  <a:lnTo>
                    <a:pt x="4" y="23"/>
                  </a:lnTo>
                  <a:lnTo>
                    <a:pt x="3" y="21"/>
                  </a:lnTo>
                  <a:lnTo>
                    <a:pt x="2" y="20"/>
                  </a:lnTo>
                  <a:lnTo>
                    <a:pt x="0" y="17"/>
                  </a:lnTo>
                  <a:lnTo>
                    <a:pt x="0" y="14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2" y="8"/>
                  </a:lnTo>
                  <a:lnTo>
                    <a:pt x="3" y="6"/>
                  </a:lnTo>
                  <a:lnTo>
                    <a:pt x="4" y="4"/>
                  </a:lnTo>
                  <a:lnTo>
                    <a:pt x="7" y="2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0"/>
                  </a:lnTo>
                  <a:lnTo>
                    <a:pt x="18" y="1"/>
                  </a:lnTo>
                  <a:lnTo>
                    <a:pt x="18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1" name="Freeform 107"/>
            <p:cNvSpPr>
              <a:spLocks/>
            </p:cNvSpPr>
            <p:nvPr/>
          </p:nvSpPr>
          <p:spPr bwMode="auto">
            <a:xfrm>
              <a:off x="5370" y="4062"/>
              <a:ext cx="36" cy="176"/>
            </a:xfrm>
            <a:custGeom>
              <a:avLst/>
              <a:gdLst/>
              <a:ahLst/>
              <a:cxnLst>
                <a:cxn ang="0">
                  <a:pos x="34" y="11"/>
                </a:cxn>
                <a:cxn ang="0">
                  <a:pos x="27" y="19"/>
                </a:cxn>
                <a:cxn ang="0">
                  <a:pos x="23" y="28"/>
                </a:cxn>
                <a:cxn ang="0">
                  <a:pos x="19" y="38"/>
                </a:cxn>
                <a:cxn ang="0">
                  <a:pos x="17" y="48"/>
                </a:cxn>
                <a:cxn ang="0">
                  <a:pos x="15" y="56"/>
                </a:cxn>
                <a:cxn ang="0">
                  <a:pos x="15" y="67"/>
                </a:cxn>
                <a:cxn ang="0">
                  <a:pos x="15" y="77"/>
                </a:cxn>
                <a:cxn ang="0">
                  <a:pos x="15" y="88"/>
                </a:cxn>
                <a:cxn ang="0">
                  <a:pos x="16" y="97"/>
                </a:cxn>
                <a:cxn ang="0">
                  <a:pos x="18" y="108"/>
                </a:cxn>
                <a:cxn ang="0">
                  <a:pos x="19" y="119"/>
                </a:cxn>
                <a:cxn ang="0">
                  <a:pos x="22" y="129"/>
                </a:cxn>
                <a:cxn ang="0">
                  <a:pos x="24" y="140"/>
                </a:cxn>
                <a:cxn ang="0">
                  <a:pos x="26" y="150"/>
                </a:cxn>
                <a:cxn ang="0">
                  <a:pos x="27" y="160"/>
                </a:cxn>
                <a:cxn ang="0">
                  <a:pos x="29" y="171"/>
                </a:cxn>
                <a:cxn ang="0">
                  <a:pos x="29" y="174"/>
                </a:cxn>
                <a:cxn ang="0">
                  <a:pos x="27" y="176"/>
                </a:cxn>
                <a:cxn ang="0">
                  <a:pos x="25" y="176"/>
                </a:cxn>
                <a:cxn ang="0">
                  <a:pos x="22" y="175"/>
                </a:cxn>
                <a:cxn ang="0">
                  <a:pos x="18" y="173"/>
                </a:cxn>
                <a:cxn ang="0">
                  <a:pos x="15" y="171"/>
                </a:cxn>
                <a:cxn ang="0">
                  <a:pos x="12" y="167"/>
                </a:cxn>
                <a:cxn ang="0">
                  <a:pos x="11" y="163"/>
                </a:cxn>
                <a:cxn ang="0">
                  <a:pos x="9" y="151"/>
                </a:cxn>
                <a:cxn ang="0">
                  <a:pos x="7" y="141"/>
                </a:cxn>
                <a:cxn ang="0">
                  <a:pos x="4" y="130"/>
                </a:cxn>
                <a:cxn ang="0">
                  <a:pos x="3" y="120"/>
                </a:cxn>
                <a:cxn ang="0">
                  <a:pos x="1" y="109"/>
                </a:cxn>
                <a:cxn ang="0">
                  <a:pos x="1" y="100"/>
                </a:cxn>
                <a:cxn ang="0">
                  <a:pos x="0" y="90"/>
                </a:cxn>
                <a:cxn ang="0">
                  <a:pos x="0" y="80"/>
                </a:cxn>
                <a:cxn ang="0">
                  <a:pos x="0" y="71"/>
                </a:cxn>
                <a:cxn ang="0">
                  <a:pos x="1" y="62"/>
                </a:cxn>
                <a:cxn ang="0">
                  <a:pos x="3" y="52"/>
                </a:cxn>
                <a:cxn ang="0">
                  <a:pos x="5" y="43"/>
                </a:cxn>
                <a:cxn ang="0">
                  <a:pos x="9" y="34"/>
                </a:cxn>
                <a:cxn ang="0">
                  <a:pos x="12" y="25"/>
                </a:cxn>
                <a:cxn ang="0">
                  <a:pos x="18" y="15"/>
                </a:cxn>
                <a:cxn ang="0">
                  <a:pos x="25" y="5"/>
                </a:cxn>
                <a:cxn ang="0">
                  <a:pos x="27" y="2"/>
                </a:cxn>
                <a:cxn ang="0">
                  <a:pos x="30" y="1"/>
                </a:cxn>
                <a:cxn ang="0">
                  <a:pos x="32" y="0"/>
                </a:cxn>
                <a:cxn ang="0">
                  <a:pos x="35" y="1"/>
                </a:cxn>
                <a:cxn ang="0">
                  <a:pos x="36" y="2"/>
                </a:cxn>
                <a:cxn ang="0">
                  <a:pos x="36" y="4"/>
                </a:cxn>
                <a:cxn ang="0">
                  <a:pos x="36" y="8"/>
                </a:cxn>
                <a:cxn ang="0">
                  <a:pos x="34" y="11"/>
                </a:cxn>
                <a:cxn ang="0">
                  <a:pos x="34" y="11"/>
                </a:cxn>
              </a:cxnLst>
              <a:rect l="0" t="0" r="r" b="b"/>
              <a:pathLst>
                <a:path w="36" h="176">
                  <a:moveTo>
                    <a:pt x="34" y="11"/>
                  </a:moveTo>
                  <a:lnTo>
                    <a:pt x="27" y="19"/>
                  </a:lnTo>
                  <a:lnTo>
                    <a:pt x="23" y="28"/>
                  </a:lnTo>
                  <a:lnTo>
                    <a:pt x="19" y="38"/>
                  </a:lnTo>
                  <a:lnTo>
                    <a:pt x="17" y="48"/>
                  </a:lnTo>
                  <a:lnTo>
                    <a:pt x="15" y="56"/>
                  </a:lnTo>
                  <a:lnTo>
                    <a:pt x="15" y="67"/>
                  </a:lnTo>
                  <a:lnTo>
                    <a:pt x="15" y="77"/>
                  </a:lnTo>
                  <a:lnTo>
                    <a:pt x="15" y="88"/>
                  </a:lnTo>
                  <a:lnTo>
                    <a:pt x="16" y="97"/>
                  </a:lnTo>
                  <a:lnTo>
                    <a:pt x="18" y="108"/>
                  </a:lnTo>
                  <a:lnTo>
                    <a:pt x="19" y="119"/>
                  </a:lnTo>
                  <a:lnTo>
                    <a:pt x="22" y="129"/>
                  </a:lnTo>
                  <a:lnTo>
                    <a:pt x="24" y="140"/>
                  </a:lnTo>
                  <a:lnTo>
                    <a:pt x="26" y="150"/>
                  </a:lnTo>
                  <a:lnTo>
                    <a:pt x="27" y="160"/>
                  </a:lnTo>
                  <a:lnTo>
                    <a:pt x="29" y="171"/>
                  </a:lnTo>
                  <a:lnTo>
                    <a:pt x="29" y="174"/>
                  </a:lnTo>
                  <a:lnTo>
                    <a:pt x="27" y="176"/>
                  </a:lnTo>
                  <a:lnTo>
                    <a:pt x="25" y="176"/>
                  </a:lnTo>
                  <a:lnTo>
                    <a:pt x="22" y="175"/>
                  </a:lnTo>
                  <a:lnTo>
                    <a:pt x="18" y="173"/>
                  </a:lnTo>
                  <a:lnTo>
                    <a:pt x="15" y="171"/>
                  </a:lnTo>
                  <a:lnTo>
                    <a:pt x="12" y="167"/>
                  </a:lnTo>
                  <a:lnTo>
                    <a:pt x="11" y="163"/>
                  </a:lnTo>
                  <a:lnTo>
                    <a:pt x="9" y="151"/>
                  </a:lnTo>
                  <a:lnTo>
                    <a:pt x="7" y="141"/>
                  </a:lnTo>
                  <a:lnTo>
                    <a:pt x="4" y="130"/>
                  </a:lnTo>
                  <a:lnTo>
                    <a:pt x="3" y="120"/>
                  </a:lnTo>
                  <a:lnTo>
                    <a:pt x="1" y="109"/>
                  </a:lnTo>
                  <a:lnTo>
                    <a:pt x="1" y="100"/>
                  </a:lnTo>
                  <a:lnTo>
                    <a:pt x="0" y="90"/>
                  </a:lnTo>
                  <a:lnTo>
                    <a:pt x="0" y="80"/>
                  </a:lnTo>
                  <a:lnTo>
                    <a:pt x="0" y="71"/>
                  </a:lnTo>
                  <a:lnTo>
                    <a:pt x="1" y="62"/>
                  </a:lnTo>
                  <a:lnTo>
                    <a:pt x="3" y="52"/>
                  </a:lnTo>
                  <a:lnTo>
                    <a:pt x="5" y="43"/>
                  </a:lnTo>
                  <a:lnTo>
                    <a:pt x="9" y="34"/>
                  </a:lnTo>
                  <a:lnTo>
                    <a:pt x="12" y="25"/>
                  </a:lnTo>
                  <a:lnTo>
                    <a:pt x="18" y="15"/>
                  </a:lnTo>
                  <a:lnTo>
                    <a:pt x="25" y="5"/>
                  </a:lnTo>
                  <a:lnTo>
                    <a:pt x="27" y="2"/>
                  </a:lnTo>
                  <a:lnTo>
                    <a:pt x="30" y="1"/>
                  </a:lnTo>
                  <a:lnTo>
                    <a:pt x="32" y="0"/>
                  </a:lnTo>
                  <a:lnTo>
                    <a:pt x="35" y="1"/>
                  </a:lnTo>
                  <a:lnTo>
                    <a:pt x="36" y="2"/>
                  </a:lnTo>
                  <a:lnTo>
                    <a:pt x="36" y="4"/>
                  </a:lnTo>
                  <a:lnTo>
                    <a:pt x="36" y="8"/>
                  </a:lnTo>
                  <a:lnTo>
                    <a:pt x="34" y="11"/>
                  </a:lnTo>
                  <a:lnTo>
                    <a:pt x="34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2" name="Freeform 108"/>
            <p:cNvSpPr>
              <a:spLocks/>
            </p:cNvSpPr>
            <p:nvPr/>
          </p:nvSpPr>
          <p:spPr bwMode="auto">
            <a:xfrm>
              <a:off x="5186" y="4032"/>
              <a:ext cx="32" cy="94"/>
            </a:xfrm>
            <a:custGeom>
              <a:avLst/>
              <a:gdLst/>
              <a:ahLst/>
              <a:cxnLst>
                <a:cxn ang="0">
                  <a:pos x="15" y="5"/>
                </a:cxn>
                <a:cxn ang="0">
                  <a:pos x="17" y="11"/>
                </a:cxn>
                <a:cxn ang="0">
                  <a:pos x="18" y="16"/>
                </a:cxn>
                <a:cxn ang="0">
                  <a:pos x="19" y="21"/>
                </a:cxn>
                <a:cxn ang="0">
                  <a:pos x="21" y="27"/>
                </a:cxn>
                <a:cxn ang="0">
                  <a:pos x="22" y="32"/>
                </a:cxn>
                <a:cxn ang="0">
                  <a:pos x="23" y="36"/>
                </a:cxn>
                <a:cxn ang="0">
                  <a:pos x="24" y="42"/>
                </a:cxn>
                <a:cxn ang="0">
                  <a:pos x="25" y="46"/>
                </a:cxn>
                <a:cxn ang="0">
                  <a:pos x="26" y="52"/>
                </a:cxn>
                <a:cxn ang="0">
                  <a:pos x="26" y="56"/>
                </a:cxn>
                <a:cxn ang="0">
                  <a:pos x="27" y="60"/>
                </a:cxn>
                <a:cxn ang="0">
                  <a:pos x="28" y="67"/>
                </a:cxn>
                <a:cxn ang="0">
                  <a:pos x="29" y="71"/>
                </a:cxn>
                <a:cxn ang="0">
                  <a:pos x="29" y="77"/>
                </a:cxn>
                <a:cxn ang="0">
                  <a:pos x="31" y="83"/>
                </a:cxn>
                <a:cxn ang="0">
                  <a:pos x="32" y="88"/>
                </a:cxn>
                <a:cxn ang="0">
                  <a:pos x="32" y="91"/>
                </a:cxn>
                <a:cxn ang="0">
                  <a:pos x="31" y="93"/>
                </a:cxn>
                <a:cxn ang="0">
                  <a:pos x="29" y="93"/>
                </a:cxn>
                <a:cxn ang="0">
                  <a:pos x="28" y="94"/>
                </a:cxn>
                <a:cxn ang="0">
                  <a:pos x="26" y="94"/>
                </a:cxn>
                <a:cxn ang="0">
                  <a:pos x="25" y="93"/>
                </a:cxn>
                <a:cxn ang="0">
                  <a:pos x="23" y="92"/>
                </a:cxn>
                <a:cxn ang="0">
                  <a:pos x="23" y="90"/>
                </a:cxn>
                <a:cxn ang="0">
                  <a:pos x="21" y="84"/>
                </a:cxn>
                <a:cxn ang="0">
                  <a:pos x="21" y="78"/>
                </a:cxn>
                <a:cxn ang="0">
                  <a:pos x="19" y="73"/>
                </a:cxn>
                <a:cxn ang="0">
                  <a:pos x="18" y="68"/>
                </a:cxn>
                <a:cxn ang="0">
                  <a:pos x="18" y="64"/>
                </a:cxn>
                <a:cxn ang="0">
                  <a:pos x="15" y="58"/>
                </a:cxn>
                <a:cxn ang="0">
                  <a:pos x="14" y="54"/>
                </a:cxn>
                <a:cxn ang="0">
                  <a:pos x="13" y="49"/>
                </a:cxn>
                <a:cxn ang="0">
                  <a:pos x="12" y="44"/>
                </a:cxn>
                <a:cxn ang="0">
                  <a:pos x="10" y="40"/>
                </a:cxn>
                <a:cxn ang="0">
                  <a:pos x="9" y="35"/>
                </a:cxn>
                <a:cxn ang="0">
                  <a:pos x="8" y="31"/>
                </a:cxn>
                <a:cxn ang="0">
                  <a:pos x="6" y="26"/>
                </a:cxn>
                <a:cxn ang="0">
                  <a:pos x="5" y="20"/>
                </a:cxn>
                <a:cxn ang="0">
                  <a:pos x="2" y="15"/>
                </a:cxn>
                <a:cxn ang="0">
                  <a:pos x="1" y="9"/>
                </a:cxn>
                <a:cxn ang="0">
                  <a:pos x="0" y="6"/>
                </a:cxn>
                <a:cxn ang="0">
                  <a:pos x="1" y="4"/>
                </a:cxn>
                <a:cxn ang="0">
                  <a:pos x="4" y="2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11" y="0"/>
                </a:cxn>
                <a:cxn ang="0">
                  <a:pos x="13" y="2"/>
                </a:cxn>
                <a:cxn ang="0">
                  <a:pos x="15" y="5"/>
                </a:cxn>
                <a:cxn ang="0">
                  <a:pos x="15" y="5"/>
                </a:cxn>
              </a:cxnLst>
              <a:rect l="0" t="0" r="r" b="b"/>
              <a:pathLst>
                <a:path w="32" h="94">
                  <a:moveTo>
                    <a:pt x="15" y="5"/>
                  </a:moveTo>
                  <a:lnTo>
                    <a:pt x="17" y="11"/>
                  </a:lnTo>
                  <a:lnTo>
                    <a:pt x="18" y="16"/>
                  </a:lnTo>
                  <a:lnTo>
                    <a:pt x="19" y="21"/>
                  </a:lnTo>
                  <a:lnTo>
                    <a:pt x="21" y="27"/>
                  </a:lnTo>
                  <a:lnTo>
                    <a:pt x="22" y="32"/>
                  </a:lnTo>
                  <a:lnTo>
                    <a:pt x="23" y="36"/>
                  </a:lnTo>
                  <a:lnTo>
                    <a:pt x="24" y="42"/>
                  </a:lnTo>
                  <a:lnTo>
                    <a:pt x="25" y="46"/>
                  </a:lnTo>
                  <a:lnTo>
                    <a:pt x="26" y="52"/>
                  </a:lnTo>
                  <a:lnTo>
                    <a:pt x="26" y="56"/>
                  </a:lnTo>
                  <a:lnTo>
                    <a:pt x="27" y="60"/>
                  </a:lnTo>
                  <a:lnTo>
                    <a:pt x="28" y="67"/>
                  </a:lnTo>
                  <a:lnTo>
                    <a:pt x="29" y="71"/>
                  </a:lnTo>
                  <a:lnTo>
                    <a:pt x="29" y="77"/>
                  </a:lnTo>
                  <a:lnTo>
                    <a:pt x="31" y="83"/>
                  </a:lnTo>
                  <a:lnTo>
                    <a:pt x="32" y="88"/>
                  </a:lnTo>
                  <a:lnTo>
                    <a:pt x="32" y="91"/>
                  </a:lnTo>
                  <a:lnTo>
                    <a:pt x="31" y="93"/>
                  </a:lnTo>
                  <a:lnTo>
                    <a:pt x="29" y="93"/>
                  </a:lnTo>
                  <a:lnTo>
                    <a:pt x="28" y="94"/>
                  </a:lnTo>
                  <a:lnTo>
                    <a:pt x="26" y="94"/>
                  </a:lnTo>
                  <a:lnTo>
                    <a:pt x="25" y="93"/>
                  </a:lnTo>
                  <a:lnTo>
                    <a:pt x="23" y="92"/>
                  </a:lnTo>
                  <a:lnTo>
                    <a:pt x="23" y="90"/>
                  </a:lnTo>
                  <a:lnTo>
                    <a:pt x="21" y="84"/>
                  </a:lnTo>
                  <a:lnTo>
                    <a:pt x="21" y="78"/>
                  </a:lnTo>
                  <a:lnTo>
                    <a:pt x="19" y="73"/>
                  </a:lnTo>
                  <a:lnTo>
                    <a:pt x="18" y="68"/>
                  </a:lnTo>
                  <a:lnTo>
                    <a:pt x="18" y="64"/>
                  </a:lnTo>
                  <a:lnTo>
                    <a:pt x="15" y="58"/>
                  </a:lnTo>
                  <a:lnTo>
                    <a:pt x="14" y="54"/>
                  </a:lnTo>
                  <a:lnTo>
                    <a:pt x="13" y="49"/>
                  </a:lnTo>
                  <a:lnTo>
                    <a:pt x="12" y="44"/>
                  </a:lnTo>
                  <a:lnTo>
                    <a:pt x="10" y="40"/>
                  </a:lnTo>
                  <a:lnTo>
                    <a:pt x="9" y="35"/>
                  </a:lnTo>
                  <a:lnTo>
                    <a:pt x="8" y="31"/>
                  </a:lnTo>
                  <a:lnTo>
                    <a:pt x="6" y="26"/>
                  </a:lnTo>
                  <a:lnTo>
                    <a:pt x="5" y="20"/>
                  </a:lnTo>
                  <a:lnTo>
                    <a:pt x="2" y="15"/>
                  </a:lnTo>
                  <a:lnTo>
                    <a:pt x="1" y="9"/>
                  </a:lnTo>
                  <a:lnTo>
                    <a:pt x="0" y="6"/>
                  </a:lnTo>
                  <a:lnTo>
                    <a:pt x="1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3" y="2"/>
                  </a:lnTo>
                  <a:lnTo>
                    <a:pt x="15" y="5"/>
                  </a:lnTo>
                  <a:lnTo>
                    <a:pt x="15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3" name="Freeform 109"/>
            <p:cNvSpPr>
              <a:spLocks/>
            </p:cNvSpPr>
            <p:nvPr/>
          </p:nvSpPr>
          <p:spPr bwMode="auto">
            <a:xfrm>
              <a:off x="5150" y="4118"/>
              <a:ext cx="203" cy="128"/>
            </a:xfrm>
            <a:custGeom>
              <a:avLst/>
              <a:gdLst/>
              <a:ahLst/>
              <a:cxnLst>
                <a:cxn ang="0">
                  <a:pos x="14" y="29"/>
                </a:cxn>
                <a:cxn ang="0">
                  <a:pos x="28" y="22"/>
                </a:cxn>
                <a:cxn ang="0">
                  <a:pos x="38" y="16"/>
                </a:cxn>
                <a:cxn ang="0">
                  <a:pos x="47" y="12"/>
                </a:cxn>
                <a:cxn ang="0">
                  <a:pos x="55" y="10"/>
                </a:cxn>
                <a:cxn ang="0">
                  <a:pos x="64" y="8"/>
                </a:cxn>
                <a:cxn ang="0">
                  <a:pos x="76" y="7"/>
                </a:cxn>
                <a:cxn ang="0">
                  <a:pos x="91" y="4"/>
                </a:cxn>
                <a:cxn ang="0">
                  <a:pos x="108" y="1"/>
                </a:cxn>
                <a:cxn ang="0">
                  <a:pos x="118" y="0"/>
                </a:cxn>
                <a:cxn ang="0">
                  <a:pos x="128" y="0"/>
                </a:cxn>
                <a:cxn ang="0">
                  <a:pos x="138" y="0"/>
                </a:cxn>
                <a:cxn ang="0">
                  <a:pos x="149" y="4"/>
                </a:cxn>
                <a:cxn ang="0">
                  <a:pos x="157" y="6"/>
                </a:cxn>
                <a:cxn ang="0">
                  <a:pos x="166" y="10"/>
                </a:cxn>
                <a:cxn ang="0">
                  <a:pos x="175" y="16"/>
                </a:cxn>
                <a:cxn ang="0">
                  <a:pos x="184" y="24"/>
                </a:cxn>
                <a:cxn ang="0">
                  <a:pos x="192" y="34"/>
                </a:cxn>
                <a:cxn ang="0">
                  <a:pos x="197" y="42"/>
                </a:cxn>
                <a:cxn ang="0">
                  <a:pos x="202" y="53"/>
                </a:cxn>
                <a:cxn ang="0">
                  <a:pos x="203" y="64"/>
                </a:cxn>
                <a:cxn ang="0">
                  <a:pos x="203" y="76"/>
                </a:cxn>
                <a:cxn ang="0">
                  <a:pos x="201" y="90"/>
                </a:cxn>
                <a:cxn ang="0">
                  <a:pos x="196" y="105"/>
                </a:cxn>
                <a:cxn ang="0">
                  <a:pos x="192" y="116"/>
                </a:cxn>
                <a:cxn ang="0">
                  <a:pos x="189" y="121"/>
                </a:cxn>
                <a:cxn ang="0">
                  <a:pos x="184" y="126"/>
                </a:cxn>
                <a:cxn ang="0">
                  <a:pos x="178" y="127"/>
                </a:cxn>
                <a:cxn ang="0">
                  <a:pos x="175" y="123"/>
                </a:cxn>
                <a:cxn ang="0">
                  <a:pos x="174" y="118"/>
                </a:cxn>
                <a:cxn ang="0">
                  <a:pos x="174" y="110"/>
                </a:cxn>
                <a:cxn ang="0">
                  <a:pos x="175" y="99"/>
                </a:cxn>
                <a:cxn ang="0">
                  <a:pos x="176" y="87"/>
                </a:cxn>
                <a:cxn ang="0">
                  <a:pos x="177" y="76"/>
                </a:cxn>
                <a:cxn ang="0">
                  <a:pos x="178" y="65"/>
                </a:cxn>
                <a:cxn ang="0">
                  <a:pos x="176" y="55"/>
                </a:cxn>
                <a:cxn ang="0">
                  <a:pos x="172" y="47"/>
                </a:cxn>
                <a:cxn ang="0">
                  <a:pos x="168" y="38"/>
                </a:cxn>
                <a:cxn ang="0">
                  <a:pos x="160" y="33"/>
                </a:cxn>
                <a:cxn ang="0">
                  <a:pos x="148" y="28"/>
                </a:cxn>
                <a:cxn ang="0">
                  <a:pos x="130" y="26"/>
                </a:cxn>
                <a:cxn ang="0">
                  <a:pos x="110" y="24"/>
                </a:cxn>
                <a:cxn ang="0">
                  <a:pos x="87" y="24"/>
                </a:cxn>
                <a:cxn ang="0">
                  <a:pos x="63" y="27"/>
                </a:cxn>
                <a:cxn ang="0">
                  <a:pos x="40" y="32"/>
                </a:cxn>
                <a:cxn ang="0">
                  <a:pos x="19" y="38"/>
                </a:cxn>
                <a:cxn ang="0">
                  <a:pos x="6" y="44"/>
                </a:cxn>
                <a:cxn ang="0">
                  <a:pos x="2" y="44"/>
                </a:cxn>
                <a:cxn ang="0">
                  <a:pos x="0" y="40"/>
                </a:cxn>
                <a:cxn ang="0">
                  <a:pos x="2" y="36"/>
                </a:cxn>
                <a:cxn ang="0">
                  <a:pos x="5" y="35"/>
                </a:cxn>
              </a:cxnLst>
              <a:rect l="0" t="0" r="r" b="b"/>
              <a:pathLst>
                <a:path w="203" h="128">
                  <a:moveTo>
                    <a:pt x="5" y="35"/>
                  </a:moveTo>
                  <a:lnTo>
                    <a:pt x="14" y="29"/>
                  </a:lnTo>
                  <a:lnTo>
                    <a:pt x="21" y="26"/>
                  </a:lnTo>
                  <a:lnTo>
                    <a:pt x="28" y="22"/>
                  </a:lnTo>
                  <a:lnTo>
                    <a:pt x="33" y="19"/>
                  </a:lnTo>
                  <a:lnTo>
                    <a:pt x="38" y="16"/>
                  </a:lnTo>
                  <a:lnTo>
                    <a:pt x="43" y="15"/>
                  </a:lnTo>
                  <a:lnTo>
                    <a:pt x="47" y="12"/>
                  </a:lnTo>
                  <a:lnTo>
                    <a:pt x="51" y="12"/>
                  </a:lnTo>
                  <a:lnTo>
                    <a:pt x="55" y="10"/>
                  </a:lnTo>
                  <a:lnTo>
                    <a:pt x="59" y="9"/>
                  </a:lnTo>
                  <a:lnTo>
                    <a:pt x="64" y="8"/>
                  </a:lnTo>
                  <a:lnTo>
                    <a:pt x="70" y="7"/>
                  </a:lnTo>
                  <a:lnTo>
                    <a:pt x="76" y="7"/>
                  </a:lnTo>
                  <a:lnTo>
                    <a:pt x="83" y="5"/>
                  </a:lnTo>
                  <a:lnTo>
                    <a:pt x="91" y="4"/>
                  </a:lnTo>
                  <a:lnTo>
                    <a:pt x="102" y="2"/>
                  </a:lnTo>
                  <a:lnTo>
                    <a:pt x="108" y="1"/>
                  </a:lnTo>
                  <a:lnTo>
                    <a:pt x="113" y="0"/>
                  </a:lnTo>
                  <a:lnTo>
                    <a:pt x="118" y="0"/>
                  </a:lnTo>
                  <a:lnTo>
                    <a:pt x="123" y="0"/>
                  </a:lnTo>
                  <a:lnTo>
                    <a:pt x="128" y="0"/>
                  </a:lnTo>
                  <a:lnTo>
                    <a:pt x="134" y="0"/>
                  </a:lnTo>
                  <a:lnTo>
                    <a:pt x="138" y="0"/>
                  </a:lnTo>
                  <a:lnTo>
                    <a:pt x="143" y="2"/>
                  </a:lnTo>
                  <a:lnTo>
                    <a:pt x="149" y="4"/>
                  </a:lnTo>
                  <a:lnTo>
                    <a:pt x="152" y="5"/>
                  </a:lnTo>
                  <a:lnTo>
                    <a:pt x="157" y="6"/>
                  </a:lnTo>
                  <a:lnTo>
                    <a:pt x="162" y="8"/>
                  </a:lnTo>
                  <a:lnTo>
                    <a:pt x="166" y="10"/>
                  </a:lnTo>
                  <a:lnTo>
                    <a:pt x="170" y="12"/>
                  </a:lnTo>
                  <a:lnTo>
                    <a:pt x="175" y="16"/>
                  </a:lnTo>
                  <a:lnTo>
                    <a:pt x="180" y="20"/>
                  </a:lnTo>
                  <a:lnTo>
                    <a:pt x="184" y="24"/>
                  </a:lnTo>
                  <a:lnTo>
                    <a:pt x="189" y="29"/>
                  </a:lnTo>
                  <a:lnTo>
                    <a:pt x="192" y="34"/>
                  </a:lnTo>
                  <a:lnTo>
                    <a:pt x="196" y="38"/>
                  </a:lnTo>
                  <a:lnTo>
                    <a:pt x="197" y="42"/>
                  </a:lnTo>
                  <a:lnTo>
                    <a:pt x="201" y="48"/>
                  </a:lnTo>
                  <a:lnTo>
                    <a:pt x="202" y="53"/>
                  </a:lnTo>
                  <a:lnTo>
                    <a:pt x="203" y="59"/>
                  </a:lnTo>
                  <a:lnTo>
                    <a:pt x="203" y="64"/>
                  </a:lnTo>
                  <a:lnTo>
                    <a:pt x="203" y="69"/>
                  </a:lnTo>
                  <a:lnTo>
                    <a:pt x="203" y="76"/>
                  </a:lnTo>
                  <a:lnTo>
                    <a:pt x="202" y="84"/>
                  </a:lnTo>
                  <a:lnTo>
                    <a:pt x="201" y="90"/>
                  </a:lnTo>
                  <a:lnTo>
                    <a:pt x="197" y="98"/>
                  </a:lnTo>
                  <a:lnTo>
                    <a:pt x="196" y="105"/>
                  </a:lnTo>
                  <a:lnTo>
                    <a:pt x="194" y="114"/>
                  </a:lnTo>
                  <a:lnTo>
                    <a:pt x="192" y="116"/>
                  </a:lnTo>
                  <a:lnTo>
                    <a:pt x="191" y="119"/>
                  </a:lnTo>
                  <a:lnTo>
                    <a:pt x="189" y="121"/>
                  </a:lnTo>
                  <a:lnTo>
                    <a:pt x="188" y="124"/>
                  </a:lnTo>
                  <a:lnTo>
                    <a:pt x="184" y="126"/>
                  </a:lnTo>
                  <a:lnTo>
                    <a:pt x="181" y="128"/>
                  </a:lnTo>
                  <a:lnTo>
                    <a:pt x="178" y="127"/>
                  </a:lnTo>
                  <a:lnTo>
                    <a:pt x="176" y="125"/>
                  </a:lnTo>
                  <a:lnTo>
                    <a:pt x="175" y="123"/>
                  </a:lnTo>
                  <a:lnTo>
                    <a:pt x="174" y="121"/>
                  </a:lnTo>
                  <a:lnTo>
                    <a:pt x="174" y="118"/>
                  </a:lnTo>
                  <a:lnTo>
                    <a:pt x="174" y="115"/>
                  </a:lnTo>
                  <a:lnTo>
                    <a:pt x="174" y="110"/>
                  </a:lnTo>
                  <a:lnTo>
                    <a:pt x="175" y="104"/>
                  </a:lnTo>
                  <a:lnTo>
                    <a:pt x="175" y="99"/>
                  </a:lnTo>
                  <a:lnTo>
                    <a:pt x="176" y="93"/>
                  </a:lnTo>
                  <a:lnTo>
                    <a:pt x="176" y="87"/>
                  </a:lnTo>
                  <a:lnTo>
                    <a:pt x="177" y="81"/>
                  </a:lnTo>
                  <a:lnTo>
                    <a:pt x="177" y="76"/>
                  </a:lnTo>
                  <a:lnTo>
                    <a:pt x="178" y="71"/>
                  </a:lnTo>
                  <a:lnTo>
                    <a:pt x="178" y="65"/>
                  </a:lnTo>
                  <a:lnTo>
                    <a:pt x="177" y="61"/>
                  </a:lnTo>
                  <a:lnTo>
                    <a:pt x="176" y="55"/>
                  </a:lnTo>
                  <a:lnTo>
                    <a:pt x="175" y="51"/>
                  </a:lnTo>
                  <a:lnTo>
                    <a:pt x="172" y="47"/>
                  </a:lnTo>
                  <a:lnTo>
                    <a:pt x="170" y="42"/>
                  </a:lnTo>
                  <a:lnTo>
                    <a:pt x="168" y="38"/>
                  </a:lnTo>
                  <a:lnTo>
                    <a:pt x="164" y="35"/>
                  </a:lnTo>
                  <a:lnTo>
                    <a:pt x="160" y="33"/>
                  </a:lnTo>
                  <a:lnTo>
                    <a:pt x="154" y="31"/>
                  </a:lnTo>
                  <a:lnTo>
                    <a:pt x="148" y="28"/>
                  </a:lnTo>
                  <a:lnTo>
                    <a:pt x="139" y="27"/>
                  </a:lnTo>
                  <a:lnTo>
                    <a:pt x="130" y="26"/>
                  </a:lnTo>
                  <a:lnTo>
                    <a:pt x="120" y="25"/>
                  </a:lnTo>
                  <a:lnTo>
                    <a:pt x="110" y="24"/>
                  </a:lnTo>
                  <a:lnTo>
                    <a:pt x="99" y="24"/>
                  </a:lnTo>
                  <a:lnTo>
                    <a:pt x="87" y="24"/>
                  </a:lnTo>
                  <a:lnTo>
                    <a:pt x="75" y="26"/>
                  </a:lnTo>
                  <a:lnTo>
                    <a:pt x="63" y="27"/>
                  </a:lnTo>
                  <a:lnTo>
                    <a:pt x="51" y="29"/>
                  </a:lnTo>
                  <a:lnTo>
                    <a:pt x="40" y="32"/>
                  </a:lnTo>
                  <a:lnTo>
                    <a:pt x="29" y="35"/>
                  </a:lnTo>
                  <a:lnTo>
                    <a:pt x="19" y="38"/>
                  </a:lnTo>
                  <a:lnTo>
                    <a:pt x="9" y="44"/>
                  </a:lnTo>
                  <a:lnTo>
                    <a:pt x="6" y="44"/>
                  </a:lnTo>
                  <a:lnTo>
                    <a:pt x="4" y="45"/>
                  </a:lnTo>
                  <a:lnTo>
                    <a:pt x="2" y="44"/>
                  </a:lnTo>
                  <a:lnTo>
                    <a:pt x="1" y="42"/>
                  </a:lnTo>
                  <a:lnTo>
                    <a:pt x="0" y="40"/>
                  </a:lnTo>
                  <a:lnTo>
                    <a:pt x="1" y="38"/>
                  </a:lnTo>
                  <a:lnTo>
                    <a:pt x="2" y="36"/>
                  </a:lnTo>
                  <a:lnTo>
                    <a:pt x="5" y="35"/>
                  </a:lnTo>
                  <a:lnTo>
                    <a:pt x="5" y="3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4" name="Freeform 110"/>
            <p:cNvSpPr>
              <a:spLocks/>
            </p:cNvSpPr>
            <p:nvPr/>
          </p:nvSpPr>
          <p:spPr bwMode="auto">
            <a:xfrm>
              <a:off x="5205" y="4004"/>
              <a:ext cx="228" cy="40"/>
            </a:xfrm>
            <a:custGeom>
              <a:avLst/>
              <a:gdLst/>
              <a:ahLst/>
              <a:cxnLst>
                <a:cxn ang="0">
                  <a:pos x="8" y="16"/>
                </a:cxn>
                <a:cxn ang="0">
                  <a:pos x="21" y="10"/>
                </a:cxn>
                <a:cxn ang="0">
                  <a:pos x="36" y="6"/>
                </a:cxn>
                <a:cxn ang="0">
                  <a:pos x="48" y="3"/>
                </a:cxn>
                <a:cxn ang="0">
                  <a:pos x="62" y="2"/>
                </a:cxn>
                <a:cxn ang="0">
                  <a:pos x="74" y="0"/>
                </a:cxn>
                <a:cxn ang="0">
                  <a:pos x="86" y="0"/>
                </a:cxn>
                <a:cxn ang="0">
                  <a:pos x="99" y="0"/>
                </a:cxn>
                <a:cxn ang="0">
                  <a:pos x="111" y="1"/>
                </a:cxn>
                <a:cxn ang="0">
                  <a:pos x="124" y="2"/>
                </a:cxn>
                <a:cxn ang="0">
                  <a:pos x="136" y="3"/>
                </a:cxn>
                <a:cxn ang="0">
                  <a:pos x="149" y="5"/>
                </a:cxn>
                <a:cxn ang="0">
                  <a:pos x="161" y="7"/>
                </a:cxn>
                <a:cxn ang="0">
                  <a:pos x="175" y="9"/>
                </a:cxn>
                <a:cxn ang="0">
                  <a:pos x="189" y="13"/>
                </a:cxn>
                <a:cxn ang="0">
                  <a:pos x="203" y="14"/>
                </a:cxn>
                <a:cxn ang="0">
                  <a:pos x="218" y="17"/>
                </a:cxn>
                <a:cxn ang="0">
                  <a:pos x="220" y="18"/>
                </a:cxn>
                <a:cxn ang="0">
                  <a:pos x="223" y="19"/>
                </a:cxn>
                <a:cxn ang="0">
                  <a:pos x="224" y="20"/>
                </a:cxn>
                <a:cxn ang="0">
                  <a:pos x="227" y="22"/>
                </a:cxn>
                <a:cxn ang="0">
                  <a:pos x="227" y="24"/>
                </a:cxn>
                <a:cxn ang="0">
                  <a:pos x="228" y="26"/>
                </a:cxn>
                <a:cxn ang="0">
                  <a:pos x="228" y="28"/>
                </a:cxn>
                <a:cxn ang="0">
                  <a:pos x="228" y="31"/>
                </a:cxn>
                <a:cxn ang="0">
                  <a:pos x="227" y="34"/>
                </a:cxn>
                <a:cxn ang="0">
                  <a:pos x="223" y="37"/>
                </a:cxn>
                <a:cxn ang="0">
                  <a:pos x="221" y="39"/>
                </a:cxn>
                <a:cxn ang="0">
                  <a:pos x="220" y="40"/>
                </a:cxn>
                <a:cxn ang="0">
                  <a:pos x="218" y="40"/>
                </a:cxn>
                <a:cxn ang="0">
                  <a:pos x="215" y="40"/>
                </a:cxn>
                <a:cxn ang="0">
                  <a:pos x="200" y="36"/>
                </a:cxn>
                <a:cxn ang="0">
                  <a:pos x="186" y="34"/>
                </a:cxn>
                <a:cxn ang="0">
                  <a:pos x="172" y="31"/>
                </a:cxn>
                <a:cxn ang="0">
                  <a:pos x="160" y="28"/>
                </a:cxn>
                <a:cxn ang="0">
                  <a:pos x="146" y="24"/>
                </a:cxn>
                <a:cxn ang="0">
                  <a:pos x="134" y="21"/>
                </a:cxn>
                <a:cxn ang="0">
                  <a:pos x="121" y="18"/>
                </a:cxn>
                <a:cxn ang="0">
                  <a:pos x="109" y="16"/>
                </a:cxn>
                <a:cxn ang="0">
                  <a:pos x="97" y="14"/>
                </a:cxn>
                <a:cxn ang="0">
                  <a:pos x="84" y="11"/>
                </a:cxn>
                <a:cxn ang="0">
                  <a:pos x="71" y="10"/>
                </a:cxn>
                <a:cxn ang="0">
                  <a:pos x="59" y="11"/>
                </a:cxn>
                <a:cxn ang="0">
                  <a:pos x="46" y="13"/>
                </a:cxn>
                <a:cxn ang="0">
                  <a:pos x="33" y="14"/>
                </a:cxn>
                <a:cxn ang="0">
                  <a:pos x="20" y="18"/>
                </a:cxn>
                <a:cxn ang="0">
                  <a:pos x="7" y="22"/>
                </a:cxn>
                <a:cxn ang="0">
                  <a:pos x="3" y="23"/>
                </a:cxn>
                <a:cxn ang="0">
                  <a:pos x="1" y="23"/>
                </a:cxn>
                <a:cxn ang="0">
                  <a:pos x="0" y="22"/>
                </a:cxn>
                <a:cxn ang="0">
                  <a:pos x="0" y="22"/>
                </a:cxn>
                <a:cxn ang="0">
                  <a:pos x="0" y="20"/>
                </a:cxn>
                <a:cxn ang="0">
                  <a:pos x="2" y="19"/>
                </a:cxn>
                <a:cxn ang="0">
                  <a:pos x="4" y="17"/>
                </a:cxn>
                <a:cxn ang="0">
                  <a:pos x="8" y="16"/>
                </a:cxn>
                <a:cxn ang="0">
                  <a:pos x="8" y="16"/>
                </a:cxn>
              </a:cxnLst>
              <a:rect l="0" t="0" r="r" b="b"/>
              <a:pathLst>
                <a:path w="228" h="40">
                  <a:moveTo>
                    <a:pt x="8" y="16"/>
                  </a:moveTo>
                  <a:lnTo>
                    <a:pt x="21" y="10"/>
                  </a:lnTo>
                  <a:lnTo>
                    <a:pt x="36" y="6"/>
                  </a:lnTo>
                  <a:lnTo>
                    <a:pt x="48" y="3"/>
                  </a:lnTo>
                  <a:lnTo>
                    <a:pt x="62" y="2"/>
                  </a:lnTo>
                  <a:lnTo>
                    <a:pt x="74" y="0"/>
                  </a:lnTo>
                  <a:lnTo>
                    <a:pt x="86" y="0"/>
                  </a:lnTo>
                  <a:lnTo>
                    <a:pt x="99" y="0"/>
                  </a:lnTo>
                  <a:lnTo>
                    <a:pt x="111" y="1"/>
                  </a:lnTo>
                  <a:lnTo>
                    <a:pt x="124" y="2"/>
                  </a:lnTo>
                  <a:lnTo>
                    <a:pt x="136" y="3"/>
                  </a:lnTo>
                  <a:lnTo>
                    <a:pt x="149" y="5"/>
                  </a:lnTo>
                  <a:lnTo>
                    <a:pt x="161" y="7"/>
                  </a:lnTo>
                  <a:lnTo>
                    <a:pt x="175" y="9"/>
                  </a:lnTo>
                  <a:lnTo>
                    <a:pt x="189" y="13"/>
                  </a:lnTo>
                  <a:lnTo>
                    <a:pt x="203" y="14"/>
                  </a:lnTo>
                  <a:lnTo>
                    <a:pt x="218" y="17"/>
                  </a:lnTo>
                  <a:lnTo>
                    <a:pt x="220" y="18"/>
                  </a:lnTo>
                  <a:lnTo>
                    <a:pt x="223" y="19"/>
                  </a:lnTo>
                  <a:lnTo>
                    <a:pt x="224" y="20"/>
                  </a:lnTo>
                  <a:lnTo>
                    <a:pt x="227" y="22"/>
                  </a:lnTo>
                  <a:lnTo>
                    <a:pt x="227" y="24"/>
                  </a:lnTo>
                  <a:lnTo>
                    <a:pt x="228" y="26"/>
                  </a:lnTo>
                  <a:lnTo>
                    <a:pt x="228" y="28"/>
                  </a:lnTo>
                  <a:lnTo>
                    <a:pt x="228" y="31"/>
                  </a:lnTo>
                  <a:lnTo>
                    <a:pt x="227" y="34"/>
                  </a:lnTo>
                  <a:lnTo>
                    <a:pt x="223" y="37"/>
                  </a:lnTo>
                  <a:lnTo>
                    <a:pt x="221" y="39"/>
                  </a:lnTo>
                  <a:lnTo>
                    <a:pt x="220" y="40"/>
                  </a:lnTo>
                  <a:lnTo>
                    <a:pt x="218" y="40"/>
                  </a:lnTo>
                  <a:lnTo>
                    <a:pt x="215" y="40"/>
                  </a:lnTo>
                  <a:lnTo>
                    <a:pt x="200" y="36"/>
                  </a:lnTo>
                  <a:lnTo>
                    <a:pt x="186" y="34"/>
                  </a:lnTo>
                  <a:lnTo>
                    <a:pt x="172" y="31"/>
                  </a:lnTo>
                  <a:lnTo>
                    <a:pt x="160" y="28"/>
                  </a:lnTo>
                  <a:lnTo>
                    <a:pt x="146" y="24"/>
                  </a:lnTo>
                  <a:lnTo>
                    <a:pt x="134" y="21"/>
                  </a:lnTo>
                  <a:lnTo>
                    <a:pt x="121" y="18"/>
                  </a:lnTo>
                  <a:lnTo>
                    <a:pt x="109" y="16"/>
                  </a:lnTo>
                  <a:lnTo>
                    <a:pt x="97" y="14"/>
                  </a:lnTo>
                  <a:lnTo>
                    <a:pt x="84" y="11"/>
                  </a:lnTo>
                  <a:lnTo>
                    <a:pt x="71" y="10"/>
                  </a:lnTo>
                  <a:lnTo>
                    <a:pt x="59" y="11"/>
                  </a:lnTo>
                  <a:lnTo>
                    <a:pt x="46" y="13"/>
                  </a:lnTo>
                  <a:lnTo>
                    <a:pt x="33" y="14"/>
                  </a:lnTo>
                  <a:lnTo>
                    <a:pt x="20" y="18"/>
                  </a:lnTo>
                  <a:lnTo>
                    <a:pt x="7" y="22"/>
                  </a:lnTo>
                  <a:lnTo>
                    <a:pt x="3" y="23"/>
                  </a:lnTo>
                  <a:lnTo>
                    <a:pt x="1" y="23"/>
                  </a:lnTo>
                  <a:lnTo>
                    <a:pt x="0" y="22"/>
                  </a:lnTo>
                  <a:lnTo>
                    <a:pt x="0" y="22"/>
                  </a:lnTo>
                  <a:lnTo>
                    <a:pt x="0" y="20"/>
                  </a:lnTo>
                  <a:lnTo>
                    <a:pt x="2" y="19"/>
                  </a:lnTo>
                  <a:lnTo>
                    <a:pt x="4" y="17"/>
                  </a:lnTo>
                  <a:lnTo>
                    <a:pt x="8" y="16"/>
                  </a:lnTo>
                  <a:lnTo>
                    <a:pt x="8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5" name="Freeform 111"/>
            <p:cNvSpPr>
              <a:spLocks/>
            </p:cNvSpPr>
            <p:nvPr/>
          </p:nvSpPr>
          <p:spPr bwMode="auto">
            <a:xfrm>
              <a:off x="5414" y="4021"/>
              <a:ext cx="24" cy="232"/>
            </a:xfrm>
            <a:custGeom>
              <a:avLst/>
              <a:gdLst/>
              <a:ahLst/>
              <a:cxnLst>
                <a:cxn ang="0">
                  <a:pos x="23" y="6"/>
                </a:cxn>
                <a:cxn ang="0">
                  <a:pos x="23" y="22"/>
                </a:cxn>
                <a:cxn ang="0">
                  <a:pos x="23" y="36"/>
                </a:cxn>
                <a:cxn ang="0">
                  <a:pos x="24" y="49"/>
                </a:cxn>
                <a:cxn ang="0">
                  <a:pos x="24" y="60"/>
                </a:cxn>
                <a:cxn ang="0">
                  <a:pos x="24" y="72"/>
                </a:cxn>
                <a:cxn ang="0">
                  <a:pos x="24" y="84"/>
                </a:cxn>
                <a:cxn ang="0">
                  <a:pos x="24" y="95"/>
                </a:cxn>
                <a:cxn ang="0">
                  <a:pos x="24" y="106"/>
                </a:cxn>
                <a:cxn ang="0">
                  <a:pos x="24" y="117"/>
                </a:cxn>
                <a:cxn ang="0">
                  <a:pos x="23" y="128"/>
                </a:cxn>
                <a:cxn ang="0">
                  <a:pos x="23" y="138"/>
                </a:cxn>
                <a:cxn ang="0">
                  <a:pos x="23" y="151"/>
                </a:cxn>
                <a:cxn ang="0">
                  <a:pos x="23" y="163"/>
                </a:cxn>
                <a:cxn ang="0">
                  <a:pos x="23" y="176"/>
                </a:cxn>
                <a:cxn ang="0">
                  <a:pos x="23" y="190"/>
                </a:cxn>
                <a:cxn ang="0">
                  <a:pos x="23" y="207"/>
                </a:cxn>
                <a:cxn ang="0">
                  <a:pos x="23" y="210"/>
                </a:cxn>
                <a:cxn ang="0">
                  <a:pos x="22" y="213"/>
                </a:cxn>
                <a:cxn ang="0">
                  <a:pos x="20" y="216"/>
                </a:cxn>
                <a:cxn ang="0">
                  <a:pos x="20" y="220"/>
                </a:cxn>
                <a:cxn ang="0">
                  <a:pos x="18" y="222"/>
                </a:cxn>
                <a:cxn ang="0">
                  <a:pos x="15" y="225"/>
                </a:cxn>
                <a:cxn ang="0">
                  <a:pos x="14" y="227"/>
                </a:cxn>
                <a:cxn ang="0">
                  <a:pos x="11" y="230"/>
                </a:cxn>
                <a:cxn ang="0">
                  <a:pos x="9" y="231"/>
                </a:cxn>
                <a:cxn ang="0">
                  <a:pos x="8" y="232"/>
                </a:cxn>
                <a:cxn ang="0">
                  <a:pos x="6" y="232"/>
                </a:cxn>
                <a:cxn ang="0">
                  <a:pos x="4" y="232"/>
                </a:cxn>
                <a:cxn ang="0">
                  <a:pos x="3" y="231"/>
                </a:cxn>
                <a:cxn ang="0">
                  <a:pos x="1" y="230"/>
                </a:cxn>
                <a:cxn ang="0">
                  <a:pos x="0" y="227"/>
                </a:cxn>
                <a:cxn ang="0">
                  <a:pos x="0" y="225"/>
                </a:cxn>
                <a:cxn ang="0">
                  <a:pos x="0" y="209"/>
                </a:cxn>
                <a:cxn ang="0">
                  <a:pos x="0" y="195"/>
                </a:cxn>
                <a:cxn ang="0">
                  <a:pos x="1" y="181"/>
                </a:cxn>
                <a:cxn ang="0">
                  <a:pos x="3" y="166"/>
                </a:cxn>
                <a:cxn ang="0">
                  <a:pos x="4" y="154"/>
                </a:cxn>
                <a:cxn ang="0">
                  <a:pos x="6" y="141"/>
                </a:cxn>
                <a:cxn ang="0">
                  <a:pos x="7" y="130"/>
                </a:cxn>
                <a:cxn ang="0">
                  <a:pos x="9" y="117"/>
                </a:cxn>
                <a:cxn ang="0">
                  <a:pos x="9" y="105"/>
                </a:cxn>
                <a:cxn ang="0">
                  <a:pos x="10" y="92"/>
                </a:cxn>
                <a:cxn ang="0">
                  <a:pos x="11" y="79"/>
                </a:cxn>
                <a:cxn ang="0">
                  <a:pos x="12" y="66"/>
                </a:cxn>
                <a:cxn ang="0">
                  <a:pos x="12" y="53"/>
                </a:cxn>
                <a:cxn ang="0">
                  <a:pos x="13" y="39"/>
                </a:cxn>
                <a:cxn ang="0">
                  <a:pos x="13" y="25"/>
                </a:cxn>
                <a:cxn ang="0">
                  <a:pos x="12" y="10"/>
                </a:cxn>
                <a:cxn ang="0">
                  <a:pos x="12" y="7"/>
                </a:cxn>
                <a:cxn ang="0">
                  <a:pos x="12" y="5"/>
                </a:cxn>
                <a:cxn ang="0">
                  <a:pos x="12" y="3"/>
                </a:cxn>
                <a:cxn ang="0">
                  <a:pos x="13" y="2"/>
                </a:cxn>
                <a:cxn ang="0">
                  <a:pos x="14" y="0"/>
                </a:cxn>
                <a:cxn ang="0">
                  <a:pos x="18" y="0"/>
                </a:cxn>
                <a:cxn ang="0">
                  <a:pos x="19" y="0"/>
                </a:cxn>
                <a:cxn ang="0">
                  <a:pos x="20" y="0"/>
                </a:cxn>
                <a:cxn ang="0">
                  <a:pos x="20" y="1"/>
                </a:cxn>
                <a:cxn ang="0">
                  <a:pos x="21" y="2"/>
                </a:cxn>
                <a:cxn ang="0">
                  <a:pos x="22" y="4"/>
                </a:cxn>
                <a:cxn ang="0">
                  <a:pos x="23" y="6"/>
                </a:cxn>
                <a:cxn ang="0">
                  <a:pos x="23" y="6"/>
                </a:cxn>
              </a:cxnLst>
              <a:rect l="0" t="0" r="r" b="b"/>
              <a:pathLst>
                <a:path w="24" h="232">
                  <a:moveTo>
                    <a:pt x="23" y="6"/>
                  </a:moveTo>
                  <a:lnTo>
                    <a:pt x="23" y="22"/>
                  </a:lnTo>
                  <a:lnTo>
                    <a:pt x="23" y="36"/>
                  </a:lnTo>
                  <a:lnTo>
                    <a:pt x="24" y="49"/>
                  </a:lnTo>
                  <a:lnTo>
                    <a:pt x="24" y="60"/>
                  </a:lnTo>
                  <a:lnTo>
                    <a:pt x="24" y="72"/>
                  </a:lnTo>
                  <a:lnTo>
                    <a:pt x="24" y="84"/>
                  </a:lnTo>
                  <a:lnTo>
                    <a:pt x="24" y="95"/>
                  </a:lnTo>
                  <a:lnTo>
                    <a:pt x="24" y="106"/>
                  </a:lnTo>
                  <a:lnTo>
                    <a:pt x="24" y="117"/>
                  </a:lnTo>
                  <a:lnTo>
                    <a:pt x="23" y="128"/>
                  </a:lnTo>
                  <a:lnTo>
                    <a:pt x="23" y="138"/>
                  </a:lnTo>
                  <a:lnTo>
                    <a:pt x="23" y="151"/>
                  </a:lnTo>
                  <a:lnTo>
                    <a:pt x="23" y="163"/>
                  </a:lnTo>
                  <a:lnTo>
                    <a:pt x="23" y="176"/>
                  </a:lnTo>
                  <a:lnTo>
                    <a:pt x="23" y="190"/>
                  </a:lnTo>
                  <a:lnTo>
                    <a:pt x="23" y="207"/>
                  </a:lnTo>
                  <a:lnTo>
                    <a:pt x="23" y="210"/>
                  </a:lnTo>
                  <a:lnTo>
                    <a:pt x="22" y="213"/>
                  </a:lnTo>
                  <a:lnTo>
                    <a:pt x="20" y="216"/>
                  </a:lnTo>
                  <a:lnTo>
                    <a:pt x="20" y="220"/>
                  </a:lnTo>
                  <a:lnTo>
                    <a:pt x="18" y="222"/>
                  </a:lnTo>
                  <a:lnTo>
                    <a:pt x="15" y="225"/>
                  </a:lnTo>
                  <a:lnTo>
                    <a:pt x="14" y="227"/>
                  </a:lnTo>
                  <a:lnTo>
                    <a:pt x="11" y="230"/>
                  </a:lnTo>
                  <a:lnTo>
                    <a:pt x="9" y="231"/>
                  </a:lnTo>
                  <a:lnTo>
                    <a:pt x="8" y="232"/>
                  </a:lnTo>
                  <a:lnTo>
                    <a:pt x="6" y="232"/>
                  </a:lnTo>
                  <a:lnTo>
                    <a:pt x="4" y="232"/>
                  </a:lnTo>
                  <a:lnTo>
                    <a:pt x="3" y="231"/>
                  </a:lnTo>
                  <a:lnTo>
                    <a:pt x="1" y="230"/>
                  </a:lnTo>
                  <a:lnTo>
                    <a:pt x="0" y="227"/>
                  </a:lnTo>
                  <a:lnTo>
                    <a:pt x="0" y="225"/>
                  </a:lnTo>
                  <a:lnTo>
                    <a:pt x="0" y="209"/>
                  </a:lnTo>
                  <a:lnTo>
                    <a:pt x="0" y="195"/>
                  </a:lnTo>
                  <a:lnTo>
                    <a:pt x="1" y="181"/>
                  </a:lnTo>
                  <a:lnTo>
                    <a:pt x="3" y="166"/>
                  </a:lnTo>
                  <a:lnTo>
                    <a:pt x="4" y="154"/>
                  </a:lnTo>
                  <a:lnTo>
                    <a:pt x="6" y="141"/>
                  </a:lnTo>
                  <a:lnTo>
                    <a:pt x="7" y="130"/>
                  </a:lnTo>
                  <a:lnTo>
                    <a:pt x="9" y="117"/>
                  </a:lnTo>
                  <a:lnTo>
                    <a:pt x="9" y="105"/>
                  </a:lnTo>
                  <a:lnTo>
                    <a:pt x="10" y="92"/>
                  </a:lnTo>
                  <a:lnTo>
                    <a:pt x="11" y="79"/>
                  </a:lnTo>
                  <a:lnTo>
                    <a:pt x="12" y="66"/>
                  </a:lnTo>
                  <a:lnTo>
                    <a:pt x="12" y="53"/>
                  </a:lnTo>
                  <a:lnTo>
                    <a:pt x="13" y="39"/>
                  </a:lnTo>
                  <a:lnTo>
                    <a:pt x="13" y="25"/>
                  </a:lnTo>
                  <a:lnTo>
                    <a:pt x="12" y="10"/>
                  </a:lnTo>
                  <a:lnTo>
                    <a:pt x="12" y="7"/>
                  </a:lnTo>
                  <a:lnTo>
                    <a:pt x="12" y="5"/>
                  </a:lnTo>
                  <a:lnTo>
                    <a:pt x="12" y="3"/>
                  </a:lnTo>
                  <a:lnTo>
                    <a:pt x="13" y="2"/>
                  </a:lnTo>
                  <a:lnTo>
                    <a:pt x="14" y="0"/>
                  </a:lnTo>
                  <a:lnTo>
                    <a:pt x="18" y="0"/>
                  </a:lnTo>
                  <a:lnTo>
                    <a:pt x="19" y="0"/>
                  </a:lnTo>
                  <a:lnTo>
                    <a:pt x="20" y="0"/>
                  </a:lnTo>
                  <a:lnTo>
                    <a:pt x="20" y="1"/>
                  </a:lnTo>
                  <a:lnTo>
                    <a:pt x="21" y="2"/>
                  </a:lnTo>
                  <a:lnTo>
                    <a:pt x="22" y="4"/>
                  </a:lnTo>
                  <a:lnTo>
                    <a:pt x="23" y="6"/>
                  </a:lnTo>
                  <a:lnTo>
                    <a:pt x="23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6" name="Freeform 112"/>
            <p:cNvSpPr>
              <a:spLocks/>
            </p:cNvSpPr>
            <p:nvPr/>
          </p:nvSpPr>
          <p:spPr bwMode="auto">
            <a:xfrm>
              <a:off x="5353" y="3903"/>
              <a:ext cx="181" cy="25"/>
            </a:xfrm>
            <a:custGeom>
              <a:avLst/>
              <a:gdLst/>
              <a:ahLst/>
              <a:cxnLst>
                <a:cxn ang="0">
                  <a:pos x="4" y="13"/>
                </a:cxn>
                <a:cxn ang="0">
                  <a:pos x="15" y="11"/>
                </a:cxn>
                <a:cxn ang="0">
                  <a:pos x="26" y="11"/>
                </a:cxn>
                <a:cxn ang="0">
                  <a:pos x="35" y="11"/>
                </a:cxn>
                <a:cxn ang="0">
                  <a:pos x="46" y="11"/>
                </a:cxn>
                <a:cxn ang="0">
                  <a:pos x="55" y="10"/>
                </a:cxn>
                <a:cxn ang="0">
                  <a:pos x="65" y="10"/>
                </a:cxn>
                <a:cxn ang="0">
                  <a:pos x="75" y="10"/>
                </a:cxn>
                <a:cxn ang="0">
                  <a:pos x="84" y="10"/>
                </a:cxn>
                <a:cxn ang="0">
                  <a:pos x="94" y="9"/>
                </a:cxn>
                <a:cxn ang="0">
                  <a:pos x="105" y="9"/>
                </a:cxn>
                <a:cxn ang="0">
                  <a:pos x="113" y="8"/>
                </a:cxn>
                <a:cxn ang="0">
                  <a:pos x="124" y="8"/>
                </a:cxn>
                <a:cxn ang="0">
                  <a:pos x="133" y="6"/>
                </a:cxn>
                <a:cxn ang="0">
                  <a:pos x="145" y="5"/>
                </a:cxn>
                <a:cxn ang="0">
                  <a:pos x="154" y="3"/>
                </a:cxn>
                <a:cxn ang="0">
                  <a:pos x="165" y="1"/>
                </a:cxn>
                <a:cxn ang="0">
                  <a:pos x="167" y="0"/>
                </a:cxn>
                <a:cxn ang="0">
                  <a:pos x="171" y="0"/>
                </a:cxn>
                <a:cxn ang="0">
                  <a:pos x="174" y="0"/>
                </a:cxn>
                <a:cxn ang="0">
                  <a:pos x="175" y="0"/>
                </a:cxn>
                <a:cxn ang="0">
                  <a:pos x="178" y="1"/>
                </a:cxn>
                <a:cxn ang="0">
                  <a:pos x="180" y="3"/>
                </a:cxn>
                <a:cxn ang="0">
                  <a:pos x="181" y="5"/>
                </a:cxn>
                <a:cxn ang="0">
                  <a:pos x="179" y="6"/>
                </a:cxn>
                <a:cxn ang="0">
                  <a:pos x="178" y="8"/>
                </a:cxn>
                <a:cxn ang="0">
                  <a:pos x="176" y="8"/>
                </a:cxn>
                <a:cxn ang="0">
                  <a:pos x="174" y="9"/>
                </a:cxn>
                <a:cxn ang="0">
                  <a:pos x="173" y="11"/>
                </a:cxn>
                <a:cxn ang="0">
                  <a:pos x="161" y="12"/>
                </a:cxn>
                <a:cxn ang="0">
                  <a:pos x="150" y="14"/>
                </a:cxn>
                <a:cxn ang="0">
                  <a:pos x="140" y="16"/>
                </a:cxn>
                <a:cxn ang="0">
                  <a:pos x="131" y="17"/>
                </a:cxn>
                <a:cxn ang="0">
                  <a:pos x="121" y="18"/>
                </a:cxn>
                <a:cxn ang="0">
                  <a:pos x="111" y="19"/>
                </a:cxn>
                <a:cxn ang="0">
                  <a:pos x="101" y="21"/>
                </a:cxn>
                <a:cxn ang="0">
                  <a:pos x="93" y="22"/>
                </a:cxn>
                <a:cxn ang="0">
                  <a:pos x="83" y="22"/>
                </a:cxn>
                <a:cxn ang="0">
                  <a:pos x="73" y="23"/>
                </a:cxn>
                <a:cxn ang="0">
                  <a:pos x="64" y="23"/>
                </a:cxn>
                <a:cxn ang="0">
                  <a:pos x="54" y="23"/>
                </a:cxn>
                <a:cxn ang="0">
                  <a:pos x="44" y="23"/>
                </a:cxn>
                <a:cxn ang="0">
                  <a:pos x="33" y="24"/>
                </a:cxn>
                <a:cxn ang="0">
                  <a:pos x="22" y="24"/>
                </a:cxn>
                <a:cxn ang="0">
                  <a:pos x="12" y="25"/>
                </a:cxn>
                <a:cxn ang="0">
                  <a:pos x="8" y="25"/>
                </a:cxn>
                <a:cxn ang="0">
                  <a:pos x="5" y="24"/>
                </a:cxn>
                <a:cxn ang="0">
                  <a:pos x="3" y="22"/>
                </a:cxn>
                <a:cxn ang="0">
                  <a:pos x="1" y="19"/>
                </a:cxn>
                <a:cxn ang="0">
                  <a:pos x="0" y="16"/>
                </a:cxn>
                <a:cxn ang="0">
                  <a:pos x="1" y="15"/>
                </a:cxn>
                <a:cxn ang="0">
                  <a:pos x="2" y="13"/>
                </a:cxn>
                <a:cxn ang="0">
                  <a:pos x="4" y="13"/>
                </a:cxn>
                <a:cxn ang="0">
                  <a:pos x="4" y="13"/>
                </a:cxn>
              </a:cxnLst>
              <a:rect l="0" t="0" r="r" b="b"/>
              <a:pathLst>
                <a:path w="181" h="25">
                  <a:moveTo>
                    <a:pt x="4" y="13"/>
                  </a:moveTo>
                  <a:lnTo>
                    <a:pt x="15" y="11"/>
                  </a:lnTo>
                  <a:lnTo>
                    <a:pt x="26" y="11"/>
                  </a:lnTo>
                  <a:lnTo>
                    <a:pt x="35" y="11"/>
                  </a:lnTo>
                  <a:lnTo>
                    <a:pt x="46" y="11"/>
                  </a:lnTo>
                  <a:lnTo>
                    <a:pt x="55" y="10"/>
                  </a:lnTo>
                  <a:lnTo>
                    <a:pt x="65" y="10"/>
                  </a:lnTo>
                  <a:lnTo>
                    <a:pt x="75" y="10"/>
                  </a:lnTo>
                  <a:lnTo>
                    <a:pt x="84" y="10"/>
                  </a:lnTo>
                  <a:lnTo>
                    <a:pt x="94" y="9"/>
                  </a:lnTo>
                  <a:lnTo>
                    <a:pt x="105" y="9"/>
                  </a:lnTo>
                  <a:lnTo>
                    <a:pt x="113" y="8"/>
                  </a:lnTo>
                  <a:lnTo>
                    <a:pt x="124" y="8"/>
                  </a:lnTo>
                  <a:lnTo>
                    <a:pt x="133" y="6"/>
                  </a:lnTo>
                  <a:lnTo>
                    <a:pt x="145" y="5"/>
                  </a:lnTo>
                  <a:lnTo>
                    <a:pt x="154" y="3"/>
                  </a:lnTo>
                  <a:lnTo>
                    <a:pt x="165" y="1"/>
                  </a:lnTo>
                  <a:lnTo>
                    <a:pt x="167" y="0"/>
                  </a:lnTo>
                  <a:lnTo>
                    <a:pt x="171" y="0"/>
                  </a:lnTo>
                  <a:lnTo>
                    <a:pt x="174" y="0"/>
                  </a:lnTo>
                  <a:lnTo>
                    <a:pt x="175" y="0"/>
                  </a:lnTo>
                  <a:lnTo>
                    <a:pt x="178" y="1"/>
                  </a:lnTo>
                  <a:lnTo>
                    <a:pt x="180" y="3"/>
                  </a:lnTo>
                  <a:lnTo>
                    <a:pt x="181" y="5"/>
                  </a:lnTo>
                  <a:lnTo>
                    <a:pt x="179" y="6"/>
                  </a:lnTo>
                  <a:lnTo>
                    <a:pt x="178" y="8"/>
                  </a:lnTo>
                  <a:lnTo>
                    <a:pt x="176" y="8"/>
                  </a:lnTo>
                  <a:lnTo>
                    <a:pt x="174" y="9"/>
                  </a:lnTo>
                  <a:lnTo>
                    <a:pt x="173" y="11"/>
                  </a:lnTo>
                  <a:lnTo>
                    <a:pt x="161" y="12"/>
                  </a:lnTo>
                  <a:lnTo>
                    <a:pt x="150" y="14"/>
                  </a:lnTo>
                  <a:lnTo>
                    <a:pt x="140" y="16"/>
                  </a:lnTo>
                  <a:lnTo>
                    <a:pt x="131" y="17"/>
                  </a:lnTo>
                  <a:lnTo>
                    <a:pt x="121" y="18"/>
                  </a:lnTo>
                  <a:lnTo>
                    <a:pt x="111" y="19"/>
                  </a:lnTo>
                  <a:lnTo>
                    <a:pt x="101" y="21"/>
                  </a:lnTo>
                  <a:lnTo>
                    <a:pt x="93" y="22"/>
                  </a:lnTo>
                  <a:lnTo>
                    <a:pt x="83" y="22"/>
                  </a:lnTo>
                  <a:lnTo>
                    <a:pt x="73" y="23"/>
                  </a:lnTo>
                  <a:lnTo>
                    <a:pt x="64" y="23"/>
                  </a:lnTo>
                  <a:lnTo>
                    <a:pt x="54" y="23"/>
                  </a:lnTo>
                  <a:lnTo>
                    <a:pt x="44" y="23"/>
                  </a:lnTo>
                  <a:lnTo>
                    <a:pt x="33" y="24"/>
                  </a:lnTo>
                  <a:lnTo>
                    <a:pt x="22" y="24"/>
                  </a:lnTo>
                  <a:lnTo>
                    <a:pt x="12" y="25"/>
                  </a:lnTo>
                  <a:lnTo>
                    <a:pt x="8" y="25"/>
                  </a:lnTo>
                  <a:lnTo>
                    <a:pt x="5" y="24"/>
                  </a:lnTo>
                  <a:lnTo>
                    <a:pt x="3" y="22"/>
                  </a:lnTo>
                  <a:lnTo>
                    <a:pt x="1" y="19"/>
                  </a:lnTo>
                  <a:lnTo>
                    <a:pt x="0" y="16"/>
                  </a:lnTo>
                  <a:lnTo>
                    <a:pt x="1" y="15"/>
                  </a:lnTo>
                  <a:lnTo>
                    <a:pt x="2" y="13"/>
                  </a:lnTo>
                  <a:lnTo>
                    <a:pt x="4" y="13"/>
                  </a:lnTo>
                  <a:lnTo>
                    <a:pt x="4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7" name="Freeform 113"/>
            <p:cNvSpPr>
              <a:spLocks/>
            </p:cNvSpPr>
            <p:nvPr/>
          </p:nvSpPr>
          <p:spPr bwMode="auto">
            <a:xfrm>
              <a:off x="5515" y="3843"/>
              <a:ext cx="100" cy="71"/>
            </a:xfrm>
            <a:custGeom>
              <a:avLst/>
              <a:gdLst/>
              <a:ahLst/>
              <a:cxnLst>
                <a:cxn ang="0">
                  <a:pos x="3" y="58"/>
                </a:cxn>
                <a:cxn ang="0">
                  <a:pos x="88" y="5"/>
                </a:cxn>
                <a:cxn ang="0">
                  <a:pos x="90" y="4"/>
                </a:cxn>
                <a:cxn ang="0">
                  <a:pos x="92" y="2"/>
                </a:cxn>
                <a:cxn ang="0">
                  <a:pos x="95" y="2"/>
                </a:cxn>
                <a:cxn ang="0">
                  <a:pos x="98" y="2"/>
                </a:cxn>
                <a:cxn ang="0">
                  <a:pos x="99" y="0"/>
                </a:cxn>
                <a:cxn ang="0">
                  <a:pos x="100" y="2"/>
                </a:cxn>
                <a:cxn ang="0">
                  <a:pos x="100" y="3"/>
                </a:cxn>
                <a:cxn ang="0">
                  <a:pos x="100" y="5"/>
                </a:cxn>
                <a:cxn ang="0">
                  <a:pos x="20" y="68"/>
                </a:cxn>
                <a:cxn ang="0">
                  <a:pos x="17" y="69"/>
                </a:cxn>
                <a:cxn ang="0">
                  <a:pos x="16" y="71"/>
                </a:cxn>
                <a:cxn ang="0">
                  <a:pos x="14" y="71"/>
                </a:cxn>
                <a:cxn ang="0">
                  <a:pos x="12" y="71"/>
                </a:cxn>
                <a:cxn ang="0">
                  <a:pos x="10" y="71"/>
                </a:cxn>
                <a:cxn ang="0">
                  <a:pos x="7" y="71"/>
                </a:cxn>
                <a:cxn ang="0">
                  <a:pos x="5" y="70"/>
                </a:cxn>
                <a:cxn ang="0">
                  <a:pos x="3" y="70"/>
                </a:cxn>
                <a:cxn ang="0">
                  <a:pos x="1" y="66"/>
                </a:cxn>
                <a:cxn ang="0">
                  <a:pos x="0" y="64"/>
                </a:cxn>
                <a:cxn ang="0">
                  <a:pos x="0" y="62"/>
                </a:cxn>
                <a:cxn ang="0">
                  <a:pos x="0" y="61"/>
                </a:cxn>
                <a:cxn ang="0">
                  <a:pos x="1" y="59"/>
                </a:cxn>
                <a:cxn ang="0">
                  <a:pos x="3" y="58"/>
                </a:cxn>
                <a:cxn ang="0">
                  <a:pos x="3" y="58"/>
                </a:cxn>
              </a:cxnLst>
              <a:rect l="0" t="0" r="r" b="b"/>
              <a:pathLst>
                <a:path w="100" h="71">
                  <a:moveTo>
                    <a:pt x="3" y="58"/>
                  </a:moveTo>
                  <a:lnTo>
                    <a:pt x="88" y="5"/>
                  </a:lnTo>
                  <a:lnTo>
                    <a:pt x="90" y="4"/>
                  </a:lnTo>
                  <a:lnTo>
                    <a:pt x="92" y="2"/>
                  </a:lnTo>
                  <a:lnTo>
                    <a:pt x="95" y="2"/>
                  </a:lnTo>
                  <a:lnTo>
                    <a:pt x="98" y="2"/>
                  </a:lnTo>
                  <a:lnTo>
                    <a:pt x="99" y="0"/>
                  </a:lnTo>
                  <a:lnTo>
                    <a:pt x="100" y="2"/>
                  </a:lnTo>
                  <a:lnTo>
                    <a:pt x="100" y="3"/>
                  </a:lnTo>
                  <a:lnTo>
                    <a:pt x="100" y="5"/>
                  </a:lnTo>
                  <a:lnTo>
                    <a:pt x="20" y="68"/>
                  </a:lnTo>
                  <a:lnTo>
                    <a:pt x="17" y="69"/>
                  </a:lnTo>
                  <a:lnTo>
                    <a:pt x="16" y="71"/>
                  </a:lnTo>
                  <a:lnTo>
                    <a:pt x="14" y="71"/>
                  </a:lnTo>
                  <a:lnTo>
                    <a:pt x="12" y="71"/>
                  </a:lnTo>
                  <a:lnTo>
                    <a:pt x="10" y="71"/>
                  </a:lnTo>
                  <a:lnTo>
                    <a:pt x="7" y="71"/>
                  </a:lnTo>
                  <a:lnTo>
                    <a:pt x="5" y="70"/>
                  </a:lnTo>
                  <a:lnTo>
                    <a:pt x="3" y="70"/>
                  </a:lnTo>
                  <a:lnTo>
                    <a:pt x="1" y="66"/>
                  </a:lnTo>
                  <a:lnTo>
                    <a:pt x="0" y="64"/>
                  </a:lnTo>
                  <a:lnTo>
                    <a:pt x="0" y="62"/>
                  </a:lnTo>
                  <a:lnTo>
                    <a:pt x="0" y="61"/>
                  </a:lnTo>
                  <a:lnTo>
                    <a:pt x="1" y="59"/>
                  </a:lnTo>
                  <a:lnTo>
                    <a:pt x="3" y="58"/>
                  </a:lnTo>
                  <a:lnTo>
                    <a:pt x="3" y="5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8" name="Freeform 114"/>
            <p:cNvSpPr>
              <a:spLocks/>
            </p:cNvSpPr>
            <p:nvPr/>
          </p:nvSpPr>
          <p:spPr bwMode="auto">
            <a:xfrm>
              <a:off x="5546" y="4265"/>
              <a:ext cx="89" cy="225"/>
            </a:xfrm>
            <a:custGeom>
              <a:avLst/>
              <a:gdLst/>
              <a:ahLst/>
              <a:cxnLst>
                <a:cxn ang="0">
                  <a:pos x="19" y="9"/>
                </a:cxn>
                <a:cxn ang="0">
                  <a:pos x="21" y="18"/>
                </a:cxn>
                <a:cxn ang="0">
                  <a:pos x="25" y="30"/>
                </a:cxn>
                <a:cxn ang="0">
                  <a:pos x="29" y="42"/>
                </a:cxn>
                <a:cxn ang="0">
                  <a:pos x="34" y="56"/>
                </a:cxn>
                <a:cxn ang="0">
                  <a:pos x="38" y="70"/>
                </a:cxn>
                <a:cxn ang="0">
                  <a:pos x="43" y="87"/>
                </a:cxn>
                <a:cxn ang="0">
                  <a:pos x="49" y="102"/>
                </a:cxn>
                <a:cxn ang="0">
                  <a:pos x="54" y="118"/>
                </a:cxn>
                <a:cxn ang="0">
                  <a:pos x="59" y="133"/>
                </a:cxn>
                <a:cxn ang="0">
                  <a:pos x="64" y="149"/>
                </a:cxn>
                <a:cxn ang="0">
                  <a:pos x="69" y="164"/>
                </a:cxn>
                <a:cxn ang="0">
                  <a:pos x="75" y="177"/>
                </a:cxn>
                <a:cxn ang="0">
                  <a:pos x="78" y="190"/>
                </a:cxn>
                <a:cxn ang="0">
                  <a:pos x="82" y="201"/>
                </a:cxn>
                <a:cxn ang="0">
                  <a:pos x="86" y="210"/>
                </a:cxn>
                <a:cxn ang="0">
                  <a:pos x="88" y="217"/>
                </a:cxn>
                <a:cxn ang="0">
                  <a:pos x="88" y="220"/>
                </a:cxn>
                <a:cxn ang="0">
                  <a:pos x="89" y="222"/>
                </a:cxn>
                <a:cxn ang="0">
                  <a:pos x="87" y="223"/>
                </a:cxn>
                <a:cxn ang="0">
                  <a:pos x="87" y="224"/>
                </a:cxn>
                <a:cxn ang="0">
                  <a:pos x="83" y="225"/>
                </a:cxn>
                <a:cxn ang="0">
                  <a:pos x="80" y="223"/>
                </a:cxn>
                <a:cxn ang="0">
                  <a:pos x="76" y="217"/>
                </a:cxn>
                <a:cxn ang="0">
                  <a:pos x="73" y="208"/>
                </a:cxn>
                <a:cxn ang="0">
                  <a:pos x="67" y="196"/>
                </a:cxn>
                <a:cxn ang="0">
                  <a:pos x="62" y="184"/>
                </a:cxn>
                <a:cxn ang="0">
                  <a:pos x="56" y="170"/>
                </a:cxn>
                <a:cxn ang="0">
                  <a:pos x="51" y="156"/>
                </a:cxn>
                <a:cxn ang="0">
                  <a:pos x="46" y="140"/>
                </a:cxn>
                <a:cxn ang="0">
                  <a:pos x="39" y="125"/>
                </a:cxn>
                <a:cxn ang="0">
                  <a:pos x="34" y="107"/>
                </a:cxn>
                <a:cxn ang="0">
                  <a:pos x="27" y="92"/>
                </a:cxn>
                <a:cxn ang="0">
                  <a:pos x="22" y="76"/>
                </a:cxn>
                <a:cxn ang="0">
                  <a:pos x="17" y="61"/>
                </a:cxn>
                <a:cxn ang="0">
                  <a:pos x="12" y="47"/>
                </a:cxn>
                <a:cxn ang="0">
                  <a:pos x="8" y="33"/>
                </a:cxn>
                <a:cxn ang="0">
                  <a:pos x="3" y="21"/>
                </a:cxn>
                <a:cxn ang="0">
                  <a:pos x="0" y="11"/>
                </a:cxn>
                <a:cxn ang="0">
                  <a:pos x="0" y="9"/>
                </a:cxn>
                <a:cxn ang="0">
                  <a:pos x="0" y="7"/>
                </a:cxn>
                <a:cxn ang="0">
                  <a:pos x="0" y="6"/>
                </a:cxn>
                <a:cxn ang="0">
                  <a:pos x="1" y="4"/>
                </a:cxn>
                <a:cxn ang="0">
                  <a:pos x="3" y="1"/>
                </a:cxn>
                <a:cxn ang="0">
                  <a:pos x="8" y="0"/>
                </a:cxn>
                <a:cxn ang="0">
                  <a:pos x="11" y="0"/>
                </a:cxn>
                <a:cxn ang="0">
                  <a:pos x="15" y="3"/>
                </a:cxn>
                <a:cxn ang="0">
                  <a:pos x="15" y="4"/>
                </a:cxn>
                <a:cxn ang="0">
                  <a:pos x="17" y="6"/>
                </a:cxn>
                <a:cxn ang="0">
                  <a:pos x="17" y="7"/>
                </a:cxn>
                <a:cxn ang="0">
                  <a:pos x="19" y="9"/>
                </a:cxn>
                <a:cxn ang="0">
                  <a:pos x="19" y="9"/>
                </a:cxn>
              </a:cxnLst>
              <a:rect l="0" t="0" r="r" b="b"/>
              <a:pathLst>
                <a:path w="89" h="225">
                  <a:moveTo>
                    <a:pt x="19" y="9"/>
                  </a:moveTo>
                  <a:lnTo>
                    <a:pt x="21" y="18"/>
                  </a:lnTo>
                  <a:lnTo>
                    <a:pt x="25" y="30"/>
                  </a:lnTo>
                  <a:lnTo>
                    <a:pt x="29" y="42"/>
                  </a:lnTo>
                  <a:lnTo>
                    <a:pt x="34" y="56"/>
                  </a:lnTo>
                  <a:lnTo>
                    <a:pt x="38" y="70"/>
                  </a:lnTo>
                  <a:lnTo>
                    <a:pt x="43" y="87"/>
                  </a:lnTo>
                  <a:lnTo>
                    <a:pt x="49" y="102"/>
                  </a:lnTo>
                  <a:lnTo>
                    <a:pt x="54" y="118"/>
                  </a:lnTo>
                  <a:lnTo>
                    <a:pt x="59" y="133"/>
                  </a:lnTo>
                  <a:lnTo>
                    <a:pt x="64" y="149"/>
                  </a:lnTo>
                  <a:lnTo>
                    <a:pt x="69" y="164"/>
                  </a:lnTo>
                  <a:lnTo>
                    <a:pt x="75" y="177"/>
                  </a:lnTo>
                  <a:lnTo>
                    <a:pt x="78" y="190"/>
                  </a:lnTo>
                  <a:lnTo>
                    <a:pt x="82" y="201"/>
                  </a:lnTo>
                  <a:lnTo>
                    <a:pt x="86" y="210"/>
                  </a:lnTo>
                  <a:lnTo>
                    <a:pt x="88" y="217"/>
                  </a:lnTo>
                  <a:lnTo>
                    <a:pt x="88" y="220"/>
                  </a:lnTo>
                  <a:lnTo>
                    <a:pt x="89" y="222"/>
                  </a:lnTo>
                  <a:lnTo>
                    <a:pt x="87" y="223"/>
                  </a:lnTo>
                  <a:lnTo>
                    <a:pt x="87" y="224"/>
                  </a:lnTo>
                  <a:lnTo>
                    <a:pt x="83" y="225"/>
                  </a:lnTo>
                  <a:lnTo>
                    <a:pt x="80" y="223"/>
                  </a:lnTo>
                  <a:lnTo>
                    <a:pt x="76" y="217"/>
                  </a:lnTo>
                  <a:lnTo>
                    <a:pt x="73" y="208"/>
                  </a:lnTo>
                  <a:lnTo>
                    <a:pt x="67" y="196"/>
                  </a:lnTo>
                  <a:lnTo>
                    <a:pt x="62" y="184"/>
                  </a:lnTo>
                  <a:lnTo>
                    <a:pt x="56" y="170"/>
                  </a:lnTo>
                  <a:lnTo>
                    <a:pt x="51" y="156"/>
                  </a:lnTo>
                  <a:lnTo>
                    <a:pt x="46" y="140"/>
                  </a:lnTo>
                  <a:lnTo>
                    <a:pt x="39" y="125"/>
                  </a:lnTo>
                  <a:lnTo>
                    <a:pt x="34" y="107"/>
                  </a:lnTo>
                  <a:lnTo>
                    <a:pt x="27" y="92"/>
                  </a:lnTo>
                  <a:lnTo>
                    <a:pt x="22" y="76"/>
                  </a:lnTo>
                  <a:lnTo>
                    <a:pt x="17" y="61"/>
                  </a:lnTo>
                  <a:lnTo>
                    <a:pt x="12" y="47"/>
                  </a:lnTo>
                  <a:lnTo>
                    <a:pt x="8" y="33"/>
                  </a:lnTo>
                  <a:lnTo>
                    <a:pt x="3" y="21"/>
                  </a:lnTo>
                  <a:lnTo>
                    <a:pt x="0" y="11"/>
                  </a:lnTo>
                  <a:lnTo>
                    <a:pt x="0" y="9"/>
                  </a:lnTo>
                  <a:lnTo>
                    <a:pt x="0" y="7"/>
                  </a:lnTo>
                  <a:lnTo>
                    <a:pt x="0" y="6"/>
                  </a:lnTo>
                  <a:lnTo>
                    <a:pt x="1" y="4"/>
                  </a:lnTo>
                  <a:lnTo>
                    <a:pt x="3" y="1"/>
                  </a:lnTo>
                  <a:lnTo>
                    <a:pt x="8" y="0"/>
                  </a:lnTo>
                  <a:lnTo>
                    <a:pt x="11" y="0"/>
                  </a:lnTo>
                  <a:lnTo>
                    <a:pt x="15" y="3"/>
                  </a:lnTo>
                  <a:lnTo>
                    <a:pt x="15" y="4"/>
                  </a:lnTo>
                  <a:lnTo>
                    <a:pt x="17" y="6"/>
                  </a:lnTo>
                  <a:lnTo>
                    <a:pt x="17" y="7"/>
                  </a:lnTo>
                  <a:lnTo>
                    <a:pt x="19" y="9"/>
                  </a:lnTo>
                  <a:lnTo>
                    <a:pt x="19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39" name="Freeform 115"/>
            <p:cNvSpPr>
              <a:spLocks/>
            </p:cNvSpPr>
            <p:nvPr/>
          </p:nvSpPr>
          <p:spPr bwMode="auto">
            <a:xfrm>
              <a:off x="5188" y="4464"/>
              <a:ext cx="400" cy="30"/>
            </a:xfrm>
            <a:custGeom>
              <a:avLst/>
              <a:gdLst/>
              <a:ahLst/>
              <a:cxnLst>
                <a:cxn ang="0">
                  <a:pos x="10" y="8"/>
                </a:cxn>
                <a:cxn ang="0">
                  <a:pos x="24" y="9"/>
                </a:cxn>
                <a:cxn ang="0">
                  <a:pos x="43" y="10"/>
                </a:cxn>
                <a:cxn ang="0">
                  <a:pos x="64" y="11"/>
                </a:cxn>
                <a:cxn ang="0">
                  <a:pos x="88" y="12"/>
                </a:cxn>
                <a:cxn ang="0">
                  <a:pos x="113" y="12"/>
                </a:cxn>
                <a:cxn ang="0">
                  <a:pos x="140" y="12"/>
                </a:cxn>
                <a:cxn ang="0">
                  <a:pos x="168" y="11"/>
                </a:cxn>
                <a:cxn ang="0">
                  <a:pos x="197" y="11"/>
                </a:cxn>
                <a:cxn ang="0">
                  <a:pos x="226" y="9"/>
                </a:cxn>
                <a:cxn ang="0">
                  <a:pos x="256" y="9"/>
                </a:cxn>
                <a:cxn ang="0">
                  <a:pos x="284" y="7"/>
                </a:cxn>
                <a:cxn ang="0">
                  <a:pos x="310" y="7"/>
                </a:cxn>
                <a:cxn ang="0">
                  <a:pos x="334" y="5"/>
                </a:cxn>
                <a:cxn ang="0">
                  <a:pos x="357" y="4"/>
                </a:cxn>
                <a:cxn ang="0">
                  <a:pos x="377" y="2"/>
                </a:cxn>
                <a:cxn ang="0">
                  <a:pos x="393" y="0"/>
                </a:cxn>
                <a:cxn ang="0">
                  <a:pos x="396" y="0"/>
                </a:cxn>
                <a:cxn ang="0">
                  <a:pos x="399" y="2"/>
                </a:cxn>
                <a:cxn ang="0">
                  <a:pos x="399" y="5"/>
                </a:cxn>
                <a:cxn ang="0">
                  <a:pos x="400" y="8"/>
                </a:cxn>
                <a:cxn ang="0">
                  <a:pos x="399" y="12"/>
                </a:cxn>
                <a:cxn ang="0">
                  <a:pos x="397" y="16"/>
                </a:cxn>
                <a:cxn ang="0">
                  <a:pos x="394" y="18"/>
                </a:cxn>
                <a:cxn ang="0">
                  <a:pos x="391" y="20"/>
                </a:cxn>
                <a:cxn ang="0">
                  <a:pos x="373" y="21"/>
                </a:cxn>
                <a:cxn ang="0">
                  <a:pos x="355" y="23"/>
                </a:cxn>
                <a:cxn ang="0">
                  <a:pos x="332" y="24"/>
                </a:cxn>
                <a:cxn ang="0">
                  <a:pos x="307" y="25"/>
                </a:cxn>
                <a:cxn ang="0">
                  <a:pos x="280" y="26"/>
                </a:cxn>
                <a:cxn ang="0">
                  <a:pos x="253" y="27"/>
                </a:cxn>
                <a:cxn ang="0">
                  <a:pos x="224" y="29"/>
                </a:cxn>
                <a:cxn ang="0">
                  <a:pos x="196" y="30"/>
                </a:cxn>
                <a:cxn ang="0">
                  <a:pos x="166" y="30"/>
                </a:cxn>
                <a:cxn ang="0">
                  <a:pos x="139" y="30"/>
                </a:cxn>
                <a:cxn ang="0">
                  <a:pos x="111" y="30"/>
                </a:cxn>
                <a:cxn ang="0">
                  <a:pos x="85" y="30"/>
                </a:cxn>
                <a:cxn ang="0">
                  <a:pos x="62" y="30"/>
                </a:cxn>
                <a:cxn ang="0">
                  <a:pos x="40" y="29"/>
                </a:cxn>
                <a:cxn ang="0">
                  <a:pos x="22" y="27"/>
                </a:cxn>
                <a:cxn ang="0">
                  <a:pos x="8" y="26"/>
                </a:cxn>
                <a:cxn ang="0">
                  <a:pos x="6" y="25"/>
                </a:cxn>
                <a:cxn ang="0">
                  <a:pos x="4" y="24"/>
                </a:cxn>
                <a:cxn ang="0">
                  <a:pos x="3" y="24"/>
                </a:cxn>
                <a:cxn ang="0">
                  <a:pos x="2" y="22"/>
                </a:cxn>
                <a:cxn ang="0">
                  <a:pos x="0" y="19"/>
                </a:cxn>
                <a:cxn ang="0">
                  <a:pos x="0" y="16"/>
                </a:cxn>
                <a:cxn ang="0">
                  <a:pos x="2" y="12"/>
                </a:cxn>
                <a:cxn ang="0">
                  <a:pos x="4" y="9"/>
                </a:cxn>
                <a:cxn ang="0">
                  <a:pos x="4" y="9"/>
                </a:cxn>
                <a:cxn ang="0">
                  <a:pos x="7" y="8"/>
                </a:cxn>
                <a:cxn ang="0">
                  <a:pos x="8" y="8"/>
                </a:cxn>
                <a:cxn ang="0">
                  <a:pos x="10" y="8"/>
                </a:cxn>
                <a:cxn ang="0">
                  <a:pos x="10" y="8"/>
                </a:cxn>
              </a:cxnLst>
              <a:rect l="0" t="0" r="r" b="b"/>
              <a:pathLst>
                <a:path w="400" h="30">
                  <a:moveTo>
                    <a:pt x="10" y="8"/>
                  </a:moveTo>
                  <a:lnTo>
                    <a:pt x="24" y="9"/>
                  </a:lnTo>
                  <a:lnTo>
                    <a:pt x="43" y="10"/>
                  </a:lnTo>
                  <a:lnTo>
                    <a:pt x="64" y="11"/>
                  </a:lnTo>
                  <a:lnTo>
                    <a:pt x="88" y="12"/>
                  </a:lnTo>
                  <a:lnTo>
                    <a:pt x="113" y="12"/>
                  </a:lnTo>
                  <a:lnTo>
                    <a:pt x="140" y="12"/>
                  </a:lnTo>
                  <a:lnTo>
                    <a:pt x="168" y="11"/>
                  </a:lnTo>
                  <a:lnTo>
                    <a:pt x="197" y="11"/>
                  </a:lnTo>
                  <a:lnTo>
                    <a:pt x="226" y="9"/>
                  </a:lnTo>
                  <a:lnTo>
                    <a:pt x="256" y="9"/>
                  </a:lnTo>
                  <a:lnTo>
                    <a:pt x="284" y="7"/>
                  </a:lnTo>
                  <a:lnTo>
                    <a:pt x="310" y="7"/>
                  </a:lnTo>
                  <a:lnTo>
                    <a:pt x="334" y="5"/>
                  </a:lnTo>
                  <a:lnTo>
                    <a:pt x="357" y="4"/>
                  </a:lnTo>
                  <a:lnTo>
                    <a:pt x="377" y="2"/>
                  </a:lnTo>
                  <a:lnTo>
                    <a:pt x="393" y="0"/>
                  </a:lnTo>
                  <a:lnTo>
                    <a:pt x="396" y="0"/>
                  </a:lnTo>
                  <a:lnTo>
                    <a:pt x="399" y="2"/>
                  </a:lnTo>
                  <a:lnTo>
                    <a:pt x="399" y="5"/>
                  </a:lnTo>
                  <a:lnTo>
                    <a:pt x="400" y="8"/>
                  </a:lnTo>
                  <a:lnTo>
                    <a:pt x="399" y="12"/>
                  </a:lnTo>
                  <a:lnTo>
                    <a:pt x="397" y="16"/>
                  </a:lnTo>
                  <a:lnTo>
                    <a:pt x="394" y="18"/>
                  </a:lnTo>
                  <a:lnTo>
                    <a:pt x="391" y="20"/>
                  </a:lnTo>
                  <a:lnTo>
                    <a:pt x="373" y="21"/>
                  </a:lnTo>
                  <a:lnTo>
                    <a:pt x="355" y="23"/>
                  </a:lnTo>
                  <a:lnTo>
                    <a:pt x="332" y="24"/>
                  </a:lnTo>
                  <a:lnTo>
                    <a:pt x="307" y="25"/>
                  </a:lnTo>
                  <a:lnTo>
                    <a:pt x="280" y="26"/>
                  </a:lnTo>
                  <a:lnTo>
                    <a:pt x="253" y="27"/>
                  </a:lnTo>
                  <a:lnTo>
                    <a:pt x="224" y="29"/>
                  </a:lnTo>
                  <a:lnTo>
                    <a:pt x="196" y="30"/>
                  </a:lnTo>
                  <a:lnTo>
                    <a:pt x="166" y="30"/>
                  </a:lnTo>
                  <a:lnTo>
                    <a:pt x="139" y="30"/>
                  </a:lnTo>
                  <a:lnTo>
                    <a:pt x="111" y="30"/>
                  </a:lnTo>
                  <a:lnTo>
                    <a:pt x="85" y="30"/>
                  </a:lnTo>
                  <a:lnTo>
                    <a:pt x="62" y="30"/>
                  </a:lnTo>
                  <a:lnTo>
                    <a:pt x="40" y="29"/>
                  </a:lnTo>
                  <a:lnTo>
                    <a:pt x="22" y="27"/>
                  </a:lnTo>
                  <a:lnTo>
                    <a:pt x="8" y="26"/>
                  </a:lnTo>
                  <a:lnTo>
                    <a:pt x="6" y="25"/>
                  </a:lnTo>
                  <a:lnTo>
                    <a:pt x="4" y="24"/>
                  </a:lnTo>
                  <a:lnTo>
                    <a:pt x="3" y="24"/>
                  </a:lnTo>
                  <a:lnTo>
                    <a:pt x="2" y="22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2" y="12"/>
                  </a:lnTo>
                  <a:lnTo>
                    <a:pt x="4" y="9"/>
                  </a:lnTo>
                  <a:lnTo>
                    <a:pt x="4" y="9"/>
                  </a:lnTo>
                  <a:lnTo>
                    <a:pt x="7" y="8"/>
                  </a:lnTo>
                  <a:lnTo>
                    <a:pt x="8" y="8"/>
                  </a:lnTo>
                  <a:lnTo>
                    <a:pt x="10" y="8"/>
                  </a:lnTo>
                  <a:lnTo>
                    <a:pt x="1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0" name="Freeform 116"/>
            <p:cNvSpPr>
              <a:spLocks/>
            </p:cNvSpPr>
            <p:nvPr/>
          </p:nvSpPr>
          <p:spPr bwMode="auto">
            <a:xfrm>
              <a:off x="5502" y="4255"/>
              <a:ext cx="52" cy="155"/>
            </a:xfrm>
            <a:custGeom>
              <a:avLst/>
              <a:gdLst/>
              <a:ahLst/>
              <a:cxnLst>
                <a:cxn ang="0">
                  <a:pos x="20" y="8"/>
                </a:cxn>
                <a:cxn ang="0">
                  <a:pos x="23" y="18"/>
                </a:cxn>
                <a:cxn ang="0">
                  <a:pos x="25" y="28"/>
                </a:cxn>
                <a:cxn ang="0">
                  <a:pos x="27" y="36"/>
                </a:cxn>
                <a:cxn ang="0">
                  <a:pos x="28" y="46"/>
                </a:cxn>
                <a:cxn ang="0">
                  <a:pos x="30" y="55"/>
                </a:cxn>
                <a:cxn ang="0">
                  <a:pos x="32" y="62"/>
                </a:cxn>
                <a:cxn ang="0">
                  <a:pos x="33" y="71"/>
                </a:cxn>
                <a:cxn ang="0">
                  <a:pos x="36" y="80"/>
                </a:cxn>
                <a:cxn ang="0">
                  <a:pos x="37" y="87"/>
                </a:cxn>
                <a:cxn ang="0">
                  <a:pos x="39" y="96"/>
                </a:cxn>
                <a:cxn ang="0">
                  <a:pos x="40" y="103"/>
                </a:cxn>
                <a:cxn ang="0">
                  <a:pos x="42" y="112"/>
                </a:cxn>
                <a:cxn ang="0">
                  <a:pos x="44" y="121"/>
                </a:cxn>
                <a:cxn ang="0">
                  <a:pos x="46" y="130"/>
                </a:cxn>
                <a:cxn ang="0">
                  <a:pos x="49" y="140"/>
                </a:cxn>
                <a:cxn ang="0">
                  <a:pos x="52" y="150"/>
                </a:cxn>
                <a:cxn ang="0">
                  <a:pos x="52" y="152"/>
                </a:cxn>
                <a:cxn ang="0">
                  <a:pos x="51" y="154"/>
                </a:cxn>
                <a:cxn ang="0">
                  <a:pos x="50" y="155"/>
                </a:cxn>
                <a:cxn ang="0">
                  <a:pos x="47" y="155"/>
                </a:cxn>
                <a:cxn ang="0">
                  <a:pos x="44" y="155"/>
                </a:cxn>
                <a:cxn ang="0">
                  <a:pos x="42" y="153"/>
                </a:cxn>
                <a:cxn ang="0">
                  <a:pos x="39" y="142"/>
                </a:cxn>
                <a:cxn ang="0">
                  <a:pos x="37" y="133"/>
                </a:cxn>
                <a:cxn ang="0">
                  <a:pos x="33" y="123"/>
                </a:cxn>
                <a:cxn ang="0">
                  <a:pos x="31" y="115"/>
                </a:cxn>
                <a:cxn ang="0">
                  <a:pos x="28" y="107"/>
                </a:cxn>
                <a:cxn ang="0">
                  <a:pos x="26" y="98"/>
                </a:cxn>
                <a:cxn ang="0">
                  <a:pos x="24" y="90"/>
                </a:cxn>
                <a:cxn ang="0">
                  <a:pos x="22" y="83"/>
                </a:cxn>
                <a:cxn ang="0">
                  <a:pos x="18" y="74"/>
                </a:cxn>
                <a:cxn ang="0">
                  <a:pos x="16" y="67"/>
                </a:cxn>
                <a:cxn ang="0">
                  <a:pos x="13" y="58"/>
                </a:cxn>
                <a:cxn ang="0">
                  <a:pos x="10" y="50"/>
                </a:cxn>
                <a:cxn ang="0">
                  <a:pos x="7" y="42"/>
                </a:cxn>
                <a:cxn ang="0">
                  <a:pos x="5" y="33"/>
                </a:cxn>
                <a:cxn ang="0">
                  <a:pos x="3" y="22"/>
                </a:cxn>
                <a:cxn ang="0">
                  <a:pos x="1" y="14"/>
                </a:cxn>
                <a:cxn ang="0">
                  <a:pos x="0" y="10"/>
                </a:cxn>
                <a:cxn ang="0">
                  <a:pos x="0" y="8"/>
                </a:cxn>
                <a:cxn ang="0">
                  <a:pos x="1" y="6"/>
                </a:cxn>
                <a:cxn ang="0">
                  <a:pos x="2" y="5"/>
                </a:cxn>
                <a:cxn ang="0">
                  <a:pos x="4" y="2"/>
                </a:cxn>
                <a:cxn ang="0">
                  <a:pos x="9" y="0"/>
                </a:cxn>
                <a:cxn ang="0">
                  <a:pos x="12" y="0"/>
                </a:cxn>
                <a:cxn ang="0">
                  <a:pos x="16" y="1"/>
                </a:cxn>
                <a:cxn ang="0">
                  <a:pos x="17" y="2"/>
                </a:cxn>
                <a:cxn ang="0">
                  <a:pos x="18" y="4"/>
                </a:cxn>
                <a:cxn ang="0">
                  <a:pos x="19" y="5"/>
                </a:cxn>
                <a:cxn ang="0">
                  <a:pos x="20" y="8"/>
                </a:cxn>
                <a:cxn ang="0">
                  <a:pos x="20" y="8"/>
                </a:cxn>
              </a:cxnLst>
              <a:rect l="0" t="0" r="r" b="b"/>
              <a:pathLst>
                <a:path w="52" h="155">
                  <a:moveTo>
                    <a:pt x="20" y="8"/>
                  </a:moveTo>
                  <a:lnTo>
                    <a:pt x="23" y="18"/>
                  </a:lnTo>
                  <a:lnTo>
                    <a:pt x="25" y="28"/>
                  </a:lnTo>
                  <a:lnTo>
                    <a:pt x="27" y="36"/>
                  </a:lnTo>
                  <a:lnTo>
                    <a:pt x="28" y="46"/>
                  </a:lnTo>
                  <a:lnTo>
                    <a:pt x="30" y="55"/>
                  </a:lnTo>
                  <a:lnTo>
                    <a:pt x="32" y="62"/>
                  </a:lnTo>
                  <a:lnTo>
                    <a:pt x="33" y="71"/>
                  </a:lnTo>
                  <a:lnTo>
                    <a:pt x="36" y="80"/>
                  </a:lnTo>
                  <a:lnTo>
                    <a:pt x="37" y="87"/>
                  </a:lnTo>
                  <a:lnTo>
                    <a:pt x="39" y="96"/>
                  </a:lnTo>
                  <a:lnTo>
                    <a:pt x="40" y="103"/>
                  </a:lnTo>
                  <a:lnTo>
                    <a:pt x="42" y="112"/>
                  </a:lnTo>
                  <a:lnTo>
                    <a:pt x="44" y="121"/>
                  </a:lnTo>
                  <a:lnTo>
                    <a:pt x="46" y="130"/>
                  </a:lnTo>
                  <a:lnTo>
                    <a:pt x="49" y="140"/>
                  </a:lnTo>
                  <a:lnTo>
                    <a:pt x="52" y="150"/>
                  </a:lnTo>
                  <a:lnTo>
                    <a:pt x="52" y="152"/>
                  </a:lnTo>
                  <a:lnTo>
                    <a:pt x="51" y="154"/>
                  </a:lnTo>
                  <a:lnTo>
                    <a:pt x="50" y="155"/>
                  </a:lnTo>
                  <a:lnTo>
                    <a:pt x="47" y="155"/>
                  </a:lnTo>
                  <a:lnTo>
                    <a:pt x="44" y="155"/>
                  </a:lnTo>
                  <a:lnTo>
                    <a:pt x="42" y="153"/>
                  </a:lnTo>
                  <a:lnTo>
                    <a:pt x="39" y="142"/>
                  </a:lnTo>
                  <a:lnTo>
                    <a:pt x="37" y="133"/>
                  </a:lnTo>
                  <a:lnTo>
                    <a:pt x="33" y="123"/>
                  </a:lnTo>
                  <a:lnTo>
                    <a:pt x="31" y="115"/>
                  </a:lnTo>
                  <a:lnTo>
                    <a:pt x="28" y="107"/>
                  </a:lnTo>
                  <a:lnTo>
                    <a:pt x="26" y="98"/>
                  </a:lnTo>
                  <a:lnTo>
                    <a:pt x="24" y="90"/>
                  </a:lnTo>
                  <a:lnTo>
                    <a:pt x="22" y="83"/>
                  </a:lnTo>
                  <a:lnTo>
                    <a:pt x="18" y="74"/>
                  </a:lnTo>
                  <a:lnTo>
                    <a:pt x="16" y="67"/>
                  </a:lnTo>
                  <a:lnTo>
                    <a:pt x="13" y="58"/>
                  </a:lnTo>
                  <a:lnTo>
                    <a:pt x="10" y="50"/>
                  </a:lnTo>
                  <a:lnTo>
                    <a:pt x="7" y="42"/>
                  </a:lnTo>
                  <a:lnTo>
                    <a:pt x="5" y="33"/>
                  </a:lnTo>
                  <a:lnTo>
                    <a:pt x="3" y="22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0" y="8"/>
                  </a:lnTo>
                  <a:lnTo>
                    <a:pt x="1" y="6"/>
                  </a:lnTo>
                  <a:lnTo>
                    <a:pt x="2" y="5"/>
                  </a:lnTo>
                  <a:lnTo>
                    <a:pt x="4" y="2"/>
                  </a:lnTo>
                  <a:lnTo>
                    <a:pt x="9" y="0"/>
                  </a:lnTo>
                  <a:lnTo>
                    <a:pt x="12" y="0"/>
                  </a:lnTo>
                  <a:lnTo>
                    <a:pt x="16" y="1"/>
                  </a:lnTo>
                  <a:lnTo>
                    <a:pt x="17" y="2"/>
                  </a:lnTo>
                  <a:lnTo>
                    <a:pt x="18" y="4"/>
                  </a:lnTo>
                  <a:lnTo>
                    <a:pt x="19" y="5"/>
                  </a:lnTo>
                  <a:lnTo>
                    <a:pt x="20" y="8"/>
                  </a:lnTo>
                  <a:lnTo>
                    <a:pt x="20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1" name="Freeform 117"/>
            <p:cNvSpPr>
              <a:spLocks/>
            </p:cNvSpPr>
            <p:nvPr/>
          </p:nvSpPr>
          <p:spPr bwMode="auto">
            <a:xfrm>
              <a:off x="5239" y="4392"/>
              <a:ext cx="317" cy="36"/>
            </a:xfrm>
            <a:custGeom>
              <a:avLst/>
              <a:gdLst/>
              <a:ahLst/>
              <a:cxnLst>
                <a:cxn ang="0">
                  <a:pos x="8" y="24"/>
                </a:cxn>
                <a:cxn ang="0">
                  <a:pos x="25" y="23"/>
                </a:cxn>
                <a:cxn ang="0">
                  <a:pos x="43" y="22"/>
                </a:cxn>
                <a:cxn ang="0">
                  <a:pos x="63" y="21"/>
                </a:cxn>
                <a:cxn ang="0">
                  <a:pos x="85" y="21"/>
                </a:cxn>
                <a:cxn ang="0">
                  <a:pos x="106" y="18"/>
                </a:cxn>
                <a:cxn ang="0">
                  <a:pos x="129" y="17"/>
                </a:cxn>
                <a:cxn ang="0">
                  <a:pos x="150" y="15"/>
                </a:cxn>
                <a:cxn ang="0">
                  <a:pos x="173" y="14"/>
                </a:cxn>
                <a:cxn ang="0">
                  <a:pos x="194" y="12"/>
                </a:cxn>
                <a:cxn ang="0">
                  <a:pos x="214" y="10"/>
                </a:cxn>
                <a:cxn ang="0">
                  <a:pos x="233" y="9"/>
                </a:cxn>
                <a:cxn ang="0">
                  <a:pos x="251" y="6"/>
                </a:cxn>
                <a:cxn ang="0">
                  <a:pos x="267" y="4"/>
                </a:cxn>
                <a:cxn ang="0">
                  <a:pos x="280" y="3"/>
                </a:cxn>
                <a:cxn ang="0">
                  <a:pos x="291" y="1"/>
                </a:cxn>
                <a:cxn ang="0">
                  <a:pos x="300" y="1"/>
                </a:cxn>
                <a:cxn ang="0">
                  <a:pos x="303" y="0"/>
                </a:cxn>
                <a:cxn ang="0">
                  <a:pos x="306" y="0"/>
                </a:cxn>
                <a:cxn ang="0">
                  <a:pos x="308" y="0"/>
                </a:cxn>
                <a:cxn ang="0">
                  <a:pos x="310" y="1"/>
                </a:cxn>
                <a:cxn ang="0">
                  <a:pos x="314" y="2"/>
                </a:cxn>
                <a:cxn ang="0">
                  <a:pos x="315" y="3"/>
                </a:cxn>
                <a:cxn ang="0">
                  <a:pos x="316" y="5"/>
                </a:cxn>
                <a:cxn ang="0">
                  <a:pos x="317" y="6"/>
                </a:cxn>
                <a:cxn ang="0">
                  <a:pos x="317" y="10"/>
                </a:cxn>
                <a:cxn ang="0">
                  <a:pos x="316" y="14"/>
                </a:cxn>
                <a:cxn ang="0">
                  <a:pos x="314" y="15"/>
                </a:cxn>
                <a:cxn ang="0">
                  <a:pos x="312" y="16"/>
                </a:cxn>
                <a:cxn ang="0">
                  <a:pos x="309" y="18"/>
                </a:cxn>
                <a:cxn ang="0">
                  <a:pos x="306" y="18"/>
                </a:cxn>
                <a:cxn ang="0">
                  <a:pos x="299" y="19"/>
                </a:cxn>
                <a:cxn ang="0">
                  <a:pos x="288" y="21"/>
                </a:cxn>
                <a:cxn ang="0">
                  <a:pos x="276" y="22"/>
                </a:cxn>
                <a:cxn ang="0">
                  <a:pos x="261" y="23"/>
                </a:cxn>
                <a:cxn ang="0">
                  <a:pos x="245" y="24"/>
                </a:cxn>
                <a:cxn ang="0">
                  <a:pos x="227" y="25"/>
                </a:cxn>
                <a:cxn ang="0">
                  <a:pos x="209" y="26"/>
                </a:cxn>
                <a:cxn ang="0">
                  <a:pos x="189" y="27"/>
                </a:cxn>
                <a:cxn ang="0">
                  <a:pos x="169" y="28"/>
                </a:cxn>
                <a:cxn ang="0">
                  <a:pos x="149" y="29"/>
                </a:cxn>
                <a:cxn ang="0">
                  <a:pos x="128" y="29"/>
                </a:cxn>
                <a:cxn ang="0">
                  <a:pos x="108" y="30"/>
                </a:cxn>
                <a:cxn ang="0">
                  <a:pos x="88" y="32"/>
                </a:cxn>
                <a:cxn ang="0">
                  <a:pos x="68" y="32"/>
                </a:cxn>
                <a:cxn ang="0">
                  <a:pos x="50" y="35"/>
                </a:cxn>
                <a:cxn ang="0">
                  <a:pos x="34" y="36"/>
                </a:cxn>
                <a:cxn ang="0">
                  <a:pos x="25" y="36"/>
                </a:cxn>
                <a:cxn ang="0">
                  <a:pos x="20" y="36"/>
                </a:cxn>
                <a:cxn ang="0">
                  <a:pos x="13" y="35"/>
                </a:cxn>
                <a:cxn ang="0">
                  <a:pos x="11" y="35"/>
                </a:cxn>
                <a:cxn ang="0">
                  <a:pos x="7" y="32"/>
                </a:cxn>
                <a:cxn ang="0">
                  <a:pos x="4" y="32"/>
                </a:cxn>
                <a:cxn ang="0">
                  <a:pos x="2" y="30"/>
                </a:cxn>
                <a:cxn ang="0">
                  <a:pos x="1" y="29"/>
                </a:cxn>
                <a:cxn ang="0">
                  <a:pos x="0" y="27"/>
                </a:cxn>
                <a:cxn ang="0">
                  <a:pos x="2" y="25"/>
                </a:cxn>
                <a:cxn ang="0">
                  <a:pos x="5" y="24"/>
                </a:cxn>
                <a:cxn ang="0">
                  <a:pos x="8" y="24"/>
                </a:cxn>
                <a:cxn ang="0">
                  <a:pos x="8" y="24"/>
                </a:cxn>
              </a:cxnLst>
              <a:rect l="0" t="0" r="r" b="b"/>
              <a:pathLst>
                <a:path w="317" h="36">
                  <a:moveTo>
                    <a:pt x="8" y="24"/>
                  </a:moveTo>
                  <a:lnTo>
                    <a:pt x="25" y="23"/>
                  </a:lnTo>
                  <a:lnTo>
                    <a:pt x="43" y="22"/>
                  </a:lnTo>
                  <a:lnTo>
                    <a:pt x="63" y="21"/>
                  </a:lnTo>
                  <a:lnTo>
                    <a:pt x="85" y="21"/>
                  </a:lnTo>
                  <a:lnTo>
                    <a:pt x="106" y="18"/>
                  </a:lnTo>
                  <a:lnTo>
                    <a:pt x="129" y="17"/>
                  </a:lnTo>
                  <a:lnTo>
                    <a:pt x="150" y="15"/>
                  </a:lnTo>
                  <a:lnTo>
                    <a:pt x="173" y="14"/>
                  </a:lnTo>
                  <a:lnTo>
                    <a:pt x="194" y="12"/>
                  </a:lnTo>
                  <a:lnTo>
                    <a:pt x="214" y="10"/>
                  </a:lnTo>
                  <a:lnTo>
                    <a:pt x="233" y="9"/>
                  </a:lnTo>
                  <a:lnTo>
                    <a:pt x="251" y="6"/>
                  </a:lnTo>
                  <a:lnTo>
                    <a:pt x="267" y="4"/>
                  </a:lnTo>
                  <a:lnTo>
                    <a:pt x="280" y="3"/>
                  </a:lnTo>
                  <a:lnTo>
                    <a:pt x="291" y="1"/>
                  </a:lnTo>
                  <a:lnTo>
                    <a:pt x="300" y="1"/>
                  </a:lnTo>
                  <a:lnTo>
                    <a:pt x="303" y="0"/>
                  </a:lnTo>
                  <a:lnTo>
                    <a:pt x="306" y="0"/>
                  </a:lnTo>
                  <a:lnTo>
                    <a:pt x="308" y="0"/>
                  </a:lnTo>
                  <a:lnTo>
                    <a:pt x="310" y="1"/>
                  </a:lnTo>
                  <a:lnTo>
                    <a:pt x="314" y="2"/>
                  </a:lnTo>
                  <a:lnTo>
                    <a:pt x="315" y="3"/>
                  </a:lnTo>
                  <a:lnTo>
                    <a:pt x="316" y="5"/>
                  </a:lnTo>
                  <a:lnTo>
                    <a:pt x="317" y="6"/>
                  </a:lnTo>
                  <a:lnTo>
                    <a:pt x="317" y="10"/>
                  </a:lnTo>
                  <a:lnTo>
                    <a:pt x="316" y="14"/>
                  </a:lnTo>
                  <a:lnTo>
                    <a:pt x="314" y="15"/>
                  </a:lnTo>
                  <a:lnTo>
                    <a:pt x="312" y="16"/>
                  </a:lnTo>
                  <a:lnTo>
                    <a:pt x="309" y="18"/>
                  </a:lnTo>
                  <a:lnTo>
                    <a:pt x="306" y="18"/>
                  </a:lnTo>
                  <a:lnTo>
                    <a:pt x="299" y="19"/>
                  </a:lnTo>
                  <a:lnTo>
                    <a:pt x="288" y="21"/>
                  </a:lnTo>
                  <a:lnTo>
                    <a:pt x="276" y="22"/>
                  </a:lnTo>
                  <a:lnTo>
                    <a:pt x="261" y="23"/>
                  </a:lnTo>
                  <a:lnTo>
                    <a:pt x="245" y="24"/>
                  </a:lnTo>
                  <a:lnTo>
                    <a:pt x="227" y="25"/>
                  </a:lnTo>
                  <a:lnTo>
                    <a:pt x="209" y="26"/>
                  </a:lnTo>
                  <a:lnTo>
                    <a:pt x="189" y="27"/>
                  </a:lnTo>
                  <a:lnTo>
                    <a:pt x="169" y="28"/>
                  </a:lnTo>
                  <a:lnTo>
                    <a:pt x="149" y="29"/>
                  </a:lnTo>
                  <a:lnTo>
                    <a:pt x="128" y="29"/>
                  </a:lnTo>
                  <a:lnTo>
                    <a:pt x="108" y="30"/>
                  </a:lnTo>
                  <a:lnTo>
                    <a:pt x="88" y="32"/>
                  </a:lnTo>
                  <a:lnTo>
                    <a:pt x="68" y="32"/>
                  </a:lnTo>
                  <a:lnTo>
                    <a:pt x="50" y="35"/>
                  </a:lnTo>
                  <a:lnTo>
                    <a:pt x="34" y="36"/>
                  </a:lnTo>
                  <a:lnTo>
                    <a:pt x="25" y="36"/>
                  </a:lnTo>
                  <a:lnTo>
                    <a:pt x="20" y="36"/>
                  </a:lnTo>
                  <a:lnTo>
                    <a:pt x="13" y="35"/>
                  </a:lnTo>
                  <a:lnTo>
                    <a:pt x="11" y="35"/>
                  </a:lnTo>
                  <a:lnTo>
                    <a:pt x="7" y="32"/>
                  </a:lnTo>
                  <a:lnTo>
                    <a:pt x="4" y="32"/>
                  </a:lnTo>
                  <a:lnTo>
                    <a:pt x="2" y="30"/>
                  </a:lnTo>
                  <a:lnTo>
                    <a:pt x="1" y="29"/>
                  </a:lnTo>
                  <a:lnTo>
                    <a:pt x="0" y="27"/>
                  </a:lnTo>
                  <a:lnTo>
                    <a:pt x="2" y="25"/>
                  </a:lnTo>
                  <a:lnTo>
                    <a:pt x="5" y="24"/>
                  </a:lnTo>
                  <a:lnTo>
                    <a:pt x="8" y="24"/>
                  </a:lnTo>
                  <a:lnTo>
                    <a:pt x="8" y="2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2" name="Freeform 118"/>
            <p:cNvSpPr>
              <a:spLocks/>
            </p:cNvSpPr>
            <p:nvPr/>
          </p:nvSpPr>
          <p:spPr bwMode="auto">
            <a:xfrm>
              <a:off x="5190" y="4414"/>
              <a:ext cx="49" cy="53"/>
            </a:xfrm>
            <a:custGeom>
              <a:avLst/>
              <a:gdLst/>
              <a:ahLst/>
              <a:cxnLst>
                <a:cxn ang="0">
                  <a:pos x="43" y="16"/>
                </a:cxn>
                <a:cxn ang="0">
                  <a:pos x="15" y="50"/>
                </a:cxn>
                <a:cxn ang="0">
                  <a:pos x="13" y="52"/>
                </a:cxn>
                <a:cxn ang="0">
                  <a:pos x="10" y="53"/>
                </a:cxn>
                <a:cxn ang="0">
                  <a:pos x="8" y="53"/>
                </a:cxn>
                <a:cxn ang="0">
                  <a:pos x="6" y="53"/>
                </a:cxn>
                <a:cxn ang="0">
                  <a:pos x="3" y="52"/>
                </a:cxn>
                <a:cxn ang="0">
                  <a:pos x="1" y="50"/>
                </a:cxn>
                <a:cxn ang="0">
                  <a:pos x="0" y="48"/>
                </a:cxn>
                <a:cxn ang="0">
                  <a:pos x="0" y="45"/>
                </a:cxn>
                <a:cxn ang="0">
                  <a:pos x="1" y="43"/>
                </a:cxn>
                <a:cxn ang="0">
                  <a:pos x="4" y="41"/>
                </a:cxn>
                <a:cxn ang="0">
                  <a:pos x="34" y="10"/>
                </a:cxn>
                <a:cxn ang="0">
                  <a:pos x="36" y="7"/>
                </a:cxn>
                <a:cxn ang="0">
                  <a:pos x="40" y="5"/>
                </a:cxn>
                <a:cxn ang="0">
                  <a:pos x="43" y="2"/>
                </a:cxn>
                <a:cxn ang="0">
                  <a:pos x="44" y="2"/>
                </a:cxn>
                <a:cxn ang="0">
                  <a:pos x="47" y="0"/>
                </a:cxn>
                <a:cxn ang="0">
                  <a:pos x="49" y="1"/>
                </a:cxn>
                <a:cxn ang="0">
                  <a:pos x="49" y="2"/>
                </a:cxn>
                <a:cxn ang="0">
                  <a:pos x="48" y="6"/>
                </a:cxn>
                <a:cxn ang="0">
                  <a:pos x="47" y="7"/>
                </a:cxn>
                <a:cxn ang="0">
                  <a:pos x="46" y="10"/>
                </a:cxn>
                <a:cxn ang="0">
                  <a:pos x="45" y="14"/>
                </a:cxn>
                <a:cxn ang="0">
                  <a:pos x="43" y="16"/>
                </a:cxn>
                <a:cxn ang="0">
                  <a:pos x="43" y="16"/>
                </a:cxn>
              </a:cxnLst>
              <a:rect l="0" t="0" r="r" b="b"/>
              <a:pathLst>
                <a:path w="49" h="53">
                  <a:moveTo>
                    <a:pt x="43" y="16"/>
                  </a:moveTo>
                  <a:lnTo>
                    <a:pt x="15" y="50"/>
                  </a:lnTo>
                  <a:lnTo>
                    <a:pt x="13" y="52"/>
                  </a:lnTo>
                  <a:lnTo>
                    <a:pt x="10" y="53"/>
                  </a:lnTo>
                  <a:lnTo>
                    <a:pt x="8" y="53"/>
                  </a:lnTo>
                  <a:lnTo>
                    <a:pt x="6" y="53"/>
                  </a:lnTo>
                  <a:lnTo>
                    <a:pt x="3" y="52"/>
                  </a:lnTo>
                  <a:lnTo>
                    <a:pt x="1" y="50"/>
                  </a:lnTo>
                  <a:lnTo>
                    <a:pt x="0" y="48"/>
                  </a:lnTo>
                  <a:lnTo>
                    <a:pt x="0" y="45"/>
                  </a:lnTo>
                  <a:lnTo>
                    <a:pt x="1" y="43"/>
                  </a:lnTo>
                  <a:lnTo>
                    <a:pt x="4" y="41"/>
                  </a:lnTo>
                  <a:lnTo>
                    <a:pt x="34" y="10"/>
                  </a:lnTo>
                  <a:lnTo>
                    <a:pt x="36" y="7"/>
                  </a:lnTo>
                  <a:lnTo>
                    <a:pt x="40" y="5"/>
                  </a:lnTo>
                  <a:lnTo>
                    <a:pt x="43" y="2"/>
                  </a:lnTo>
                  <a:lnTo>
                    <a:pt x="44" y="2"/>
                  </a:lnTo>
                  <a:lnTo>
                    <a:pt x="47" y="0"/>
                  </a:lnTo>
                  <a:lnTo>
                    <a:pt x="49" y="1"/>
                  </a:lnTo>
                  <a:lnTo>
                    <a:pt x="49" y="2"/>
                  </a:lnTo>
                  <a:lnTo>
                    <a:pt x="48" y="6"/>
                  </a:lnTo>
                  <a:lnTo>
                    <a:pt x="47" y="7"/>
                  </a:lnTo>
                  <a:lnTo>
                    <a:pt x="46" y="10"/>
                  </a:lnTo>
                  <a:lnTo>
                    <a:pt x="45" y="14"/>
                  </a:lnTo>
                  <a:lnTo>
                    <a:pt x="43" y="16"/>
                  </a:lnTo>
                  <a:lnTo>
                    <a:pt x="43" y="1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3" name="Freeform 119"/>
            <p:cNvSpPr>
              <a:spLocks/>
            </p:cNvSpPr>
            <p:nvPr/>
          </p:nvSpPr>
          <p:spPr bwMode="auto">
            <a:xfrm>
              <a:off x="5581" y="4448"/>
              <a:ext cx="85" cy="90"/>
            </a:xfrm>
            <a:custGeom>
              <a:avLst/>
              <a:gdLst/>
              <a:ahLst/>
              <a:cxnLst>
                <a:cxn ang="0">
                  <a:pos x="57" y="47"/>
                </a:cxn>
                <a:cxn ang="0">
                  <a:pos x="60" y="42"/>
                </a:cxn>
                <a:cxn ang="0">
                  <a:pos x="61" y="38"/>
                </a:cxn>
                <a:cxn ang="0">
                  <a:pos x="60" y="33"/>
                </a:cxn>
                <a:cxn ang="0">
                  <a:pos x="55" y="28"/>
                </a:cxn>
                <a:cxn ang="0">
                  <a:pos x="50" y="27"/>
                </a:cxn>
                <a:cxn ang="0">
                  <a:pos x="41" y="27"/>
                </a:cxn>
                <a:cxn ang="0">
                  <a:pos x="33" y="27"/>
                </a:cxn>
                <a:cxn ang="0">
                  <a:pos x="28" y="32"/>
                </a:cxn>
                <a:cxn ang="0">
                  <a:pos x="25" y="40"/>
                </a:cxn>
                <a:cxn ang="0">
                  <a:pos x="25" y="46"/>
                </a:cxn>
                <a:cxn ang="0">
                  <a:pos x="26" y="50"/>
                </a:cxn>
                <a:cxn ang="0">
                  <a:pos x="27" y="54"/>
                </a:cxn>
                <a:cxn ang="0">
                  <a:pos x="32" y="58"/>
                </a:cxn>
                <a:cxn ang="0">
                  <a:pos x="37" y="61"/>
                </a:cxn>
                <a:cxn ang="0">
                  <a:pos x="43" y="64"/>
                </a:cxn>
                <a:cxn ang="0">
                  <a:pos x="51" y="66"/>
                </a:cxn>
                <a:cxn ang="0">
                  <a:pos x="57" y="66"/>
                </a:cxn>
                <a:cxn ang="0">
                  <a:pos x="64" y="65"/>
                </a:cxn>
                <a:cxn ang="0">
                  <a:pos x="68" y="63"/>
                </a:cxn>
                <a:cxn ang="0">
                  <a:pos x="72" y="56"/>
                </a:cxn>
                <a:cxn ang="0">
                  <a:pos x="78" y="49"/>
                </a:cxn>
                <a:cxn ang="0">
                  <a:pos x="83" y="45"/>
                </a:cxn>
                <a:cxn ang="0">
                  <a:pos x="84" y="49"/>
                </a:cxn>
                <a:cxn ang="0">
                  <a:pos x="84" y="54"/>
                </a:cxn>
                <a:cxn ang="0">
                  <a:pos x="81" y="63"/>
                </a:cxn>
                <a:cxn ang="0">
                  <a:pos x="75" y="74"/>
                </a:cxn>
                <a:cxn ang="0">
                  <a:pos x="67" y="84"/>
                </a:cxn>
                <a:cxn ang="0">
                  <a:pos x="56" y="88"/>
                </a:cxn>
                <a:cxn ang="0">
                  <a:pos x="46" y="89"/>
                </a:cxn>
                <a:cxn ang="0">
                  <a:pos x="35" y="89"/>
                </a:cxn>
                <a:cxn ang="0">
                  <a:pos x="26" y="87"/>
                </a:cxn>
                <a:cxn ang="0">
                  <a:pos x="17" y="81"/>
                </a:cxn>
                <a:cxn ang="0">
                  <a:pos x="11" y="75"/>
                </a:cxn>
                <a:cxn ang="0">
                  <a:pos x="4" y="66"/>
                </a:cxn>
                <a:cxn ang="0">
                  <a:pos x="1" y="58"/>
                </a:cxn>
                <a:cxn ang="0">
                  <a:pos x="0" y="47"/>
                </a:cxn>
                <a:cxn ang="0">
                  <a:pos x="0" y="37"/>
                </a:cxn>
                <a:cxn ang="0">
                  <a:pos x="3" y="26"/>
                </a:cxn>
                <a:cxn ang="0">
                  <a:pos x="8" y="16"/>
                </a:cxn>
                <a:cxn ang="0">
                  <a:pos x="15" y="9"/>
                </a:cxn>
                <a:cxn ang="0">
                  <a:pos x="24" y="3"/>
                </a:cxn>
                <a:cxn ang="0">
                  <a:pos x="32" y="0"/>
                </a:cxn>
                <a:cxn ang="0">
                  <a:pos x="42" y="0"/>
                </a:cxn>
                <a:cxn ang="0">
                  <a:pos x="48" y="1"/>
                </a:cxn>
                <a:cxn ang="0">
                  <a:pos x="55" y="1"/>
                </a:cxn>
                <a:cxn ang="0">
                  <a:pos x="59" y="2"/>
                </a:cxn>
                <a:cxn ang="0">
                  <a:pos x="64" y="6"/>
                </a:cxn>
                <a:cxn ang="0">
                  <a:pos x="68" y="8"/>
                </a:cxn>
                <a:cxn ang="0">
                  <a:pos x="71" y="12"/>
                </a:cxn>
                <a:cxn ang="0">
                  <a:pos x="73" y="18"/>
                </a:cxn>
                <a:cxn ang="0">
                  <a:pos x="75" y="23"/>
                </a:cxn>
                <a:cxn ang="0">
                  <a:pos x="75" y="28"/>
                </a:cxn>
                <a:cxn ang="0">
                  <a:pos x="75" y="33"/>
                </a:cxn>
                <a:cxn ang="0">
                  <a:pos x="73" y="40"/>
                </a:cxn>
                <a:cxn ang="0">
                  <a:pos x="70" y="46"/>
                </a:cxn>
                <a:cxn ang="0">
                  <a:pos x="66" y="52"/>
                </a:cxn>
                <a:cxn ang="0">
                  <a:pos x="59" y="56"/>
                </a:cxn>
                <a:cxn ang="0">
                  <a:pos x="54" y="56"/>
                </a:cxn>
                <a:cxn ang="0">
                  <a:pos x="53" y="53"/>
                </a:cxn>
                <a:cxn ang="0">
                  <a:pos x="55" y="50"/>
                </a:cxn>
              </a:cxnLst>
              <a:rect l="0" t="0" r="r" b="b"/>
              <a:pathLst>
                <a:path w="85" h="90">
                  <a:moveTo>
                    <a:pt x="55" y="50"/>
                  </a:moveTo>
                  <a:lnTo>
                    <a:pt x="57" y="47"/>
                  </a:lnTo>
                  <a:lnTo>
                    <a:pt x="59" y="43"/>
                  </a:lnTo>
                  <a:lnTo>
                    <a:pt x="60" y="42"/>
                  </a:lnTo>
                  <a:lnTo>
                    <a:pt x="60" y="40"/>
                  </a:lnTo>
                  <a:lnTo>
                    <a:pt x="61" y="38"/>
                  </a:lnTo>
                  <a:lnTo>
                    <a:pt x="61" y="37"/>
                  </a:lnTo>
                  <a:lnTo>
                    <a:pt x="60" y="33"/>
                  </a:lnTo>
                  <a:lnTo>
                    <a:pt x="58" y="31"/>
                  </a:lnTo>
                  <a:lnTo>
                    <a:pt x="55" y="28"/>
                  </a:lnTo>
                  <a:lnTo>
                    <a:pt x="52" y="28"/>
                  </a:lnTo>
                  <a:lnTo>
                    <a:pt x="50" y="27"/>
                  </a:lnTo>
                  <a:lnTo>
                    <a:pt x="45" y="27"/>
                  </a:lnTo>
                  <a:lnTo>
                    <a:pt x="41" y="27"/>
                  </a:lnTo>
                  <a:lnTo>
                    <a:pt x="38" y="27"/>
                  </a:lnTo>
                  <a:lnTo>
                    <a:pt x="33" y="27"/>
                  </a:lnTo>
                  <a:lnTo>
                    <a:pt x="31" y="29"/>
                  </a:lnTo>
                  <a:lnTo>
                    <a:pt x="28" y="32"/>
                  </a:lnTo>
                  <a:lnTo>
                    <a:pt x="26" y="36"/>
                  </a:lnTo>
                  <a:lnTo>
                    <a:pt x="25" y="40"/>
                  </a:lnTo>
                  <a:lnTo>
                    <a:pt x="25" y="43"/>
                  </a:lnTo>
                  <a:lnTo>
                    <a:pt x="25" y="46"/>
                  </a:lnTo>
                  <a:lnTo>
                    <a:pt x="25" y="48"/>
                  </a:lnTo>
                  <a:lnTo>
                    <a:pt x="26" y="50"/>
                  </a:lnTo>
                  <a:lnTo>
                    <a:pt x="26" y="51"/>
                  </a:lnTo>
                  <a:lnTo>
                    <a:pt x="27" y="54"/>
                  </a:lnTo>
                  <a:lnTo>
                    <a:pt x="29" y="56"/>
                  </a:lnTo>
                  <a:lnTo>
                    <a:pt x="32" y="58"/>
                  </a:lnTo>
                  <a:lnTo>
                    <a:pt x="34" y="60"/>
                  </a:lnTo>
                  <a:lnTo>
                    <a:pt x="37" y="61"/>
                  </a:lnTo>
                  <a:lnTo>
                    <a:pt x="41" y="63"/>
                  </a:lnTo>
                  <a:lnTo>
                    <a:pt x="43" y="64"/>
                  </a:lnTo>
                  <a:lnTo>
                    <a:pt x="47" y="65"/>
                  </a:lnTo>
                  <a:lnTo>
                    <a:pt x="51" y="66"/>
                  </a:lnTo>
                  <a:lnTo>
                    <a:pt x="54" y="66"/>
                  </a:lnTo>
                  <a:lnTo>
                    <a:pt x="57" y="66"/>
                  </a:lnTo>
                  <a:lnTo>
                    <a:pt x="60" y="66"/>
                  </a:lnTo>
                  <a:lnTo>
                    <a:pt x="64" y="65"/>
                  </a:lnTo>
                  <a:lnTo>
                    <a:pt x="66" y="64"/>
                  </a:lnTo>
                  <a:lnTo>
                    <a:pt x="68" y="63"/>
                  </a:lnTo>
                  <a:lnTo>
                    <a:pt x="70" y="62"/>
                  </a:lnTo>
                  <a:lnTo>
                    <a:pt x="72" y="56"/>
                  </a:lnTo>
                  <a:lnTo>
                    <a:pt x="75" y="51"/>
                  </a:lnTo>
                  <a:lnTo>
                    <a:pt x="78" y="49"/>
                  </a:lnTo>
                  <a:lnTo>
                    <a:pt x="80" y="46"/>
                  </a:lnTo>
                  <a:lnTo>
                    <a:pt x="83" y="45"/>
                  </a:lnTo>
                  <a:lnTo>
                    <a:pt x="85" y="46"/>
                  </a:lnTo>
                  <a:lnTo>
                    <a:pt x="84" y="49"/>
                  </a:lnTo>
                  <a:lnTo>
                    <a:pt x="84" y="51"/>
                  </a:lnTo>
                  <a:lnTo>
                    <a:pt x="84" y="54"/>
                  </a:lnTo>
                  <a:lnTo>
                    <a:pt x="83" y="59"/>
                  </a:lnTo>
                  <a:lnTo>
                    <a:pt x="81" y="63"/>
                  </a:lnTo>
                  <a:lnTo>
                    <a:pt x="78" y="68"/>
                  </a:lnTo>
                  <a:lnTo>
                    <a:pt x="75" y="74"/>
                  </a:lnTo>
                  <a:lnTo>
                    <a:pt x="72" y="80"/>
                  </a:lnTo>
                  <a:lnTo>
                    <a:pt x="67" y="84"/>
                  </a:lnTo>
                  <a:lnTo>
                    <a:pt x="60" y="86"/>
                  </a:lnTo>
                  <a:lnTo>
                    <a:pt x="56" y="88"/>
                  </a:lnTo>
                  <a:lnTo>
                    <a:pt x="51" y="89"/>
                  </a:lnTo>
                  <a:lnTo>
                    <a:pt x="46" y="89"/>
                  </a:lnTo>
                  <a:lnTo>
                    <a:pt x="41" y="90"/>
                  </a:lnTo>
                  <a:lnTo>
                    <a:pt x="35" y="89"/>
                  </a:lnTo>
                  <a:lnTo>
                    <a:pt x="32" y="89"/>
                  </a:lnTo>
                  <a:lnTo>
                    <a:pt x="26" y="87"/>
                  </a:lnTo>
                  <a:lnTo>
                    <a:pt x="22" y="85"/>
                  </a:lnTo>
                  <a:lnTo>
                    <a:pt x="17" y="81"/>
                  </a:lnTo>
                  <a:lnTo>
                    <a:pt x="15" y="79"/>
                  </a:lnTo>
                  <a:lnTo>
                    <a:pt x="11" y="75"/>
                  </a:lnTo>
                  <a:lnTo>
                    <a:pt x="7" y="72"/>
                  </a:lnTo>
                  <a:lnTo>
                    <a:pt x="4" y="66"/>
                  </a:lnTo>
                  <a:lnTo>
                    <a:pt x="3" y="63"/>
                  </a:lnTo>
                  <a:lnTo>
                    <a:pt x="1" y="58"/>
                  </a:lnTo>
                  <a:lnTo>
                    <a:pt x="0" y="52"/>
                  </a:lnTo>
                  <a:lnTo>
                    <a:pt x="0" y="47"/>
                  </a:lnTo>
                  <a:lnTo>
                    <a:pt x="0" y="41"/>
                  </a:lnTo>
                  <a:lnTo>
                    <a:pt x="0" y="37"/>
                  </a:lnTo>
                  <a:lnTo>
                    <a:pt x="2" y="32"/>
                  </a:lnTo>
                  <a:lnTo>
                    <a:pt x="3" y="26"/>
                  </a:lnTo>
                  <a:lnTo>
                    <a:pt x="6" y="22"/>
                  </a:lnTo>
                  <a:lnTo>
                    <a:pt x="8" y="16"/>
                  </a:lnTo>
                  <a:lnTo>
                    <a:pt x="12" y="12"/>
                  </a:lnTo>
                  <a:lnTo>
                    <a:pt x="15" y="9"/>
                  </a:lnTo>
                  <a:lnTo>
                    <a:pt x="19" y="6"/>
                  </a:lnTo>
                  <a:lnTo>
                    <a:pt x="24" y="3"/>
                  </a:lnTo>
                  <a:lnTo>
                    <a:pt x="29" y="1"/>
                  </a:lnTo>
                  <a:lnTo>
                    <a:pt x="32" y="0"/>
                  </a:lnTo>
                  <a:lnTo>
                    <a:pt x="39" y="0"/>
                  </a:lnTo>
                  <a:lnTo>
                    <a:pt x="42" y="0"/>
                  </a:lnTo>
                  <a:lnTo>
                    <a:pt x="45" y="0"/>
                  </a:lnTo>
                  <a:lnTo>
                    <a:pt x="48" y="1"/>
                  </a:lnTo>
                  <a:lnTo>
                    <a:pt x="52" y="1"/>
                  </a:lnTo>
                  <a:lnTo>
                    <a:pt x="55" y="1"/>
                  </a:lnTo>
                  <a:lnTo>
                    <a:pt x="58" y="2"/>
                  </a:lnTo>
                  <a:lnTo>
                    <a:pt x="59" y="2"/>
                  </a:lnTo>
                  <a:lnTo>
                    <a:pt x="62" y="3"/>
                  </a:lnTo>
                  <a:lnTo>
                    <a:pt x="64" y="6"/>
                  </a:lnTo>
                  <a:lnTo>
                    <a:pt x="67" y="6"/>
                  </a:lnTo>
                  <a:lnTo>
                    <a:pt x="68" y="8"/>
                  </a:lnTo>
                  <a:lnTo>
                    <a:pt x="69" y="10"/>
                  </a:lnTo>
                  <a:lnTo>
                    <a:pt x="71" y="12"/>
                  </a:lnTo>
                  <a:lnTo>
                    <a:pt x="72" y="14"/>
                  </a:lnTo>
                  <a:lnTo>
                    <a:pt x="73" y="18"/>
                  </a:lnTo>
                  <a:lnTo>
                    <a:pt x="75" y="22"/>
                  </a:lnTo>
                  <a:lnTo>
                    <a:pt x="75" y="23"/>
                  </a:lnTo>
                  <a:lnTo>
                    <a:pt x="75" y="25"/>
                  </a:lnTo>
                  <a:lnTo>
                    <a:pt x="75" y="28"/>
                  </a:lnTo>
                  <a:lnTo>
                    <a:pt x="75" y="29"/>
                  </a:lnTo>
                  <a:lnTo>
                    <a:pt x="75" y="33"/>
                  </a:lnTo>
                  <a:lnTo>
                    <a:pt x="75" y="37"/>
                  </a:lnTo>
                  <a:lnTo>
                    <a:pt x="73" y="40"/>
                  </a:lnTo>
                  <a:lnTo>
                    <a:pt x="72" y="42"/>
                  </a:lnTo>
                  <a:lnTo>
                    <a:pt x="70" y="46"/>
                  </a:lnTo>
                  <a:lnTo>
                    <a:pt x="69" y="50"/>
                  </a:lnTo>
                  <a:lnTo>
                    <a:pt x="66" y="52"/>
                  </a:lnTo>
                  <a:lnTo>
                    <a:pt x="62" y="54"/>
                  </a:lnTo>
                  <a:lnTo>
                    <a:pt x="59" y="56"/>
                  </a:lnTo>
                  <a:lnTo>
                    <a:pt x="57" y="58"/>
                  </a:lnTo>
                  <a:lnTo>
                    <a:pt x="54" y="56"/>
                  </a:lnTo>
                  <a:lnTo>
                    <a:pt x="53" y="55"/>
                  </a:lnTo>
                  <a:lnTo>
                    <a:pt x="53" y="53"/>
                  </a:lnTo>
                  <a:lnTo>
                    <a:pt x="55" y="50"/>
                  </a:lnTo>
                  <a:lnTo>
                    <a:pt x="55" y="5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4" name="Freeform 120"/>
            <p:cNvSpPr>
              <a:spLocks/>
            </p:cNvSpPr>
            <p:nvPr/>
          </p:nvSpPr>
          <p:spPr bwMode="auto">
            <a:xfrm>
              <a:off x="5145" y="4467"/>
              <a:ext cx="81" cy="82"/>
            </a:xfrm>
            <a:custGeom>
              <a:avLst/>
              <a:gdLst/>
              <a:ahLst/>
              <a:cxnLst>
                <a:cxn ang="0">
                  <a:pos x="52" y="22"/>
                </a:cxn>
                <a:cxn ang="0">
                  <a:pos x="47" y="19"/>
                </a:cxn>
                <a:cxn ang="0">
                  <a:pos x="42" y="18"/>
                </a:cxn>
                <a:cxn ang="0">
                  <a:pos x="38" y="18"/>
                </a:cxn>
                <a:cxn ang="0">
                  <a:pos x="34" y="18"/>
                </a:cxn>
                <a:cxn ang="0">
                  <a:pos x="31" y="21"/>
                </a:cxn>
                <a:cxn ang="0">
                  <a:pos x="27" y="24"/>
                </a:cxn>
                <a:cxn ang="0">
                  <a:pos x="25" y="30"/>
                </a:cxn>
                <a:cxn ang="0">
                  <a:pos x="24" y="33"/>
                </a:cxn>
                <a:cxn ang="0">
                  <a:pos x="24" y="39"/>
                </a:cxn>
                <a:cxn ang="0">
                  <a:pos x="24" y="43"/>
                </a:cxn>
                <a:cxn ang="0">
                  <a:pos x="28" y="48"/>
                </a:cxn>
                <a:cxn ang="0">
                  <a:pos x="34" y="53"/>
                </a:cxn>
                <a:cxn ang="0">
                  <a:pos x="41" y="56"/>
                </a:cxn>
                <a:cxn ang="0">
                  <a:pos x="48" y="57"/>
                </a:cxn>
                <a:cxn ang="0">
                  <a:pos x="54" y="56"/>
                </a:cxn>
                <a:cxn ang="0">
                  <a:pos x="60" y="53"/>
                </a:cxn>
                <a:cxn ang="0">
                  <a:pos x="64" y="49"/>
                </a:cxn>
                <a:cxn ang="0">
                  <a:pos x="67" y="44"/>
                </a:cxn>
                <a:cxn ang="0">
                  <a:pos x="68" y="39"/>
                </a:cxn>
                <a:cxn ang="0">
                  <a:pos x="69" y="32"/>
                </a:cxn>
                <a:cxn ang="0">
                  <a:pos x="73" y="28"/>
                </a:cxn>
                <a:cxn ang="0">
                  <a:pos x="77" y="28"/>
                </a:cxn>
                <a:cxn ang="0">
                  <a:pos x="80" y="32"/>
                </a:cxn>
                <a:cxn ang="0">
                  <a:pos x="81" y="37"/>
                </a:cxn>
                <a:cxn ang="0">
                  <a:pos x="81" y="44"/>
                </a:cxn>
                <a:cxn ang="0">
                  <a:pos x="80" y="52"/>
                </a:cxn>
                <a:cxn ang="0">
                  <a:pos x="78" y="58"/>
                </a:cxn>
                <a:cxn ang="0">
                  <a:pos x="75" y="65"/>
                </a:cxn>
                <a:cxn ang="0">
                  <a:pos x="70" y="70"/>
                </a:cxn>
                <a:cxn ang="0">
                  <a:pos x="65" y="74"/>
                </a:cxn>
                <a:cxn ang="0">
                  <a:pos x="59" y="79"/>
                </a:cxn>
                <a:cxn ang="0">
                  <a:pos x="52" y="81"/>
                </a:cxn>
                <a:cxn ang="0">
                  <a:pos x="45" y="82"/>
                </a:cxn>
                <a:cxn ang="0">
                  <a:pos x="38" y="81"/>
                </a:cxn>
                <a:cxn ang="0">
                  <a:pos x="31" y="81"/>
                </a:cxn>
                <a:cxn ang="0">
                  <a:pos x="26" y="79"/>
                </a:cxn>
                <a:cxn ang="0">
                  <a:pos x="21" y="75"/>
                </a:cxn>
                <a:cxn ang="0">
                  <a:pos x="16" y="72"/>
                </a:cxn>
                <a:cxn ang="0">
                  <a:pos x="12" y="67"/>
                </a:cxn>
                <a:cxn ang="0">
                  <a:pos x="8" y="61"/>
                </a:cxn>
                <a:cxn ang="0">
                  <a:pos x="3" y="55"/>
                </a:cxn>
                <a:cxn ang="0">
                  <a:pos x="0" y="44"/>
                </a:cxn>
                <a:cxn ang="0">
                  <a:pos x="0" y="34"/>
                </a:cxn>
                <a:cxn ang="0">
                  <a:pos x="3" y="23"/>
                </a:cxn>
                <a:cxn ang="0">
                  <a:pos x="8" y="15"/>
                </a:cxn>
                <a:cxn ang="0">
                  <a:pos x="14" y="6"/>
                </a:cxn>
                <a:cxn ang="0">
                  <a:pos x="23" y="2"/>
                </a:cxn>
                <a:cxn ang="0">
                  <a:pos x="33" y="0"/>
                </a:cxn>
                <a:cxn ang="0">
                  <a:pos x="41" y="1"/>
                </a:cxn>
                <a:cxn ang="0">
                  <a:pos x="50" y="4"/>
                </a:cxn>
                <a:cxn ang="0">
                  <a:pos x="58" y="8"/>
                </a:cxn>
                <a:cxn ang="0">
                  <a:pos x="63" y="14"/>
                </a:cxn>
                <a:cxn ang="0">
                  <a:pos x="67" y="20"/>
                </a:cxn>
                <a:cxn ang="0">
                  <a:pos x="67" y="24"/>
                </a:cxn>
                <a:cxn ang="0">
                  <a:pos x="62" y="29"/>
                </a:cxn>
                <a:cxn ang="0">
                  <a:pos x="58" y="28"/>
                </a:cxn>
                <a:cxn ang="0">
                  <a:pos x="55" y="27"/>
                </a:cxn>
              </a:cxnLst>
              <a:rect l="0" t="0" r="r" b="b"/>
              <a:pathLst>
                <a:path w="81" h="82">
                  <a:moveTo>
                    <a:pt x="55" y="27"/>
                  </a:moveTo>
                  <a:lnTo>
                    <a:pt x="52" y="22"/>
                  </a:lnTo>
                  <a:lnTo>
                    <a:pt x="49" y="21"/>
                  </a:lnTo>
                  <a:lnTo>
                    <a:pt x="47" y="19"/>
                  </a:lnTo>
                  <a:lnTo>
                    <a:pt x="45" y="18"/>
                  </a:lnTo>
                  <a:lnTo>
                    <a:pt x="42" y="18"/>
                  </a:lnTo>
                  <a:lnTo>
                    <a:pt x="41" y="18"/>
                  </a:lnTo>
                  <a:lnTo>
                    <a:pt x="38" y="18"/>
                  </a:lnTo>
                  <a:lnTo>
                    <a:pt x="36" y="18"/>
                  </a:lnTo>
                  <a:lnTo>
                    <a:pt x="34" y="18"/>
                  </a:lnTo>
                  <a:lnTo>
                    <a:pt x="33" y="20"/>
                  </a:lnTo>
                  <a:lnTo>
                    <a:pt x="31" y="21"/>
                  </a:lnTo>
                  <a:lnTo>
                    <a:pt x="29" y="23"/>
                  </a:lnTo>
                  <a:lnTo>
                    <a:pt x="27" y="24"/>
                  </a:lnTo>
                  <a:lnTo>
                    <a:pt x="27" y="27"/>
                  </a:lnTo>
                  <a:lnTo>
                    <a:pt x="25" y="30"/>
                  </a:lnTo>
                  <a:lnTo>
                    <a:pt x="24" y="31"/>
                  </a:lnTo>
                  <a:lnTo>
                    <a:pt x="24" y="33"/>
                  </a:lnTo>
                  <a:lnTo>
                    <a:pt x="24" y="36"/>
                  </a:lnTo>
                  <a:lnTo>
                    <a:pt x="24" y="39"/>
                  </a:lnTo>
                  <a:lnTo>
                    <a:pt x="24" y="41"/>
                  </a:lnTo>
                  <a:lnTo>
                    <a:pt x="24" y="43"/>
                  </a:lnTo>
                  <a:lnTo>
                    <a:pt x="26" y="45"/>
                  </a:lnTo>
                  <a:lnTo>
                    <a:pt x="28" y="48"/>
                  </a:lnTo>
                  <a:lnTo>
                    <a:pt x="31" y="52"/>
                  </a:lnTo>
                  <a:lnTo>
                    <a:pt x="34" y="53"/>
                  </a:lnTo>
                  <a:lnTo>
                    <a:pt x="38" y="55"/>
                  </a:lnTo>
                  <a:lnTo>
                    <a:pt x="41" y="56"/>
                  </a:lnTo>
                  <a:lnTo>
                    <a:pt x="45" y="57"/>
                  </a:lnTo>
                  <a:lnTo>
                    <a:pt x="48" y="57"/>
                  </a:lnTo>
                  <a:lnTo>
                    <a:pt x="52" y="57"/>
                  </a:lnTo>
                  <a:lnTo>
                    <a:pt x="54" y="56"/>
                  </a:lnTo>
                  <a:lnTo>
                    <a:pt x="58" y="55"/>
                  </a:lnTo>
                  <a:lnTo>
                    <a:pt x="60" y="53"/>
                  </a:lnTo>
                  <a:lnTo>
                    <a:pt x="62" y="52"/>
                  </a:lnTo>
                  <a:lnTo>
                    <a:pt x="64" y="49"/>
                  </a:lnTo>
                  <a:lnTo>
                    <a:pt x="66" y="47"/>
                  </a:lnTo>
                  <a:lnTo>
                    <a:pt x="67" y="44"/>
                  </a:lnTo>
                  <a:lnTo>
                    <a:pt x="68" y="41"/>
                  </a:lnTo>
                  <a:lnTo>
                    <a:pt x="68" y="39"/>
                  </a:lnTo>
                  <a:lnTo>
                    <a:pt x="68" y="35"/>
                  </a:lnTo>
                  <a:lnTo>
                    <a:pt x="69" y="32"/>
                  </a:lnTo>
                  <a:lnTo>
                    <a:pt x="70" y="31"/>
                  </a:lnTo>
                  <a:lnTo>
                    <a:pt x="73" y="28"/>
                  </a:lnTo>
                  <a:lnTo>
                    <a:pt x="75" y="27"/>
                  </a:lnTo>
                  <a:lnTo>
                    <a:pt x="77" y="28"/>
                  </a:lnTo>
                  <a:lnTo>
                    <a:pt x="79" y="30"/>
                  </a:lnTo>
                  <a:lnTo>
                    <a:pt x="80" y="32"/>
                  </a:lnTo>
                  <a:lnTo>
                    <a:pt x="81" y="34"/>
                  </a:lnTo>
                  <a:lnTo>
                    <a:pt x="81" y="37"/>
                  </a:lnTo>
                  <a:lnTo>
                    <a:pt x="81" y="41"/>
                  </a:lnTo>
                  <a:lnTo>
                    <a:pt x="81" y="44"/>
                  </a:lnTo>
                  <a:lnTo>
                    <a:pt x="81" y="48"/>
                  </a:lnTo>
                  <a:lnTo>
                    <a:pt x="80" y="52"/>
                  </a:lnTo>
                  <a:lnTo>
                    <a:pt x="79" y="56"/>
                  </a:lnTo>
                  <a:lnTo>
                    <a:pt x="78" y="58"/>
                  </a:lnTo>
                  <a:lnTo>
                    <a:pt x="76" y="61"/>
                  </a:lnTo>
                  <a:lnTo>
                    <a:pt x="75" y="65"/>
                  </a:lnTo>
                  <a:lnTo>
                    <a:pt x="73" y="68"/>
                  </a:lnTo>
                  <a:lnTo>
                    <a:pt x="70" y="70"/>
                  </a:lnTo>
                  <a:lnTo>
                    <a:pt x="68" y="73"/>
                  </a:lnTo>
                  <a:lnTo>
                    <a:pt x="65" y="74"/>
                  </a:lnTo>
                  <a:lnTo>
                    <a:pt x="62" y="76"/>
                  </a:lnTo>
                  <a:lnTo>
                    <a:pt x="59" y="79"/>
                  </a:lnTo>
                  <a:lnTo>
                    <a:pt x="55" y="80"/>
                  </a:lnTo>
                  <a:lnTo>
                    <a:pt x="52" y="81"/>
                  </a:lnTo>
                  <a:lnTo>
                    <a:pt x="49" y="82"/>
                  </a:lnTo>
                  <a:lnTo>
                    <a:pt x="45" y="82"/>
                  </a:lnTo>
                  <a:lnTo>
                    <a:pt x="41" y="82"/>
                  </a:lnTo>
                  <a:lnTo>
                    <a:pt x="38" y="81"/>
                  </a:lnTo>
                  <a:lnTo>
                    <a:pt x="35" y="81"/>
                  </a:lnTo>
                  <a:lnTo>
                    <a:pt x="31" y="81"/>
                  </a:lnTo>
                  <a:lnTo>
                    <a:pt x="28" y="80"/>
                  </a:lnTo>
                  <a:lnTo>
                    <a:pt x="26" y="79"/>
                  </a:lnTo>
                  <a:lnTo>
                    <a:pt x="24" y="78"/>
                  </a:lnTo>
                  <a:lnTo>
                    <a:pt x="21" y="75"/>
                  </a:lnTo>
                  <a:lnTo>
                    <a:pt x="19" y="73"/>
                  </a:lnTo>
                  <a:lnTo>
                    <a:pt x="16" y="72"/>
                  </a:lnTo>
                  <a:lnTo>
                    <a:pt x="14" y="70"/>
                  </a:lnTo>
                  <a:lnTo>
                    <a:pt x="12" y="67"/>
                  </a:lnTo>
                  <a:lnTo>
                    <a:pt x="10" y="65"/>
                  </a:lnTo>
                  <a:lnTo>
                    <a:pt x="8" y="61"/>
                  </a:lnTo>
                  <a:lnTo>
                    <a:pt x="6" y="59"/>
                  </a:lnTo>
                  <a:lnTo>
                    <a:pt x="3" y="55"/>
                  </a:lnTo>
                  <a:lnTo>
                    <a:pt x="1" y="49"/>
                  </a:lnTo>
                  <a:lnTo>
                    <a:pt x="0" y="44"/>
                  </a:lnTo>
                  <a:lnTo>
                    <a:pt x="0" y="40"/>
                  </a:lnTo>
                  <a:lnTo>
                    <a:pt x="0" y="34"/>
                  </a:lnTo>
                  <a:lnTo>
                    <a:pt x="1" y="29"/>
                  </a:lnTo>
                  <a:lnTo>
                    <a:pt x="3" y="23"/>
                  </a:lnTo>
                  <a:lnTo>
                    <a:pt x="6" y="19"/>
                  </a:lnTo>
                  <a:lnTo>
                    <a:pt x="8" y="15"/>
                  </a:lnTo>
                  <a:lnTo>
                    <a:pt x="11" y="10"/>
                  </a:lnTo>
                  <a:lnTo>
                    <a:pt x="14" y="6"/>
                  </a:lnTo>
                  <a:lnTo>
                    <a:pt x="19" y="4"/>
                  </a:lnTo>
                  <a:lnTo>
                    <a:pt x="23" y="2"/>
                  </a:lnTo>
                  <a:lnTo>
                    <a:pt x="28" y="1"/>
                  </a:lnTo>
                  <a:lnTo>
                    <a:pt x="33" y="0"/>
                  </a:lnTo>
                  <a:lnTo>
                    <a:pt x="38" y="1"/>
                  </a:lnTo>
                  <a:lnTo>
                    <a:pt x="41" y="1"/>
                  </a:lnTo>
                  <a:lnTo>
                    <a:pt x="47" y="2"/>
                  </a:lnTo>
                  <a:lnTo>
                    <a:pt x="50" y="4"/>
                  </a:lnTo>
                  <a:lnTo>
                    <a:pt x="53" y="6"/>
                  </a:lnTo>
                  <a:lnTo>
                    <a:pt x="58" y="8"/>
                  </a:lnTo>
                  <a:lnTo>
                    <a:pt x="61" y="10"/>
                  </a:lnTo>
                  <a:lnTo>
                    <a:pt x="63" y="14"/>
                  </a:lnTo>
                  <a:lnTo>
                    <a:pt x="66" y="18"/>
                  </a:lnTo>
                  <a:lnTo>
                    <a:pt x="67" y="20"/>
                  </a:lnTo>
                  <a:lnTo>
                    <a:pt x="67" y="22"/>
                  </a:lnTo>
                  <a:lnTo>
                    <a:pt x="67" y="24"/>
                  </a:lnTo>
                  <a:lnTo>
                    <a:pt x="65" y="27"/>
                  </a:lnTo>
                  <a:lnTo>
                    <a:pt x="62" y="29"/>
                  </a:lnTo>
                  <a:lnTo>
                    <a:pt x="60" y="29"/>
                  </a:lnTo>
                  <a:lnTo>
                    <a:pt x="58" y="28"/>
                  </a:lnTo>
                  <a:lnTo>
                    <a:pt x="55" y="27"/>
                  </a:lnTo>
                  <a:lnTo>
                    <a:pt x="55" y="2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5" name="Freeform 121"/>
            <p:cNvSpPr>
              <a:spLocks/>
            </p:cNvSpPr>
            <p:nvPr/>
          </p:nvSpPr>
          <p:spPr bwMode="auto">
            <a:xfrm>
              <a:off x="5799" y="3341"/>
              <a:ext cx="67" cy="154"/>
            </a:xfrm>
            <a:custGeom>
              <a:avLst/>
              <a:gdLst/>
              <a:ahLst/>
              <a:cxnLst>
                <a:cxn ang="0">
                  <a:pos x="24" y="13"/>
                </a:cxn>
                <a:cxn ang="0">
                  <a:pos x="21" y="22"/>
                </a:cxn>
                <a:cxn ang="0">
                  <a:pos x="16" y="34"/>
                </a:cxn>
                <a:cxn ang="0">
                  <a:pos x="13" y="48"/>
                </a:cxn>
                <a:cxn ang="0">
                  <a:pos x="13" y="62"/>
                </a:cxn>
                <a:cxn ang="0">
                  <a:pos x="13" y="76"/>
                </a:cxn>
                <a:cxn ang="0">
                  <a:pos x="15" y="88"/>
                </a:cxn>
                <a:cxn ang="0">
                  <a:pos x="20" y="97"/>
                </a:cxn>
                <a:cxn ang="0">
                  <a:pos x="25" y="102"/>
                </a:cxn>
                <a:cxn ang="0">
                  <a:pos x="31" y="102"/>
                </a:cxn>
                <a:cxn ang="0">
                  <a:pos x="37" y="102"/>
                </a:cxn>
                <a:cxn ang="0">
                  <a:pos x="42" y="102"/>
                </a:cxn>
                <a:cxn ang="0">
                  <a:pos x="48" y="101"/>
                </a:cxn>
                <a:cxn ang="0">
                  <a:pos x="52" y="100"/>
                </a:cxn>
                <a:cxn ang="0">
                  <a:pos x="56" y="100"/>
                </a:cxn>
                <a:cxn ang="0">
                  <a:pos x="60" y="103"/>
                </a:cxn>
                <a:cxn ang="0">
                  <a:pos x="63" y="109"/>
                </a:cxn>
                <a:cxn ang="0">
                  <a:pos x="65" y="114"/>
                </a:cxn>
                <a:cxn ang="0">
                  <a:pos x="66" y="118"/>
                </a:cxn>
                <a:cxn ang="0">
                  <a:pos x="67" y="123"/>
                </a:cxn>
                <a:cxn ang="0">
                  <a:pos x="67" y="129"/>
                </a:cxn>
                <a:cxn ang="0">
                  <a:pos x="65" y="137"/>
                </a:cxn>
                <a:cxn ang="0">
                  <a:pos x="63" y="142"/>
                </a:cxn>
                <a:cxn ang="0">
                  <a:pos x="61" y="148"/>
                </a:cxn>
                <a:cxn ang="0">
                  <a:pos x="54" y="153"/>
                </a:cxn>
                <a:cxn ang="0">
                  <a:pos x="50" y="154"/>
                </a:cxn>
                <a:cxn ang="0">
                  <a:pos x="48" y="152"/>
                </a:cxn>
                <a:cxn ang="0">
                  <a:pos x="48" y="147"/>
                </a:cxn>
                <a:cxn ang="0">
                  <a:pos x="50" y="140"/>
                </a:cxn>
                <a:cxn ang="0">
                  <a:pos x="51" y="135"/>
                </a:cxn>
                <a:cxn ang="0">
                  <a:pos x="52" y="130"/>
                </a:cxn>
                <a:cxn ang="0">
                  <a:pos x="53" y="126"/>
                </a:cxn>
                <a:cxn ang="0">
                  <a:pos x="53" y="119"/>
                </a:cxn>
                <a:cxn ang="0">
                  <a:pos x="50" y="116"/>
                </a:cxn>
                <a:cxn ang="0">
                  <a:pos x="44" y="114"/>
                </a:cxn>
                <a:cxn ang="0">
                  <a:pos x="40" y="114"/>
                </a:cxn>
                <a:cxn ang="0">
                  <a:pos x="35" y="116"/>
                </a:cxn>
                <a:cxn ang="0">
                  <a:pos x="28" y="117"/>
                </a:cxn>
                <a:cxn ang="0">
                  <a:pos x="23" y="118"/>
                </a:cxn>
                <a:cxn ang="0">
                  <a:pos x="17" y="117"/>
                </a:cxn>
                <a:cxn ang="0">
                  <a:pos x="13" y="115"/>
                </a:cxn>
                <a:cxn ang="0">
                  <a:pos x="7" y="109"/>
                </a:cxn>
                <a:cxn ang="0">
                  <a:pos x="1" y="97"/>
                </a:cxn>
                <a:cxn ang="0">
                  <a:pos x="0" y="83"/>
                </a:cxn>
                <a:cxn ang="0">
                  <a:pos x="1" y="65"/>
                </a:cxn>
                <a:cxn ang="0">
                  <a:pos x="4" y="48"/>
                </a:cxn>
                <a:cxn ang="0">
                  <a:pos x="9" y="32"/>
                </a:cxn>
                <a:cxn ang="0">
                  <a:pos x="14" y="17"/>
                </a:cxn>
                <a:cxn ang="0">
                  <a:pos x="21" y="6"/>
                </a:cxn>
                <a:cxn ang="0">
                  <a:pos x="24" y="2"/>
                </a:cxn>
                <a:cxn ang="0">
                  <a:pos x="27" y="0"/>
                </a:cxn>
                <a:cxn ang="0">
                  <a:pos x="29" y="4"/>
                </a:cxn>
                <a:cxn ang="0">
                  <a:pos x="27" y="8"/>
                </a:cxn>
                <a:cxn ang="0">
                  <a:pos x="27" y="10"/>
                </a:cxn>
              </a:cxnLst>
              <a:rect l="0" t="0" r="r" b="b"/>
              <a:pathLst>
                <a:path w="67" h="154">
                  <a:moveTo>
                    <a:pt x="27" y="10"/>
                  </a:moveTo>
                  <a:lnTo>
                    <a:pt x="24" y="13"/>
                  </a:lnTo>
                  <a:lnTo>
                    <a:pt x="22" y="18"/>
                  </a:lnTo>
                  <a:lnTo>
                    <a:pt x="21" y="22"/>
                  </a:lnTo>
                  <a:lnTo>
                    <a:pt x="18" y="29"/>
                  </a:lnTo>
                  <a:lnTo>
                    <a:pt x="16" y="34"/>
                  </a:lnTo>
                  <a:lnTo>
                    <a:pt x="15" y="42"/>
                  </a:lnTo>
                  <a:lnTo>
                    <a:pt x="13" y="48"/>
                  </a:lnTo>
                  <a:lnTo>
                    <a:pt x="13" y="56"/>
                  </a:lnTo>
                  <a:lnTo>
                    <a:pt x="13" y="62"/>
                  </a:lnTo>
                  <a:lnTo>
                    <a:pt x="13" y="70"/>
                  </a:lnTo>
                  <a:lnTo>
                    <a:pt x="13" y="76"/>
                  </a:lnTo>
                  <a:lnTo>
                    <a:pt x="14" y="83"/>
                  </a:lnTo>
                  <a:lnTo>
                    <a:pt x="15" y="88"/>
                  </a:lnTo>
                  <a:lnTo>
                    <a:pt x="17" y="94"/>
                  </a:lnTo>
                  <a:lnTo>
                    <a:pt x="20" y="97"/>
                  </a:lnTo>
                  <a:lnTo>
                    <a:pt x="24" y="100"/>
                  </a:lnTo>
                  <a:lnTo>
                    <a:pt x="25" y="102"/>
                  </a:lnTo>
                  <a:lnTo>
                    <a:pt x="28" y="102"/>
                  </a:lnTo>
                  <a:lnTo>
                    <a:pt x="31" y="102"/>
                  </a:lnTo>
                  <a:lnTo>
                    <a:pt x="34" y="103"/>
                  </a:lnTo>
                  <a:lnTo>
                    <a:pt x="37" y="102"/>
                  </a:lnTo>
                  <a:lnTo>
                    <a:pt x="40" y="102"/>
                  </a:lnTo>
                  <a:lnTo>
                    <a:pt x="42" y="102"/>
                  </a:lnTo>
                  <a:lnTo>
                    <a:pt x="45" y="102"/>
                  </a:lnTo>
                  <a:lnTo>
                    <a:pt x="48" y="101"/>
                  </a:lnTo>
                  <a:lnTo>
                    <a:pt x="50" y="100"/>
                  </a:lnTo>
                  <a:lnTo>
                    <a:pt x="52" y="100"/>
                  </a:lnTo>
                  <a:lnTo>
                    <a:pt x="54" y="100"/>
                  </a:lnTo>
                  <a:lnTo>
                    <a:pt x="56" y="100"/>
                  </a:lnTo>
                  <a:lnTo>
                    <a:pt x="58" y="102"/>
                  </a:lnTo>
                  <a:lnTo>
                    <a:pt x="60" y="103"/>
                  </a:lnTo>
                  <a:lnTo>
                    <a:pt x="62" y="105"/>
                  </a:lnTo>
                  <a:lnTo>
                    <a:pt x="63" y="109"/>
                  </a:lnTo>
                  <a:lnTo>
                    <a:pt x="64" y="111"/>
                  </a:lnTo>
                  <a:lnTo>
                    <a:pt x="65" y="114"/>
                  </a:lnTo>
                  <a:lnTo>
                    <a:pt x="65" y="117"/>
                  </a:lnTo>
                  <a:lnTo>
                    <a:pt x="66" y="118"/>
                  </a:lnTo>
                  <a:lnTo>
                    <a:pt x="67" y="121"/>
                  </a:lnTo>
                  <a:lnTo>
                    <a:pt x="67" y="123"/>
                  </a:lnTo>
                  <a:lnTo>
                    <a:pt x="67" y="126"/>
                  </a:lnTo>
                  <a:lnTo>
                    <a:pt x="67" y="129"/>
                  </a:lnTo>
                  <a:lnTo>
                    <a:pt x="66" y="134"/>
                  </a:lnTo>
                  <a:lnTo>
                    <a:pt x="65" y="137"/>
                  </a:lnTo>
                  <a:lnTo>
                    <a:pt x="65" y="139"/>
                  </a:lnTo>
                  <a:lnTo>
                    <a:pt x="63" y="142"/>
                  </a:lnTo>
                  <a:lnTo>
                    <a:pt x="62" y="145"/>
                  </a:lnTo>
                  <a:lnTo>
                    <a:pt x="61" y="148"/>
                  </a:lnTo>
                  <a:lnTo>
                    <a:pt x="58" y="150"/>
                  </a:lnTo>
                  <a:lnTo>
                    <a:pt x="54" y="153"/>
                  </a:lnTo>
                  <a:lnTo>
                    <a:pt x="51" y="154"/>
                  </a:lnTo>
                  <a:lnTo>
                    <a:pt x="50" y="154"/>
                  </a:lnTo>
                  <a:lnTo>
                    <a:pt x="48" y="153"/>
                  </a:lnTo>
                  <a:lnTo>
                    <a:pt x="48" y="152"/>
                  </a:lnTo>
                  <a:lnTo>
                    <a:pt x="48" y="149"/>
                  </a:lnTo>
                  <a:lnTo>
                    <a:pt x="48" y="147"/>
                  </a:lnTo>
                  <a:lnTo>
                    <a:pt x="48" y="143"/>
                  </a:lnTo>
                  <a:lnTo>
                    <a:pt x="50" y="140"/>
                  </a:lnTo>
                  <a:lnTo>
                    <a:pt x="52" y="136"/>
                  </a:lnTo>
                  <a:lnTo>
                    <a:pt x="51" y="135"/>
                  </a:lnTo>
                  <a:lnTo>
                    <a:pt x="52" y="132"/>
                  </a:lnTo>
                  <a:lnTo>
                    <a:pt x="52" y="130"/>
                  </a:lnTo>
                  <a:lnTo>
                    <a:pt x="53" y="128"/>
                  </a:lnTo>
                  <a:lnTo>
                    <a:pt x="53" y="126"/>
                  </a:lnTo>
                  <a:lnTo>
                    <a:pt x="53" y="124"/>
                  </a:lnTo>
                  <a:lnTo>
                    <a:pt x="53" y="119"/>
                  </a:lnTo>
                  <a:lnTo>
                    <a:pt x="52" y="117"/>
                  </a:lnTo>
                  <a:lnTo>
                    <a:pt x="50" y="116"/>
                  </a:lnTo>
                  <a:lnTo>
                    <a:pt x="48" y="114"/>
                  </a:lnTo>
                  <a:lnTo>
                    <a:pt x="44" y="114"/>
                  </a:lnTo>
                  <a:lnTo>
                    <a:pt x="42" y="114"/>
                  </a:lnTo>
                  <a:lnTo>
                    <a:pt x="40" y="114"/>
                  </a:lnTo>
                  <a:lnTo>
                    <a:pt x="37" y="115"/>
                  </a:lnTo>
                  <a:lnTo>
                    <a:pt x="35" y="116"/>
                  </a:lnTo>
                  <a:lnTo>
                    <a:pt x="33" y="117"/>
                  </a:lnTo>
                  <a:lnTo>
                    <a:pt x="28" y="117"/>
                  </a:lnTo>
                  <a:lnTo>
                    <a:pt x="26" y="118"/>
                  </a:lnTo>
                  <a:lnTo>
                    <a:pt x="23" y="118"/>
                  </a:lnTo>
                  <a:lnTo>
                    <a:pt x="21" y="118"/>
                  </a:lnTo>
                  <a:lnTo>
                    <a:pt x="17" y="117"/>
                  </a:lnTo>
                  <a:lnTo>
                    <a:pt x="15" y="117"/>
                  </a:lnTo>
                  <a:lnTo>
                    <a:pt x="13" y="115"/>
                  </a:lnTo>
                  <a:lnTo>
                    <a:pt x="11" y="114"/>
                  </a:lnTo>
                  <a:lnTo>
                    <a:pt x="7" y="109"/>
                  </a:lnTo>
                  <a:lnTo>
                    <a:pt x="3" y="103"/>
                  </a:lnTo>
                  <a:lnTo>
                    <a:pt x="1" y="97"/>
                  </a:lnTo>
                  <a:lnTo>
                    <a:pt x="1" y="90"/>
                  </a:lnTo>
                  <a:lnTo>
                    <a:pt x="0" y="83"/>
                  </a:lnTo>
                  <a:lnTo>
                    <a:pt x="0" y="74"/>
                  </a:lnTo>
                  <a:lnTo>
                    <a:pt x="1" y="65"/>
                  </a:lnTo>
                  <a:lnTo>
                    <a:pt x="2" y="58"/>
                  </a:lnTo>
                  <a:lnTo>
                    <a:pt x="4" y="48"/>
                  </a:lnTo>
                  <a:lnTo>
                    <a:pt x="7" y="41"/>
                  </a:lnTo>
                  <a:lnTo>
                    <a:pt x="9" y="32"/>
                  </a:lnTo>
                  <a:lnTo>
                    <a:pt x="12" y="24"/>
                  </a:lnTo>
                  <a:lnTo>
                    <a:pt x="14" y="17"/>
                  </a:lnTo>
                  <a:lnTo>
                    <a:pt x="17" y="11"/>
                  </a:lnTo>
                  <a:lnTo>
                    <a:pt x="21" y="6"/>
                  </a:lnTo>
                  <a:lnTo>
                    <a:pt x="24" y="3"/>
                  </a:lnTo>
                  <a:lnTo>
                    <a:pt x="24" y="2"/>
                  </a:lnTo>
                  <a:lnTo>
                    <a:pt x="27" y="0"/>
                  </a:lnTo>
                  <a:lnTo>
                    <a:pt x="27" y="0"/>
                  </a:lnTo>
                  <a:lnTo>
                    <a:pt x="29" y="2"/>
                  </a:lnTo>
                  <a:lnTo>
                    <a:pt x="29" y="4"/>
                  </a:lnTo>
                  <a:lnTo>
                    <a:pt x="29" y="6"/>
                  </a:lnTo>
                  <a:lnTo>
                    <a:pt x="27" y="8"/>
                  </a:lnTo>
                  <a:lnTo>
                    <a:pt x="27" y="10"/>
                  </a:lnTo>
                  <a:lnTo>
                    <a:pt x="27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6" name="Freeform 122"/>
            <p:cNvSpPr>
              <a:spLocks/>
            </p:cNvSpPr>
            <p:nvPr/>
          </p:nvSpPr>
          <p:spPr bwMode="auto">
            <a:xfrm>
              <a:off x="5772" y="3269"/>
              <a:ext cx="149" cy="84"/>
            </a:xfrm>
            <a:custGeom>
              <a:avLst/>
              <a:gdLst/>
              <a:ahLst/>
              <a:cxnLst>
                <a:cxn ang="0">
                  <a:pos x="22" y="83"/>
                </a:cxn>
                <a:cxn ang="0">
                  <a:pos x="11" y="79"/>
                </a:cxn>
                <a:cxn ang="0">
                  <a:pos x="3" y="71"/>
                </a:cxn>
                <a:cxn ang="0">
                  <a:pos x="0" y="62"/>
                </a:cxn>
                <a:cxn ang="0">
                  <a:pos x="5" y="51"/>
                </a:cxn>
                <a:cxn ang="0">
                  <a:pos x="16" y="41"/>
                </a:cxn>
                <a:cxn ang="0">
                  <a:pos x="25" y="39"/>
                </a:cxn>
                <a:cxn ang="0">
                  <a:pos x="31" y="39"/>
                </a:cxn>
                <a:cxn ang="0">
                  <a:pos x="38" y="37"/>
                </a:cxn>
                <a:cxn ang="0">
                  <a:pos x="47" y="29"/>
                </a:cxn>
                <a:cxn ang="0">
                  <a:pos x="54" y="18"/>
                </a:cxn>
                <a:cxn ang="0">
                  <a:pos x="62" y="11"/>
                </a:cxn>
                <a:cxn ang="0">
                  <a:pos x="70" y="5"/>
                </a:cxn>
                <a:cxn ang="0">
                  <a:pos x="81" y="2"/>
                </a:cxn>
                <a:cxn ang="0">
                  <a:pos x="95" y="1"/>
                </a:cxn>
                <a:cxn ang="0">
                  <a:pos x="118" y="1"/>
                </a:cxn>
                <a:cxn ang="0">
                  <a:pos x="134" y="4"/>
                </a:cxn>
                <a:cxn ang="0">
                  <a:pos x="143" y="13"/>
                </a:cxn>
                <a:cxn ang="0">
                  <a:pos x="147" y="23"/>
                </a:cxn>
                <a:cxn ang="0">
                  <a:pos x="148" y="34"/>
                </a:cxn>
                <a:cxn ang="0">
                  <a:pos x="147" y="41"/>
                </a:cxn>
                <a:cxn ang="0">
                  <a:pos x="145" y="44"/>
                </a:cxn>
                <a:cxn ang="0">
                  <a:pos x="141" y="40"/>
                </a:cxn>
                <a:cxn ang="0">
                  <a:pos x="141" y="35"/>
                </a:cxn>
                <a:cxn ang="0">
                  <a:pos x="140" y="28"/>
                </a:cxn>
                <a:cxn ang="0">
                  <a:pos x="135" y="22"/>
                </a:cxn>
                <a:cxn ang="0">
                  <a:pos x="129" y="17"/>
                </a:cxn>
                <a:cxn ang="0">
                  <a:pos x="118" y="14"/>
                </a:cxn>
                <a:cxn ang="0">
                  <a:pos x="106" y="14"/>
                </a:cxn>
                <a:cxn ang="0">
                  <a:pos x="94" y="16"/>
                </a:cxn>
                <a:cxn ang="0">
                  <a:pos x="83" y="18"/>
                </a:cxn>
                <a:cxn ang="0">
                  <a:pos x="76" y="22"/>
                </a:cxn>
                <a:cxn ang="0">
                  <a:pos x="68" y="25"/>
                </a:cxn>
                <a:cxn ang="0">
                  <a:pos x="63" y="31"/>
                </a:cxn>
                <a:cxn ang="0">
                  <a:pos x="57" y="41"/>
                </a:cxn>
                <a:cxn ang="0">
                  <a:pos x="49" y="44"/>
                </a:cxn>
                <a:cxn ang="0">
                  <a:pos x="42" y="44"/>
                </a:cxn>
                <a:cxn ang="0">
                  <a:pos x="37" y="43"/>
                </a:cxn>
                <a:cxn ang="0">
                  <a:pos x="26" y="47"/>
                </a:cxn>
                <a:cxn ang="0">
                  <a:pos x="20" y="53"/>
                </a:cxn>
                <a:cxn ang="0">
                  <a:pos x="20" y="60"/>
                </a:cxn>
                <a:cxn ang="0">
                  <a:pos x="24" y="66"/>
                </a:cxn>
                <a:cxn ang="0">
                  <a:pos x="30" y="72"/>
                </a:cxn>
                <a:cxn ang="0">
                  <a:pos x="38" y="77"/>
                </a:cxn>
                <a:cxn ang="0">
                  <a:pos x="44" y="79"/>
                </a:cxn>
                <a:cxn ang="0">
                  <a:pos x="45" y="83"/>
                </a:cxn>
                <a:cxn ang="0">
                  <a:pos x="37" y="84"/>
                </a:cxn>
                <a:cxn ang="0">
                  <a:pos x="30" y="84"/>
                </a:cxn>
              </a:cxnLst>
              <a:rect l="0" t="0" r="r" b="b"/>
              <a:pathLst>
                <a:path w="149" h="84">
                  <a:moveTo>
                    <a:pt x="30" y="84"/>
                  </a:moveTo>
                  <a:lnTo>
                    <a:pt x="25" y="83"/>
                  </a:lnTo>
                  <a:lnTo>
                    <a:pt x="22" y="83"/>
                  </a:lnTo>
                  <a:lnTo>
                    <a:pt x="17" y="82"/>
                  </a:lnTo>
                  <a:lnTo>
                    <a:pt x="14" y="81"/>
                  </a:lnTo>
                  <a:lnTo>
                    <a:pt x="11" y="79"/>
                  </a:lnTo>
                  <a:lnTo>
                    <a:pt x="8" y="77"/>
                  </a:lnTo>
                  <a:lnTo>
                    <a:pt x="5" y="74"/>
                  </a:lnTo>
                  <a:lnTo>
                    <a:pt x="3" y="71"/>
                  </a:lnTo>
                  <a:lnTo>
                    <a:pt x="2" y="68"/>
                  </a:lnTo>
                  <a:lnTo>
                    <a:pt x="1" y="65"/>
                  </a:lnTo>
                  <a:lnTo>
                    <a:pt x="0" y="62"/>
                  </a:lnTo>
                  <a:lnTo>
                    <a:pt x="2" y="58"/>
                  </a:lnTo>
                  <a:lnTo>
                    <a:pt x="2" y="53"/>
                  </a:lnTo>
                  <a:lnTo>
                    <a:pt x="5" y="51"/>
                  </a:lnTo>
                  <a:lnTo>
                    <a:pt x="8" y="47"/>
                  </a:lnTo>
                  <a:lnTo>
                    <a:pt x="13" y="43"/>
                  </a:lnTo>
                  <a:lnTo>
                    <a:pt x="16" y="41"/>
                  </a:lnTo>
                  <a:lnTo>
                    <a:pt x="20" y="40"/>
                  </a:lnTo>
                  <a:lnTo>
                    <a:pt x="23" y="39"/>
                  </a:lnTo>
                  <a:lnTo>
                    <a:pt x="25" y="39"/>
                  </a:lnTo>
                  <a:lnTo>
                    <a:pt x="27" y="39"/>
                  </a:lnTo>
                  <a:lnTo>
                    <a:pt x="29" y="39"/>
                  </a:lnTo>
                  <a:lnTo>
                    <a:pt x="31" y="39"/>
                  </a:lnTo>
                  <a:lnTo>
                    <a:pt x="34" y="38"/>
                  </a:lnTo>
                  <a:lnTo>
                    <a:pt x="36" y="38"/>
                  </a:lnTo>
                  <a:lnTo>
                    <a:pt x="38" y="37"/>
                  </a:lnTo>
                  <a:lnTo>
                    <a:pt x="41" y="36"/>
                  </a:lnTo>
                  <a:lnTo>
                    <a:pt x="44" y="34"/>
                  </a:lnTo>
                  <a:lnTo>
                    <a:pt x="47" y="29"/>
                  </a:lnTo>
                  <a:lnTo>
                    <a:pt x="49" y="25"/>
                  </a:lnTo>
                  <a:lnTo>
                    <a:pt x="51" y="22"/>
                  </a:lnTo>
                  <a:lnTo>
                    <a:pt x="54" y="18"/>
                  </a:lnTo>
                  <a:lnTo>
                    <a:pt x="56" y="16"/>
                  </a:lnTo>
                  <a:lnTo>
                    <a:pt x="60" y="13"/>
                  </a:lnTo>
                  <a:lnTo>
                    <a:pt x="62" y="11"/>
                  </a:lnTo>
                  <a:lnTo>
                    <a:pt x="65" y="10"/>
                  </a:lnTo>
                  <a:lnTo>
                    <a:pt x="68" y="8"/>
                  </a:lnTo>
                  <a:lnTo>
                    <a:pt x="70" y="5"/>
                  </a:lnTo>
                  <a:lnTo>
                    <a:pt x="75" y="4"/>
                  </a:lnTo>
                  <a:lnTo>
                    <a:pt x="78" y="4"/>
                  </a:lnTo>
                  <a:lnTo>
                    <a:pt x="81" y="2"/>
                  </a:lnTo>
                  <a:lnTo>
                    <a:pt x="85" y="1"/>
                  </a:lnTo>
                  <a:lnTo>
                    <a:pt x="90" y="1"/>
                  </a:lnTo>
                  <a:lnTo>
                    <a:pt x="95" y="1"/>
                  </a:lnTo>
                  <a:lnTo>
                    <a:pt x="104" y="0"/>
                  </a:lnTo>
                  <a:lnTo>
                    <a:pt x="111" y="0"/>
                  </a:lnTo>
                  <a:lnTo>
                    <a:pt x="118" y="1"/>
                  </a:lnTo>
                  <a:lnTo>
                    <a:pt x="124" y="1"/>
                  </a:lnTo>
                  <a:lnTo>
                    <a:pt x="129" y="3"/>
                  </a:lnTo>
                  <a:lnTo>
                    <a:pt x="134" y="4"/>
                  </a:lnTo>
                  <a:lnTo>
                    <a:pt x="137" y="8"/>
                  </a:lnTo>
                  <a:lnTo>
                    <a:pt x="141" y="10"/>
                  </a:lnTo>
                  <a:lnTo>
                    <a:pt x="143" y="13"/>
                  </a:lnTo>
                  <a:lnTo>
                    <a:pt x="145" y="16"/>
                  </a:lnTo>
                  <a:lnTo>
                    <a:pt x="146" y="18"/>
                  </a:lnTo>
                  <a:lnTo>
                    <a:pt x="147" y="23"/>
                  </a:lnTo>
                  <a:lnTo>
                    <a:pt x="148" y="26"/>
                  </a:lnTo>
                  <a:lnTo>
                    <a:pt x="148" y="30"/>
                  </a:lnTo>
                  <a:lnTo>
                    <a:pt x="148" y="34"/>
                  </a:lnTo>
                  <a:lnTo>
                    <a:pt x="149" y="37"/>
                  </a:lnTo>
                  <a:lnTo>
                    <a:pt x="148" y="39"/>
                  </a:lnTo>
                  <a:lnTo>
                    <a:pt x="147" y="41"/>
                  </a:lnTo>
                  <a:lnTo>
                    <a:pt x="147" y="42"/>
                  </a:lnTo>
                  <a:lnTo>
                    <a:pt x="146" y="43"/>
                  </a:lnTo>
                  <a:lnTo>
                    <a:pt x="145" y="44"/>
                  </a:lnTo>
                  <a:lnTo>
                    <a:pt x="144" y="44"/>
                  </a:lnTo>
                  <a:lnTo>
                    <a:pt x="143" y="42"/>
                  </a:lnTo>
                  <a:lnTo>
                    <a:pt x="141" y="40"/>
                  </a:lnTo>
                  <a:lnTo>
                    <a:pt x="141" y="38"/>
                  </a:lnTo>
                  <a:lnTo>
                    <a:pt x="141" y="36"/>
                  </a:lnTo>
                  <a:lnTo>
                    <a:pt x="141" y="35"/>
                  </a:lnTo>
                  <a:lnTo>
                    <a:pt x="141" y="34"/>
                  </a:lnTo>
                  <a:lnTo>
                    <a:pt x="141" y="30"/>
                  </a:lnTo>
                  <a:lnTo>
                    <a:pt x="140" y="28"/>
                  </a:lnTo>
                  <a:lnTo>
                    <a:pt x="138" y="26"/>
                  </a:lnTo>
                  <a:lnTo>
                    <a:pt x="137" y="24"/>
                  </a:lnTo>
                  <a:lnTo>
                    <a:pt x="135" y="22"/>
                  </a:lnTo>
                  <a:lnTo>
                    <a:pt x="134" y="21"/>
                  </a:lnTo>
                  <a:lnTo>
                    <a:pt x="131" y="18"/>
                  </a:lnTo>
                  <a:lnTo>
                    <a:pt x="129" y="17"/>
                  </a:lnTo>
                  <a:lnTo>
                    <a:pt x="125" y="16"/>
                  </a:lnTo>
                  <a:lnTo>
                    <a:pt x="122" y="15"/>
                  </a:lnTo>
                  <a:lnTo>
                    <a:pt x="118" y="14"/>
                  </a:lnTo>
                  <a:lnTo>
                    <a:pt x="115" y="14"/>
                  </a:lnTo>
                  <a:lnTo>
                    <a:pt x="111" y="14"/>
                  </a:lnTo>
                  <a:lnTo>
                    <a:pt x="106" y="14"/>
                  </a:lnTo>
                  <a:lnTo>
                    <a:pt x="103" y="15"/>
                  </a:lnTo>
                  <a:lnTo>
                    <a:pt x="97" y="16"/>
                  </a:lnTo>
                  <a:lnTo>
                    <a:pt x="94" y="16"/>
                  </a:lnTo>
                  <a:lnTo>
                    <a:pt x="90" y="17"/>
                  </a:lnTo>
                  <a:lnTo>
                    <a:pt x="87" y="18"/>
                  </a:lnTo>
                  <a:lnTo>
                    <a:pt x="83" y="18"/>
                  </a:lnTo>
                  <a:lnTo>
                    <a:pt x="80" y="19"/>
                  </a:lnTo>
                  <a:lnTo>
                    <a:pt x="78" y="21"/>
                  </a:lnTo>
                  <a:lnTo>
                    <a:pt x="76" y="22"/>
                  </a:lnTo>
                  <a:lnTo>
                    <a:pt x="74" y="23"/>
                  </a:lnTo>
                  <a:lnTo>
                    <a:pt x="71" y="24"/>
                  </a:lnTo>
                  <a:lnTo>
                    <a:pt x="68" y="25"/>
                  </a:lnTo>
                  <a:lnTo>
                    <a:pt x="67" y="27"/>
                  </a:lnTo>
                  <a:lnTo>
                    <a:pt x="66" y="29"/>
                  </a:lnTo>
                  <a:lnTo>
                    <a:pt x="63" y="31"/>
                  </a:lnTo>
                  <a:lnTo>
                    <a:pt x="62" y="34"/>
                  </a:lnTo>
                  <a:lnTo>
                    <a:pt x="60" y="37"/>
                  </a:lnTo>
                  <a:lnTo>
                    <a:pt x="57" y="41"/>
                  </a:lnTo>
                  <a:lnTo>
                    <a:pt x="54" y="43"/>
                  </a:lnTo>
                  <a:lnTo>
                    <a:pt x="51" y="44"/>
                  </a:lnTo>
                  <a:lnTo>
                    <a:pt x="49" y="44"/>
                  </a:lnTo>
                  <a:lnTo>
                    <a:pt x="48" y="44"/>
                  </a:lnTo>
                  <a:lnTo>
                    <a:pt x="45" y="44"/>
                  </a:lnTo>
                  <a:lnTo>
                    <a:pt x="42" y="44"/>
                  </a:lnTo>
                  <a:lnTo>
                    <a:pt x="40" y="44"/>
                  </a:lnTo>
                  <a:lnTo>
                    <a:pt x="39" y="44"/>
                  </a:lnTo>
                  <a:lnTo>
                    <a:pt x="37" y="43"/>
                  </a:lnTo>
                  <a:lnTo>
                    <a:pt x="34" y="44"/>
                  </a:lnTo>
                  <a:lnTo>
                    <a:pt x="30" y="44"/>
                  </a:lnTo>
                  <a:lnTo>
                    <a:pt x="26" y="47"/>
                  </a:lnTo>
                  <a:lnTo>
                    <a:pt x="23" y="49"/>
                  </a:lnTo>
                  <a:lnTo>
                    <a:pt x="22" y="51"/>
                  </a:lnTo>
                  <a:lnTo>
                    <a:pt x="20" y="53"/>
                  </a:lnTo>
                  <a:lnTo>
                    <a:pt x="20" y="55"/>
                  </a:lnTo>
                  <a:lnTo>
                    <a:pt x="20" y="57"/>
                  </a:lnTo>
                  <a:lnTo>
                    <a:pt x="20" y="60"/>
                  </a:lnTo>
                  <a:lnTo>
                    <a:pt x="21" y="62"/>
                  </a:lnTo>
                  <a:lnTo>
                    <a:pt x="23" y="65"/>
                  </a:lnTo>
                  <a:lnTo>
                    <a:pt x="24" y="66"/>
                  </a:lnTo>
                  <a:lnTo>
                    <a:pt x="26" y="68"/>
                  </a:lnTo>
                  <a:lnTo>
                    <a:pt x="28" y="70"/>
                  </a:lnTo>
                  <a:lnTo>
                    <a:pt x="30" y="72"/>
                  </a:lnTo>
                  <a:lnTo>
                    <a:pt x="33" y="74"/>
                  </a:lnTo>
                  <a:lnTo>
                    <a:pt x="36" y="76"/>
                  </a:lnTo>
                  <a:lnTo>
                    <a:pt x="38" y="77"/>
                  </a:lnTo>
                  <a:lnTo>
                    <a:pt x="40" y="78"/>
                  </a:lnTo>
                  <a:lnTo>
                    <a:pt x="42" y="79"/>
                  </a:lnTo>
                  <a:lnTo>
                    <a:pt x="44" y="79"/>
                  </a:lnTo>
                  <a:lnTo>
                    <a:pt x="45" y="81"/>
                  </a:lnTo>
                  <a:lnTo>
                    <a:pt x="47" y="82"/>
                  </a:lnTo>
                  <a:lnTo>
                    <a:pt x="45" y="83"/>
                  </a:lnTo>
                  <a:lnTo>
                    <a:pt x="42" y="83"/>
                  </a:lnTo>
                  <a:lnTo>
                    <a:pt x="40" y="83"/>
                  </a:lnTo>
                  <a:lnTo>
                    <a:pt x="37" y="84"/>
                  </a:lnTo>
                  <a:lnTo>
                    <a:pt x="34" y="84"/>
                  </a:lnTo>
                  <a:lnTo>
                    <a:pt x="30" y="84"/>
                  </a:lnTo>
                  <a:lnTo>
                    <a:pt x="30" y="8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7" name="Freeform 123"/>
            <p:cNvSpPr>
              <a:spLocks/>
            </p:cNvSpPr>
            <p:nvPr/>
          </p:nvSpPr>
          <p:spPr bwMode="auto">
            <a:xfrm>
              <a:off x="5890" y="3293"/>
              <a:ext cx="130" cy="186"/>
            </a:xfrm>
            <a:custGeom>
              <a:avLst/>
              <a:gdLst/>
              <a:ahLst/>
              <a:cxnLst>
                <a:cxn ang="0">
                  <a:pos x="11" y="6"/>
                </a:cxn>
                <a:cxn ang="0">
                  <a:pos x="26" y="1"/>
                </a:cxn>
                <a:cxn ang="0">
                  <a:pos x="39" y="0"/>
                </a:cxn>
                <a:cxn ang="0">
                  <a:pos x="52" y="2"/>
                </a:cxn>
                <a:cxn ang="0">
                  <a:pos x="64" y="10"/>
                </a:cxn>
                <a:cxn ang="0">
                  <a:pos x="72" y="18"/>
                </a:cxn>
                <a:cxn ang="0">
                  <a:pos x="76" y="29"/>
                </a:cxn>
                <a:cxn ang="0">
                  <a:pos x="77" y="40"/>
                </a:cxn>
                <a:cxn ang="0">
                  <a:pos x="74" y="52"/>
                </a:cxn>
                <a:cxn ang="0">
                  <a:pos x="70" y="63"/>
                </a:cxn>
                <a:cxn ang="0">
                  <a:pos x="64" y="73"/>
                </a:cxn>
                <a:cxn ang="0">
                  <a:pos x="66" y="76"/>
                </a:cxn>
                <a:cxn ang="0">
                  <a:pos x="74" y="79"/>
                </a:cxn>
                <a:cxn ang="0">
                  <a:pos x="84" y="81"/>
                </a:cxn>
                <a:cxn ang="0">
                  <a:pos x="95" y="86"/>
                </a:cxn>
                <a:cxn ang="0">
                  <a:pos x="105" y="91"/>
                </a:cxn>
                <a:cxn ang="0">
                  <a:pos x="112" y="98"/>
                </a:cxn>
                <a:cxn ang="0">
                  <a:pos x="121" y="109"/>
                </a:cxn>
                <a:cxn ang="0">
                  <a:pos x="126" y="120"/>
                </a:cxn>
                <a:cxn ang="0">
                  <a:pos x="129" y="131"/>
                </a:cxn>
                <a:cxn ang="0">
                  <a:pos x="129" y="144"/>
                </a:cxn>
                <a:cxn ang="0">
                  <a:pos x="124" y="157"/>
                </a:cxn>
                <a:cxn ang="0">
                  <a:pos x="116" y="166"/>
                </a:cxn>
                <a:cxn ang="0">
                  <a:pos x="104" y="174"/>
                </a:cxn>
                <a:cxn ang="0">
                  <a:pos x="89" y="179"/>
                </a:cxn>
                <a:cxn ang="0">
                  <a:pos x="73" y="183"/>
                </a:cxn>
                <a:cxn ang="0">
                  <a:pos x="58" y="186"/>
                </a:cxn>
                <a:cxn ang="0">
                  <a:pos x="54" y="184"/>
                </a:cxn>
                <a:cxn ang="0">
                  <a:pos x="59" y="177"/>
                </a:cxn>
                <a:cxn ang="0">
                  <a:pos x="69" y="174"/>
                </a:cxn>
                <a:cxn ang="0">
                  <a:pos x="78" y="171"/>
                </a:cxn>
                <a:cxn ang="0">
                  <a:pos x="84" y="165"/>
                </a:cxn>
                <a:cxn ang="0">
                  <a:pos x="92" y="159"/>
                </a:cxn>
                <a:cxn ang="0">
                  <a:pos x="96" y="151"/>
                </a:cxn>
                <a:cxn ang="0">
                  <a:pos x="100" y="144"/>
                </a:cxn>
                <a:cxn ang="0">
                  <a:pos x="101" y="136"/>
                </a:cxn>
                <a:cxn ang="0">
                  <a:pos x="101" y="130"/>
                </a:cxn>
                <a:cxn ang="0">
                  <a:pos x="99" y="124"/>
                </a:cxn>
                <a:cxn ang="0">
                  <a:pos x="97" y="118"/>
                </a:cxn>
                <a:cxn ang="0">
                  <a:pos x="89" y="109"/>
                </a:cxn>
                <a:cxn ang="0">
                  <a:pos x="80" y="107"/>
                </a:cxn>
                <a:cxn ang="0">
                  <a:pos x="69" y="103"/>
                </a:cxn>
                <a:cxn ang="0">
                  <a:pos x="58" y="98"/>
                </a:cxn>
                <a:cxn ang="0">
                  <a:pos x="50" y="91"/>
                </a:cxn>
                <a:cxn ang="0">
                  <a:pos x="45" y="81"/>
                </a:cxn>
                <a:cxn ang="0">
                  <a:pos x="46" y="74"/>
                </a:cxn>
                <a:cxn ang="0">
                  <a:pos x="51" y="67"/>
                </a:cxn>
                <a:cxn ang="0">
                  <a:pos x="54" y="56"/>
                </a:cxn>
                <a:cxn ang="0">
                  <a:pos x="57" y="46"/>
                </a:cxn>
                <a:cxn ang="0">
                  <a:pos x="54" y="33"/>
                </a:cxn>
                <a:cxn ang="0">
                  <a:pos x="49" y="24"/>
                </a:cxn>
                <a:cxn ang="0">
                  <a:pos x="40" y="18"/>
                </a:cxn>
                <a:cxn ang="0">
                  <a:pos x="32" y="15"/>
                </a:cxn>
                <a:cxn ang="0">
                  <a:pos x="23" y="14"/>
                </a:cxn>
                <a:cxn ang="0">
                  <a:pos x="14" y="15"/>
                </a:cxn>
                <a:cxn ang="0">
                  <a:pos x="5" y="19"/>
                </a:cxn>
                <a:cxn ang="0">
                  <a:pos x="1" y="17"/>
                </a:cxn>
                <a:cxn ang="0">
                  <a:pos x="2" y="10"/>
                </a:cxn>
              </a:cxnLst>
              <a:rect l="0" t="0" r="r" b="b"/>
              <a:pathLst>
                <a:path w="130" h="186">
                  <a:moveTo>
                    <a:pt x="2" y="10"/>
                  </a:moveTo>
                  <a:lnTo>
                    <a:pt x="7" y="7"/>
                  </a:lnTo>
                  <a:lnTo>
                    <a:pt x="11" y="6"/>
                  </a:lnTo>
                  <a:lnTo>
                    <a:pt x="16" y="3"/>
                  </a:lnTo>
                  <a:lnTo>
                    <a:pt x="20" y="2"/>
                  </a:lnTo>
                  <a:lnTo>
                    <a:pt x="26" y="1"/>
                  </a:lnTo>
                  <a:lnTo>
                    <a:pt x="29" y="0"/>
                  </a:lnTo>
                  <a:lnTo>
                    <a:pt x="34" y="0"/>
                  </a:lnTo>
                  <a:lnTo>
                    <a:pt x="39" y="0"/>
                  </a:lnTo>
                  <a:lnTo>
                    <a:pt x="43" y="0"/>
                  </a:lnTo>
                  <a:lnTo>
                    <a:pt x="47" y="1"/>
                  </a:lnTo>
                  <a:lnTo>
                    <a:pt x="52" y="2"/>
                  </a:lnTo>
                  <a:lnTo>
                    <a:pt x="56" y="4"/>
                  </a:lnTo>
                  <a:lnTo>
                    <a:pt x="60" y="6"/>
                  </a:lnTo>
                  <a:lnTo>
                    <a:pt x="64" y="10"/>
                  </a:lnTo>
                  <a:lnTo>
                    <a:pt x="67" y="12"/>
                  </a:lnTo>
                  <a:lnTo>
                    <a:pt x="71" y="16"/>
                  </a:lnTo>
                  <a:lnTo>
                    <a:pt x="72" y="18"/>
                  </a:lnTo>
                  <a:lnTo>
                    <a:pt x="74" y="21"/>
                  </a:lnTo>
                  <a:lnTo>
                    <a:pt x="74" y="25"/>
                  </a:lnTo>
                  <a:lnTo>
                    <a:pt x="76" y="29"/>
                  </a:lnTo>
                  <a:lnTo>
                    <a:pt x="76" y="32"/>
                  </a:lnTo>
                  <a:lnTo>
                    <a:pt x="77" y="36"/>
                  </a:lnTo>
                  <a:lnTo>
                    <a:pt x="77" y="40"/>
                  </a:lnTo>
                  <a:lnTo>
                    <a:pt x="77" y="44"/>
                  </a:lnTo>
                  <a:lnTo>
                    <a:pt x="74" y="47"/>
                  </a:lnTo>
                  <a:lnTo>
                    <a:pt x="74" y="52"/>
                  </a:lnTo>
                  <a:lnTo>
                    <a:pt x="73" y="55"/>
                  </a:lnTo>
                  <a:lnTo>
                    <a:pt x="72" y="59"/>
                  </a:lnTo>
                  <a:lnTo>
                    <a:pt x="70" y="63"/>
                  </a:lnTo>
                  <a:lnTo>
                    <a:pt x="69" y="67"/>
                  </a:lnTo>
                  <a:lnTo>
                    <a:pt x="66" y="70"/>
                  </a:lnTo>
                  <a:lnTo>
                    <a:pt x="64" y="73"/>
                  </a:lnTo>
                  <a:lnTo>
                    <a:pt x="64" y="73"/>
                  </a:lnTo>
                  <a:lnTo>
                    <a:pt x="65" y="74"/>
                  </a:lnTo>
                  <a:lnTo>
                    <a:pt x="66" y="76"/>
                  </a:lnTo>
                  <a:lnTo>
                    <a:pt x="68" y="76"/>
                  </a:lnTo>
                  <a:lnTo>
                    <a:pt x="70" y="77"/>
                  </a:lnTo>
                  <a:lnTo>
                    <a:pt x="74" y="79"/>
                  </a:lnTo>
                  <a:lnTo>
                    <a:pt x="78" y="79"/>
                  </a:lnTo>
                  <a:lnTo>
                    <a:pt x="81" y="81"/>
                  </a:lnTo>
                  <a:lnTo>
                    <a:pt x="84" y="81"/>
                  </a:lnTo>
                  <a:lnTo>
                    <a:pt x="89" y="83"/>
                  </a:lnTo>
                  <a:lnTo>
                    <a:pt x="92" y="84"/>
                  </a:lnTo>
                  <a:lnTo>
                    <a:pt x="95" y="86"/>
                  </a:lnTo>
                  <a:lnTo>
                    <a:pt x="98" y="87"/>
                  </a:lnTo>
                  <a:lnTo>
                    <a:pt x="103" y="90"/>
                  </a:lnTo>
                  <a:lnTo>
                    <a:pt x="105" y="91"/>
                  </a:lnTo>
                  <a:lnTo>
                    <a:pt x="107" y="93"/>
                  </a:lnTo>
                  <a:lnTo>
                    <a:pt x="110" y="96"/>
                  </a:lnTo>
                  <a:lnTo>
                    <a:pt x="112" y="98"/>
                  </a:lnTo>
                  <a:lnTo>
                    <a:pt x="116" y="103"/>
                  </a:lnTo>
                  <a:lnTo>
                    <a:pt x="118" y="106"/>
                  </a:lnTo>
                  <a:lnTo>
                    <a:pt x="121" y="109"/>
                  </a:lnTo>
                  <a:lnTo>
                    <a:pt x="122" y="112"/>
                  </a:lnTo>
                  <a:lnTo>
                    <a:pt x="123" y="116"/>
                  </a:lnTo>
                  <a:lnTo>
                    <a:pt x="126" y="120"/>
                  </a:lnTo>
                  <a:lnTo>
                    <a:pt x="126" y="123"/>
                  </a:lnTo>
                  <a:lnTo>
                    <a:pt x="127" y="127"/>
                  </a:lnTo>
                  <a:lnTo>
                    <a:pt x="129" y="131"/>
                  </a:lnTo>
                  <a:lnTo>
                    <a:pt x="130" y="136"/>
                  </a:lnTo>
                  <a:lnTo>
                    <a:pt x="129" y="139"/>
                  </a:lnTo>
                  <a:lnTo>
                    <a:pt x="129" y="144"/>
                  </a:lnTo>
                  <a:lnTo>
                    <a:pt x="127" y="148"/>
                  </a:lnTo>
                  <a:lnTo>
                    <a:pt x="126" y="152"/>
                  </a:lnTo>
                  <a:lnTo>
                    <a:pt x="124" y="157"/>
                  </a:lnTo>
                  <a:lnTo>
                    <a:pt x="122" y="160"/>
                  </a:lnTo>
                  <a:lnTo>
                    <a:pt x="119" y="163"/>
                  </a:lnTo>
                  <a:lnTo>
                    <a:pt x="116" y="166"/>
                  </a:lnTo>
                  <a:lnTo>
                    <a:pt x="112" y="170"/>
                  </a:lnTo>
                  <a:lnTo>
                    <a:pt x="108" y="172"/>
                  </a:lnTo>
                  <a:lnTo>
                    <a:pt x="104" y="174"/>
                  </a:lnTo>
                  <a:lnTo>
                    <a:pt x="99" y="176"/>
                  </a:lnTo>
                  <a:lnTo>
                    <a:pt x="94" y="177"/>
                  </a:lnTo>
                  <a:lnTo>
                    <a:pt x="89" y="179"/>
                  </a:lnTo>
                  <a:lnTo>
                    <a:pt x="83" y="180"/>
                  </a:lnTo>
                  <a:lnTo>
                    <a:pt x="79" y="183"/>
                  </a:lnTo>
                  <a:lnTo>
                    <a:pt x="73" y="183"/>
                  </a:lnTo>
                  <a:lnTo>
                    <a:pt x="69" y="184"/>
                  </a:lnTo>
                  <a:lnTo>
                    <a:pt x="63" y="185"/>
                  </a:lnTo>
                  <a:lnTo>
                    <a:pt x="58" y="186"/>
                  </a:lnTo>
                  <a:lnTo>
                    <a:pt x="56" y="186"/>
                  </a:lnTo>
                  <a:lnTo>
                    <a:pt x="54" y="185"/>
                  </a:lnTo>
                  <a:lnTo>
                    <a:pt x="54" y="184"/>
                  </a:lnTo>
                  <a:lnTo>
                    <a:pt x="56" y="182"/>
                  </a:lnTo>
                  <a:lnTo>
                    <a:pt x="57" y="179"/>
                  </a:lnTo>
                  <a:lnTo>
                    <a:pt x="59" y="177"/>
                  </a:lnTo>
                  <a:lnTo>
                    <a:pt x="63" y="176"/>
                  </a:lnTo>
                  <a:lnTo>
                    <a:pt x="66" y="175"/>
                  </a:lnTo>
                  <a:lnTo>
                    <a:pt x="69" y="174"/>
                  </a:lnTo>
                  <a:lnTo>
                    <a:pt x="71" y="173"/>
                  </a:lnTo>
                  <a:lnTo>
                    <a:pt x="74" y="171"/>
                  </a:lnTo>
                  <a:lnTo>
                    <a:pt x="78" y="171"/>
                  </a:lnTo>
                  <a:lnTo>
                    <a:pt x="80" y="169"/>
                  </a:lnTo>
                  <a:lnTo>
                    <a:pt x="83" y="167"/>
                  </a:lnTo>
                  <a:lnTo>
                    <a:pt x="84" y="165"/>
                  </a:lnTo>
                  <a:lnTo>
                    <a:pt x="87" y="164"/>
                  </a:lnTo>
                  <a:lnTo>
                    <a:pt x="89" y="162"/>
                  </a:lnTo>
                  <a:lnTo>
                    <a:pt x="92" y="159"/>
                  </a:lnTo>
                  <a:lnTo>
                    <a:pt x="93" y="157"/>
                  </a:lnTo>
                  <a:lnTo>
                    <a:pt x="95" y="155"/>
                  </a:lnTo>
                  <a:lnTo>
                    <a:pt x="96" y="151"/>
                  </a:lnTo>
                  <a:lnTo>
                    <a:pt x="97" y="149"/>
                  </a:lnTo>
                  <a:lnTo>
                    <a:pt x="99" y="146"/>
                  </a:lnTo>
                  <a:lnTo>
                    <a:pt x="100" y="144"/>
                  </a:lnTo>
                  <a:lnTo>
                    <a:pt x="100" y="142"/>
                  </a:lnTo>
                  <a:lnTo>
                    <a:pt x="101" y="139"/>
                  </a:lnTo>
                  <a:lnTo>
                    <a:pt x="101" y="136"/>
                  </a:lnTo>
                  <a:lnTo>
                    <a:pt x="101" y="134"/>
                  </a:lnTo>
                  <a:lnTo>
                    <a:pt x="101" y="132"/>
                  </a:lnTo>
                  <a:lnTo>
                    <a:pt x="101" y="130"/>
                  </a:lnTo>
                  <a:lnTo>
                    <a:pt x="100" y="127"/>
                  </a:lnTo>
                  <a:lnTo>
                    <a:pt x="100" y="126"/>
                  </a:lnTo>
                  <a:lnTo>
                    <a:pt x="99" y="124"/>
                  </a:lnTo>
                  <a:lnTo>
                    <a:pt x="98" y="122"/>
                  </a:lnTo>
                  <a:lnTo>
                    <a:pt x="97" y="119"/>
                  </a:lnTo>
                  <a:lnTo>
                    <a:pt x="97" y="118"/>
                  </a:lnTo>
                  <a:lnTo>
                    <a:pt x="94" y="114"/>
                  </a:lnTo>
                  <a:lnTo>
                    <a:pt x="92" y="111"/>
                  </a:lnTo>
                  <a:lnTo>
                    <a:pt x="89" y="109"/>
                  </a:lnTo>
                  <a:lnTo>
                    <a:pt x="86" y="108"/>
                  </a:lnTo>
                  <a:lnTo>
                    <a:pt x="83" y="107"/>
                  </a:lnTo>
                  <a:lnTo>
                    <a:pt x="80" y="107"/>
                  </a:lnTo>
                  <a:lnTo>
                    <a:pt x="77" y="105"/>
                  </a:lnTo>
                  <a:lnTo>
                    <a:pt x="73" y="105"/>
                  </a:lnTo>
                  <a:lnTo>
                    <a:pt x="69" y="103"/>
                  </a:lnTo>
                  <a:lnTo>
                    <a:pt x="66" y="101"/>
                  </a:lnTo>
                  <a:lnTo>
                    <a:pt x="63" y="99"/>
                  </a:lnTo>
                  <a:lnTo>
                    <a:pt x="58" y="98"/>
                  </a:lnTo>
                  <a:lnTo>
                    <a:pt x="54" y="96"/>
                  </a:lnTo>
                  <a:lnTo>
                    <a:pt x="52" y="94"/>
                  </a:lnTo>
                  <a:lnTo>
                    <a:pt x="50" y="91"/>
                  </a:lnTo>
                  <a:lnTo>
                    <a:pt x="47" y="89"/>
                  </a:lnTo>
                  <a:lnTo>
                    <a:pt x="45" y="84"/>
                  </a:lnTo>
                  <a:lnTo>
                    <a:pt x="45" y="81"/>
                  </a:lnTo>
                  <a:lnTo>
                    <a:pt x="45" y="79"/>
                  </a:lnTo>
                  <a:lnTo>
                    <a:pt x="45" y="77"/>
                  </a:lnTo>
                  <a:lnTo>
                    <a:pt x="46" y="74"/>
                  </a:lnTo>
                  <a:lnTo>
                    <a:pt x="47" y="72"/>
                  </a:lnTo>
                  <a:lnTo>
                    <a:pt x="49" y="69"/>
                  </a:lnTo>
                  <a:lnTo>
                    <a:pt x="51" y="67"/>
                  </a:lnTo>
                  <a:lnTo>
                    <a:pt x="52" y="64"/>
                  </a:lnTo>
                  <a:lnTo>
                    <a:pt x="54" y="60"/>
                  </a:lnTo>
                  <a:lnTo>
                    <a:pt x="54" y="56"/>
                  </a:lnTo>
                  <a:lnTo>
                    <a:pt x="56" y="53"/>
                  </a:lnTo>
                  <a:lnTo>
                    <a:pt x="56" y="50"/>
                  </a:lnTo>
                  <a:lnTo>
                    <a:pt x="57" y="46"/>
                  </a:lnTo>
                  <a:lnTo>
                    <a:pt x="56" y="41"/>
                  </a:lnTo>
                  <a:lnTo>
                    <a:pt x="56" y="38"/>
                  </a:lnTo>
                  <a:lnTo>
                    <a:pt x="54" y="33"/>
                  </a:lnTo>
                  <a:lnTo>
                    <a:pt x="53" y="29"/>
                  </a:lnTo>
                  <a:lnTo>
                    <a:pt x="51" y="27"/>
                  </a:lnTo>
                  <a:lnTo>
                    <a:pt x="49" y="24"/>
                  </a:lnTo>
                  <a:lnTo>
                    <a:pt x="45" y="21"/>
                  </a:lnTo>
                  <a:lnTo>
                    <a:pt x="43" y="20"/>
                  </a:lnTo>
                  <a:lnTo>
                    <a:pt x="40" y="18"/>
                  </a:lnTo>
                  <a:lnTo>
                    <a:pt x="38" y="17"/>
                  </a:lnTo>
                  <a:lnTo>
                    <a:pt x="36" y="15"/>
                  </a:lnTo>
                  <a:lnTo>
                    <a:pt x="32" y="15"/>
                  </a:lnTo>
                  <a:lnTo>
                    <a:pt x="29" y="14"/>
                  </a:lnTo>
                  <a:lnTo>
                    <a:pt x="26" y="14"/>
                  </a:lnTo>
                  <a:lnTo>
                    <a:pt x="23" y="14"/>
                  </a:lnTo>
                  <a:lnTo>
                    <a:pt x="19" y="14"/>
                  </a:lnTo>
                  <a:lnTo>
                    <a:pt x="17" y="15"/>
                  </a:lnTo>
                  <a:lnTo>
                    <a:pt x="14" y="15"/>
                  </a:lnTo>
                  <a:lnTo>
                    <a:pt x="11" y="17"/>
                  </a:lnTo>
                  <a:lnTo>
                    <a:pt x="9" y="19"/>
                  </a:lnTo>
                  <a:lnTo>
                    <a:pt x="5" y="19"/>
                  </a:lnTo>
                  <a:lnTo>
                    <a:pt x="4" y="19"/>
                  </a:lnTo>
                  <a:lnTo>
                    <a:pt x="2" y="18"/>
                  </a:lnTo>
                  <a:lnTo>
                    <a:pt x="1" y="17"/>
                  </a:lnTo>
                  <a:lnTo>
                    <a:pt x="0" y="13"/>
                  </a:lnTo>
                  <a:lnTo>
                    <a:pt x="2" y="10"/>
                  </a:lnTo>
                  <a:lnTo>
                    <a:pt x="2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8" name="Freeform 124"/>
            <p:cNvSpPr>
              <a:spLocks/>
            </p:cNvSpPr>
            <p:nvPr/>
          </p:nvSpPr>
          <p:spPr bwMode="auto">
            <a:xfrm>
              <a:off x="5810" y="3321"/>
              <a:ext cx="120" cy="139"/>
            </a:xfrm>
            <a:custGeom>
              <a:avLst/>
              <a:gdLst/>
              <a:ahLst/>
              <a:cxnLst>
                <a:cxn ang="0">
                  <a:pos x="7" y="12"/>
                </a:cxn>
                <a:cxn ang="0">
                  <a:pos x="11" y="18"/>
                </a:cxn>
                <a:cxn ang="0">
                  <a:pos x="18" y="27"/>
                </a:cxn>
                <a:cxn ang="0">
                  <a:pos x="25" y="29"/>
                </a:cxn>
                <a:cxn ang="0">
                  <a:pos x="32" y="28"/>
                </a:cxn>
                <a:cxn ang="0">
                  <a:pos x="39" y="27"/>
                </a:cxn>
                <a:cxn ang="0">
                  <a:pos x="45" y="25"/>
                </a:cxn>
                <a:cxn ang="0">
                  <a:pos x="56" y="23"/>
                </a:cxn>
                <a:cxn ang="0">
                  <a:pos x="64" y="23"/>
                </a:cxn>
                <a:cxn ang="0">
                  <a:pos x="71" y="24"/>
                </a:cxn>
                <a:cxn ang="0">
                  <a:pos x="80" y="27"/>
                </a:cxn>
                <a:cxn ang="0">
                  <a:pos x="87" y="31"/>
                </a:cxn>
                <a:cxn ang="0">
                  <a:pos x="92" y="38"/>
                </a:cxn>
                <a:cxn ang="0">
                  <a:pos x="94" y="45"/>
                </a:cxn>
                <a:cxn ang="0">
                  <a:pos x="94" y="53"/>
                </a:cxn>
                <a:cxn ang="0">
                  <a:pos x="91" y="62"/>
                </a:cxn>
                <a:cxn ang="0">
                  <a:pos x="87" y="68"/>
                </a:cxn>
                <a:cxn ang="0">
                  <a:pos x="84" y="75"/>
                </a:cxn>
                <a:cxn ang="0">
                  <a:pos x="84" y="81"/>
                </a:cxn>
                <a:cxn ang="0">
                  <a:pos x="89" y="88"/>
                </a:cxn>
                <a:cxn ang="0">
                  <a:pos x="97" y="95"/>
                </a:cxn>
                <a:cxn ang="0">
                  <a:pos x="107" y="101"/>
                </a:cxn>
                <a:cxn ang="0">
                  <a:pos x="114" y="105"/>
                </a:cxn>
                <a:cxn ang="0">
                  <a:pos x="119" y="112"/>
                </a:cxn>
                <a:cxn ang="0">
                  <a:pos x="120" y="123"/>
                </a:cxn>
                <a:cxn ang="0">
                  <a:pos x="118" y="131"/>
                </a:cxn>
                <a:cxn ang="0">
                  <a:pos x="114" y="138"/>
                </a:cxn>
                <a:cxn ang="0">
                  <a:pos x="111" y="137"/>
                </a:cxn>
                <a:cxn ang="0">
                  <a:pos x="111" y="131"/>
                </a:cxn>
                <a:cxn ang="0">
                  <a:pos x="110" y="119"/>
                </a:cxn>
                <a:cxn ang="0">
                  <a:pos x="104" y="111"/>
                </a:cxn>
                <a:cxn ang="0">
                  <a:pos x="94" y="107"/>
                </a:cxn>
                <a:cxn ang="0">
                  <a:pos x="82" y="104"/>
                </a:cxn>
                <a:cxn ang="0">
                  <a:pos x="73" y="98"/>
                </a:cxn>
                <a:cxn ang="0">
                  <a:pos x="68" y="91"/>
                </a:cxn>
                <a:cxn ang="0">
                  <a:pos x="68" y="82"/>
                </a:cxn>
                <a:cxn ang="0">
                  <a:pos x="72" y="75"/>
                </a:cxn>
                <a:cxn ang="0">
                  <a:pos x="77" y="65"/>
                </a:cxn>
                <a:cxn ang="0">
                  <a:pos x="80" y="56"/>
                </a:cxn>
                <a:cxn ang="0">
                  <a:pos x="81" y="48"/>
                </a:cxn>
                <a:cxn ang="0">
                  <a:pos x="77" y="40"/>
                </a:cxn>
                <a:cxn ang="0">
                  <a:pos x="68" y="35"/>
                </a:cxn>
                <a:cxn ang="0">
                  <a:pos x="60" y="36"/>
                </a:cxn>
                <a:cxn ang="0">
                  <a:pos x="53" y="38"/>
                </a:cxn>
                <a:cxn ang="0">
                  <a:pos x="45" y="42"/>
                </a:cxn>
                <a:cxn ang="0">
                  <a:pos x="38" y="44"/>
                </a:cxn>
                <a:cxn ang="0">
                  <a:pos x="30" y="48"/>
                </a:cxn>
                <a:cxn ang="0">
                  <a:pos x="22" y="46"/>
                </a:cxn>
                <a:cxn ang="0">
                  <a:pos x="15" y="42"/>
                </a:cxn>
                <a:cxn ang="0">
                  <a:pos x="10" y="36"/>
                </a:cxn>
                <a:cxn ang="0">
                  <a:pos x="4" y="28"/>
                </a:cxn>
                <a:cxn ang="0">
                  <a:pos x="1" y="18"/>
                </a:cxn>
                <a:cxn ang="0">
                  <a:pos x="0" y="9"/>
                </a:cxn>
                <a:cxn ang="0">
                  <a:pos x="2" y="1"/>
                </a:cxn>
                <a:cxn ang="0">
                  <a:pos x="6" y="1"/>
                </a:cxn>
                <a:cxn ang="0">
                  <a:pos x="7" y="5"/>
                </a:cxn>
              </a:cxnLst>
              <a:rect l="0" t="0" r="r" b="b"/>
              <a:pathLst>
                <a:path w="120" h="139">
                  <a:moveTo>
                    <a:pt x="7" y="5"/>
                  </a:moveTo>
                  <a:lnTo>
                    <a:pt x="7" y="9"/>
                  </a:lnTo>
                  <a:lnTo>
                    <a:pt x="7" y="12"/>
                  </a:lnTo>
                  <a:lnTo>
                    <a:pt x="9" y="14"/>
                  </a:lnTo>
                  <a:lnTo>
                    <a:pt x="10" y="16"/>
                  </a:lnTo>
                  <a:lnTo>
                    <a:pt x="11" y="18"/>
                  </a:lnTo>
                  <a:lnTo>
                    <a:pt x="12" y="20"/>
                  </a:lnTo>
                  <a:lnTo>
                    <a:pt x="14" y="24"/>
                  </a:lnTo>
                  <a:lnTo>
                    <a:pt x="18" y="27"/>
                  </a:lnTo>
                  <a:lnTo>
                    <a:pt x="20" y="27"/>
                  </a:lnTo>
                  <a:lnTo>
                    <a:pt x="23" y="29"/>
                  </a:lnTo>
                  <a:lnTo>
                    <a:pt x="25" y="29"/>
                  </a:lnTo>
                  <a:lnTo>
                    <a:pt x="28" y="30"/>
                  </a:lnTo>
                  <a:lnTo>
                    <a:pt x="30" y="29"/>
                  </a:lnTo>
                  <a:lnTo>
                    <a:pt x="32" y="28"/>
                  </a:lnTo>
                  <a:lnTo>
                    <a:pt x="34" y="27"/>
                  </a:lnTo>
                  <a:lnTo>
                    <a:pt x="37" y="27"/>
                  </a:lnTo>
                  <a:lnTo>
                    <a:pt x="39" y="27"/>
                  </a:lnTo>
                  <a:lnTo>
                    <a:pt x="41" y="26"/>
                  </a:lnTo>
                  <a:lnTo>
                    <a:pt x="43" y="25"/>
                  </a:lnTo>
                  <a:lnTo>
                    <a:pt x="45" y="25"/>
                  </a:lnTo>
                  <a:lnTo>
                    <a:pt x="50" y="24"/>
                  </a:lnTo>
                  <a:lnTo>
                    <a:pt x="54" y="23"/>
                  </a:lnTo>
                  <a:lnTo>
                    <a:pt x="56" y="23"/>
                  </a:lnTo>
                  <a:lnTo>
                    <a:pt x="58" y="23"/>
                  </a:lnTo>
                  <a:lnTo>
                    <a:pt x="60" y="23"/>
                  </a:lnTo>
                  <a:lnTo>
                    <a:pt x="64" y="23"/>
                  </a:lnTo>
                  <a:lnTo>
                    <a:pt x="66" y="23"/>
                  </a:lnTo>
                  <a:lnTo>
                    <a:pt x="69" y="23"/>
                  </a:lnTo>
                  <a:lnTo>
                    <a:pt x="71" y="24"/>
                  </a:lnTo>
                  <a:lnTo>
                    <a:pt x="74" y="25"/>
                  </a:lnTo>
                  <a:lnTo>
                    <a:pt x="77" y="25"/>
                  </a:lnTo>
                  <a:lnTo>
                    <a:pt x="80" y="27"/>
                  </a:lnTo>
                  <a:lnTo>
                    <a:pt x="82" y="28"/>
                  </a:lnTo>
                  <a:lnTo>
                    <a:pt x="85" y="30"/>
                  </a:lnTo>
                  <a:lnTo>
                    <a:pt x="87" y="31"/>
                  </a:lnTo>
                  <a:lnTo>
                    <a:pt x="89" y="33"/>
                  </a:lnTo>
                  <a:lnTo>
                    <a:pt x="91" y="36"/>
                  </a:lnTo>
                  <a:lnTo>
                    <a:pt x="92" y="38"/>
                  </a:lnTo>
                  <a:lnTo>
                    <a:pt x="93" y="40"/>
                  </a:lnTo>
                  <a:lnTo>
                    <a:pt x="94" y="42"/>
                  </a:lnTo>
                  <a:lnTo>
                    <a:pt x="94" y="45"/>
                  </a:lnTo>
                  <a:lnTo>
                    <a:pt x="95" y="49"/>
                  </a:lnTo>
                  <a:lnTo>
                    <a:pt x="94" y="51"/>
                  </a:lnTo>
                  <a:lnTo>
                    <a:pt x="94" y="53"/>
                  </a:lnTo>
                  <a:lnTo>
                    <a:pt x="93" y="56"/>
                  </a:lnTo>
                  <a:lnTo>
                    <a:pt x="92" y="59"/>
                  </a:lnTo>
                  <a:lnTo>
                    <a:pt x="91" y="62"/>
                  </a:lnTo>
                  <a:lnTo>
                    <a:pt x="90" y="64"/>
                  </a:lnTo>
                  <a:lnTo>
                    <a:pt x="89" y="66"/>
                  </a:lnTo>
                  <a:lnTo>
                    <a:pt x="87" y="68"/>
                  </a:lnTo>
                  <a:lnTo>
                    <a:pt x="86" y="70"/>
                  </a:lnTo>
                  <a:lnTo>
                    <a:pt x="85" y="72"/>
                  </a:lnTo>
                  <a:lnTo>
                    <a:pt x="84" y="75"/>
                  </a:lnTo>
                  <a:lnTo>
                    <a:pt x="84" y="77"/>
                  </a:lnTo>
                  <a:lnTo>
                    <a:pt x="84" y="79"/>
                  </a:lnTo>
                  <a:lnTo>
                    <a:pt x="84" y="81"/>
                  </a:lnTo>
                  <a:lnTo>
                    <a:pt x="85" y="83"/>
                  </a:lnTo>
                  <a:lnTo>
                    <a:pt x="86" y="85"/>
                  </a:lnTo>
                  <a:lnTo>
                    <a:pt x="89" y="88"/>
                  </a:lnTo>
                  <a:lnTo>
                    <a:pt x="92" y="91"/>
                  </a:lnTo>
                  <a:lnTo>
                    <a:pt x="94" y="93"/>
                  </a:lnTo>
                  <a:lnTo>
                    <a:pt x="97" y="95"/>
                  </a:lnTo>
                  <a:lnTo>
                    <a:pt x="100" y="96"/>
                  </a:lnTo>
                  <a:lnTo>
                    <a:pt x="104" y="98"/>
                  </a:lnTo>
                  <a:lnTo>
                    <a:pt x="107" y="101"/>
                  </a:lnTo>
                  <a:lnTo>
                    <a:pt x="109" y="103"/>
                  </a:lnTo>
                  <a:lnTo>
                    <a:pt x="111" y="104"/>
                  </a:lnTo>
                  <a:lnTo>
                    <a:pt x="114" y="105"/>
                  </a:lnTo>
                  <a:lnTo>
                    <a:pt x="116" y="108"/>
                  </a:lnTo>
                  <a:lnTo>
                    <a:pt x="117" y="110"/>
                  </a:lnTo>
                  <a:lnTo>
                    <a:pt x="119" y="112"/>
                  </a:lnTo>
                  <a:lnTo>
                    <a:pt x="120" y="116"/>
                  </a:lnTo>
                  <a:lnTo>
                    <a:pt x="120" y="119"/>
                  </a:lnTo>
                  <a:lnTo>
                    <a:pt x="120" y="123"/>
                  </a:lnTo>
                  <a:lnTo>
                    <a:pt x="120" y="125"/>
                  </a:lnTo>
                  <a:lnTo>
                    <a:pt x="119" y="129"/>
                  </a:lnTo>
                  <a:lnTo>
                    <a:pt x="118" y="131"/>
                  </a:lnTo>
                  <a:lnTo>
                    <a:pt x="117" y="133"/>
                  </a:lnTo>
                  <a:lnTo>
                    <a:pt x="116" y="137"/>
                  </a:lnTo>
                  <a:lnTo>
                    <a:pt x="114" y="138"/>
                  </a:lnTo>
                  <a:lnTo>
                    <a:pt x="112" y="139"/>
                  </a:lnTo>
                  <a:lnTo>
                    <a:pt x="111" y="138"/>
                  </a:lnTo>
                  <a:lnTo>
                    <a:pt x="111" y="137"/>
                  </a:lnTo>
                  <a:lnTo>
                    <a:pt x="111" y="136"/>
                  </a:lnTo>
                  <a:lnTo>
                    <a:pt x="111" y="134"/>
                  </a:lnTo>
                  <a:lnTo>
                    <a:pt x="111" y="131"/>
                  </a:lnTo>
                  <a:lnTo>
                    <a:pt x="111" y="125"/>
                  </a:lnTo>
                  <a:lnTo>
                    <a:pt x="111" y="122"/>
                  </a:lnTo>
                  <a:lnTo>
                    <a:pt x="110" y="119"/>
                  </a:lnTo>
                  <a:lnTo>
                    <a:pt x="108" y="116"/>
                  </a:lnTo>
                  <a:lnTo>
                    <a:pt x="106" y="114"/>
                  </a:lnTo>
                  <a:lnTo>
                    <a:pt x="104" y="111"/>
                  </a:lnTo>
                  <a:lnTo>
                    <a:pt x="100" y="109"/>
                  </a:lnTo>
                  <a:lnTo>
                    <a:pt x="97" y="108"/>
                  </a:lnTo>
                  <a:lnTo>
                    <a:pt x="94" y="107"/>
                  </a:lnTo>
                  <a:lnTo>
                    <a:pt x="90" y="105"/>
                  </a:lnTo>
                  <a:lnTo>
                    <a:pt x="86" y="105"/>
                  </a:lnTo>
                  <a:lnTo>
                    <a:pt x="82" y="104"/>
                  </a:lnTo>
                  <a:lnTo>
                    <a:pt x="80" y="103"/>
                  </a:lnTo>
                  <a:lnTo>
                    <a:pt x="77" y="101"/>
                  </a:lnTo>
                  <a:lnTo>
                    <a:pt x="73" y="98"/>
                  </a:lnTo>
                  <a:lnTo>
                    <a:pt x="71" y="96"/>
                  </a:lnTo>
                  <a:lnTo>
                    <a:pt x="69" y="94"/>
                  </a:lnTo>
                  <a:lnTo>
                    <a:pt x="68" y="91"/>
                  </a:lnTo>
                  <a:lnTo>
                    <a:pt x="68" y="88"/>
                  </a:lnTo>
                  <a:lnTo>
                    <a:pt x="68" y="85"/>
                  </a:lnTo>
                  <a:lnTo>
                    <a:pt x="68" y="82"/>
                  </a:lnTo>
                  <a:lnTo>
                    <a:pt x="69" y="79"/>
                  </a:lnTo>
                  <a:lnTo>
                    <a:pt x="71" y="77"/>
                  </a:lnTo>
                  <a:lnTo>
                    <a:pt x="72" y="75"/>
                  </a:lnTo>
                  <a:lnTo>
                    <a:pt x="73" y="71"/>
                  </a:lnTo>
                  <a:lnTo>
                    <a:pt x="74" y="68"/>
                  </a:lnTo>
                  <a:lnTo>
                    <a:pt x="77" y="65"/>
                  </a:lnTo>
                  <a:lnTo>
                    <a:pt x="78" y="62"/>
                  </a:lnTo>
                  <a:lnTo>
                    <a:pt x="79" y="59"/>
                  </a:lnTo>
                  <a:lnTo>
                    <a:pt x="80" y="56"/>
                  </a:lnTo>
                  <a:lnTo>
                    <a:pt x="81" y="53"/>
                  </a:lnTo>
                  <a:lnTo>
                    <a:pt x="81" y="50"/>
                  </a:lnTo>
                  <a:lnTo>
                    <a:pt x="81" y="48"/>
                  </a:lnTo>
                  <a:lnTo>
                    <a:pt x="80" y="44"/>
                  </a:lnTo>
                  <a:lnTo>
                    <a:pt x="78" y="42"/>
                  </a:lnTo>
                  <a:lnTo>
                    <a:pt x="77" y="40"/>
                  </a:lnTo>
                  <a:lnTo>
                    <a:pt x="73" y="38"/>
                  </a:lnTo>
                  <a:lnTo>
                    <a:pt x="71" y="36"/>
                  </a:lnTo>
                  <a:lnTo>
                    <a:pt x="68" y="35"/>
                  </a:lnTo>
                  <a:lnTo>
                    <a:pt x="66" y="35"/>
                  </a:lnTo>
                  <a:lnTo>
                    <a:pt x="63" y="35"/>
                  </a:lnTo>
                  <a:lnTo>
                    <a:pt x="60" y="36"/>
                  </a:lnTo>
                  <a:lnTo>
                    <a:pt x="57" y="36"/>
                  </a:lnTo>
                  <a:lnTo>
                    <a:pt x="55" y="37"/>
                  </a:lnTo>
                  <a:lnTo>
                    <a:pt x="53" y="38"/>
                  </a:lnTo>
                  <a:lnTo>
                    <a:pt x="51" y="39"/>
                  </a:lnTo>
                  <a:lnTo>
                    <a:pt x="47" y="40"/>
                  </a:lnTo>
                  <a:lnTo>
                    <a:pt x="45" y="42"/>
                  </a:lnTo>
                  <a:lnTo>
                    <a:pt x="43" y="42"/>
                  </a:lnTo>
                  <a:lnTo>
                    <a:pt x="40" y="44"/>
                  </a:lnTo>
                  <a:lnTo>
                    <a:pt x="38" y="44"/>
                  </a:lnTo>
                  <a:lnTo>
                    <a:pt x="36" y="46"/>
                  </a:lnTo>
                  <a:lnTo>
                    <a:pt x="33" y="46"/>
                  </a:lnTo>
                  <a:lnTo>
                    <a:pt x="30" y="48"/>
                  </a:lnTo>
                  <a:lnTo>
                    <a:pt x="28" y="48"/>
                  </a:lnTo>
                  <a:lnTo>
                    <a:pt x="25" y="48"/>
                  </a:lnTo>
                  <a:lnTo>
                    <a:pt x="22" y="46"/>
                  </a:lnTo>
                  <a:lnTo>
                    <a:pt x="19" y="45"/>
                  </a:lnTo>
                  <a:lnTo>
                    <a:pt x="17" y="44"/>
                  </a:lnTo>
                  <a:lnTo>
                    <a:pt x="15" y="42"/>
                  </a:lnTo>
                  <a:lnTo>
                    <a:pt x="13" y="40"/>
                  </a:lnTo>
                  <a:lnTo>
                    <a:pt x="11" y="39"/>
                  </a:lnTo>
                  <a:lnTo>
                    <a:pt x="10" y="36"/>
                  </a:lnTo>
                  <a:lnTo>
                    <a:pt x="7" y="33"/>
                  </a:lnTo>
                  <a:lnTo>
                    <a:pt x="5" y="31"/>
                  </a:lnTo>
                  <a:lnTo>
                    <a:pt x="4" y="28"/>
                  </a:lnTo>
                  <a:lnTo>
                    <a:pt x="3" y="25"/>
                  </a:lnTo>
                  <a:lnTo>
                    <a:pt x="2" y="22"/>
                  </a:lnTo>
                  <a:lnTo>
                    <a:pt x="1" y="18"/>
                  </a:lnTo>
                  <a:lnTo>
                    <a:pt x="0" y="15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4"/>
                  </a:lnTo>
                  <a:lnTo>
                    <a:pt x="1" y="2"/>
                  </a:lnTo>
                  <a:lnTo>
                    <a:pt x="2" y="1"/>
                  </a:lnTo>
                  <a:lnTo>
                    <a:pt x="4" y="0"/>
                  </a:lnTo>
                  <a:lnTo>
                    <a:pt x="4" y="0"/>
                  </a:lnTo>
                  <a:lnTo>
                    <a:pt x="6" y="1"/>
                  </a:lnTo>
                  <a:lnTo>
                    <a:pt x="7" y="2"/>
                  </a:lnTo>
                  <a:lnTo>
                    <a:pt x="7" y="5"/>
                  </a:lnTo>
                  <a:lnTo>
                    <a:pt x="7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49" name="Freeform 125"/>
            <p:cNvSpPr>
              <a:spLocks/>
            </p:cNvSpPr>
            <p:nvPr/>
          </p:nvSpPr>
          <p:spPr bwMode="auto">
            <a:xfrm>
              <a:off x="5814" y="3480"/>
              <a:ext cx="101" cy="71"/>
            </a:xfrm>
            <a:custGeom>
              <a:avLst/>
              <a:gdLst/>
              <a:ahLst/>
              <a:cxnLst>
                <a:cxn ang="0">
                  <a:pos x="24" y="16"/>
                </a:cxn>
                <a:cxn ang="0">
                  <a:pos x="21" y="23"/>
                </a:cxn>
                <a:cxn ang="0">
                  <a:pos x="18" y="29"/>
                </a:cxn>
                <a:cxn ang="0">
                  <a:pos x="18" y="36"/>
                </a:cxn>
                <a:cxn ang="0">
                  <a:pos x="18" y="41"/>
                </a:cxn>
                <a:cxn ang="0">
                  <a:pos x="21" y="45"/>
                </a:cxn>
                <a:cxn ang="0">
                  <a:pos x="26" y="49"/>
                </a:cxn>
                <a:cxn ang="0">
                  <a:pos x="30" y="52"/>
                </a:cxn>
                <a:cxn ang="0">
                  <a:pos x="37" y="53"/>
                </a:cxn>
                <a:cxn ang="0">
                  <a:pos x="43" y="55"/>
                </a:cxn>
                <a:cxn ang="0">
                  <a:pos x="50" y="55"/>
                </a:cxn>
                <a:cxn ang="0">
                  <a:pos x="55" y="53"/>
                </a:cxn>
                <a:cxn ang="0">
                  <a:pos x="64" y="50"/>
                </a:cxn>
                <a:cxn ang="0">
                  <a:pos x="72" y="44"/>
                </a:cxn>
                <a:cxn ang="0">
                  <a:pos x="76" y="38"/>
                </a:cxn>
                <a:cxn ang="0">
                  <a:pos x="79" y="30"/>
                </a:cxn>
                <a:cxn ang="0">
                  <a:pos x="81" y="23"/>
                </a:cxn>
                <a:cxn ang="0">
                  <a:pos x="83" y="15"/>
                </a:cxn>
                <a:cxn ang="0">
                  <a:pos x="85" y="9"/>
                </a:cxn>
                <a:cxn ang="0">
                  <a:pos x="88" y="4"/>
                </a:cxn>
                <a:cxn ang="0">
                  <a:pos x="93" y="1"/>
                </a:cxn>
                <a:cxn ang="0">
                  <a:pos x="98" y="0"/>
                </a:cxn>
                <a:cxn ang="0">
                  <a:pos x="101" y="3"/>
                </a:cxn>
                <a:cxn ang="0">
                  <a:pos x="99" y="8"/>
                </a:cxn>
                <a:cxn ang="0">
                  <a:pos x="95" y="12"/>
                </a:cxn>
                <a:cxn ang="0">
                  <a:pos x="93" y="15"/>
                </a:cxn>
                <a:cxn ang="0">
                  <a:pos x="93" y="22"/>
                </a:cxn>
                <a:cxn ang="0">
                  <a:pos x="92" y="29"/>
                </a:cxn>
                <a:cxn ang="0">
                  <a:pos x="90" y="36"/>
                </a:cxn>
                <a:cxn ang="0">
                  <a:pos x="87" y="44"/>
                </a:cxn>
                <a:cxn ang="0">
                  <a:pos x="82" y="52"/>
                </a:cxn>
                <a:cxn ang="0">
                  <a:pos x="75" y="58"/>
                </a:cxn>
                <a:cxn ang="0">
                  <a:pos x="64" y="65"/>
                </a:cxn>
                <a:cxn ang="0">
                  <a:pos x="55" y="68"/>
                </a:cxn>
                <a:cxn ang="0">
                  <a:pos x="43" y="70"/>
                </a:cxn>
                <a:cxn ang="0">
                  <a:pos x="33" y="70"/>
                </a:cxn>
                <a:cxn ang="0">
                  <a:pos x="24" y="69"/>
                </a:cxn>
                <a:cxn ang="0">
                  <a:pos x="15" y="65"/>
                </a:cxn>
                <a:cxn ang="0">
                  <a:pos x="8" y="58"/>
                </a:cxn>
                <a:cxn ang="0">
                  <a:pos x="3" y="51"/>
                </a:cxn>
                <a:cxn ang="0">
                  <a:pos x="0" y="44"/>
                </a:cxn>
                <a:cxn ang="0">
                  <a:pos x="0" y="39"/>
                </a:cxn>
                <a:cxn ang="0">
                  <a:pos x="2" y="36"/>
                </a:cxn>
                <a:cxn ang="0">
                  <a:pos x="5" y="30"/>
                </a:cxn>
                <a:cxn ang="0">
                  <a:pos x="7" y="27"/>
                </a:cxn>
                <a:cxn ang="0">
                  <a:pos x="9" y="22"/>
                </a:cxn>
                <a:cxn ang="0">
                  <a:pos x="14" y="16"/>
                </a:cxn>
                <a:cxn ang="0">
                  <a:pos x="18" y="10"/>
                </a:cxn>
                <a:cxn ang="0">
                  <a:pos x="19" y="5"/>
                </a:cxn>
                <a:cxn ang="0">
                  <a:pos x="21" y="2"/>
                </a:cxn>
                <a:cxn ang="0">
                  <a:pos x="24" y="4"/>
                </a:cxn>
                <a:cxn ang="0">
                  <a:pos x="24" y="8"/>
                </a:cxn>
                <a:cxn ang="0">
                  <a:pos x="24" y="11"/>
                </a:cxn>
                <a:cxn ang="0">
                  <a:pos x="24" y="13"/>
                </a:cxn>
              </a:cxnLst>
              <a:rect l="0" t="0" r="r" b="b"/>
              <a:pathLst>
                <a:path w="101" h="71">
                  <a:moveTo>
                    <a:pt x="24" y="13"/>
                  </a:moveTo>
                  <a:lnTo>
                    <a:pt x="24" y="16"/>
                  </a:lnTo>
                  <a:lnTo>
                    <a:pt x="23" y="19"/>
                  </a:lnTo>
                  <a:lnTo>
                    <a:pt x="21" y="23"/>
                  </a:lnTo>
                  <a:lnTo>
                    <a:pt x="20" y="26"/>
                  </a:lnTo>
                  <a:lnTo>
                    <a:pt x="18" y="29"/>
                  </a:lnTo>
                  <a:lnTo>
                    <a:pt x="18" y="31"/>
                  </a:lnTo>
                  <a:lnTo>
                    <a:pt x="18" y="36"/>
                  </a:lnTo>
                  <a:lnTo>
                    <a:pt x="18" y="39"/>
                  </a:lnTo>
                  <a:lnTo>
                    <a:pt x="18" y="41"/>
                  </a:lnTo>
                  <a:lnTo>
                    <a:pt x="20" y="43"/>
                  </a:lnTo>
                  <a:lnTo>
                    <a:pt x="21" y="45"/>
                  </a:lnTo>
                  <a:lnTo>
                    <a:pt x="24" y="48"/>
                  </a:lnTo>
                  <a:lnTo>
                    <a:pt x="26" y="49"/>
                  </a:lnTo>
                  <a:lnTo>
                    <a:pt x="28" y="50"/>
                  </a:lnTo>
                  <a:lnTo>
                    <a:pt x="30" y="52"/>
                  </a:lnTo>
                  <a:lnTo>
                    <a:pt x="35" y="53"/>
                  </a:lnTo>
                  <a:lnTo>
                    <a:pt x="37" y="53"/>
                  </a:lnTo>
                  <a:lnTo>
                    <a:pt x="40" y="54"/>
                  </a:lnTo>
                  <a:lnTo>
                    <a:pt x="43" y="55"/>
                  </a:lnTo>
                  <a:lnTo>
                    <a:pt x="47" y="55"/>
                  </a:lnTo>
                  <a:lnTo>
                    <a:pt x="50" y="55"/>
                  </a:lnTo>
                  <a:lnTo>
                    <a:pt x="53" y="54"/>
                  </a:lnTo>
                  <a:lnTo>
                    <a:pt x="55" y="53"/>
                  </a:lnTo>
                  <a:lnTo>
                    <a:pt x="60" y="53"/>
                  </a:lnTo>
                  <a:lnTo>
                    <a:pt x="64" y="50"/>
                  </a:lnTo>
                  <a:lnTo>
                    <a:pt x="68" y="48"/>
                  </a:lnTo>
                  <a:lnTo>
                    <a:pt x="72" y="44"/>
                  </a:lnTo>
                  <a:lnTo>
                    <a:pt x="75" y="41"/>
                  </a:lnTo>
                  <a:lnTo>
                    <a:pt x="76" y="38"/>
                  </a:lnTo>
                  <a:lnTo>
                    <a:pt x="78" y="33"/>
                  </a:lnTo>
                  <a:lnTo>
                    <a:pt x="79" y="30"/>
                  </a:lnTo>
                  <a:lnTo>
                    <a:pt x="81" y="27"/>
                  </a:lnTo>
                  <a:lnTo>
                    <a:pt x="81" y="23"/>
                  </a:lnTo>
                  <a:lnTo>
                    <a:pt x="82" y="18"/>
                  </a:lnTo>
                  <a:lnTo>
                    <a:pt x="83" y="15"/>
                  </a:lnTo>
                  <a:lnTo>
                    <a:pt x="85" y="13"/>
                  </a:lnTo>
                  <a:lnTo>
                    <a:pt x="85" y="9"/>
                  </a:lnTo>
                  <a:lnTo>
                    <a:pt x="87" y="6"/>
                  </a:lnTo>
                  <a:lnTo>
                    <a:pt x="88" y="4"/>
                  </a:lnTo>
                  <a:lnTo>
                    <a:pt x="90" y="2"/>
                  </a:lnTo>
                  <a:lnTo>
                    <a:pt x="93" y="1"/>
                  </a:lnTo>
                  <a:lnTo>
                    <a:pt x="95" y="0"/>
                  </a:lnTo>
                  <a:lnTo>
                    <a:pt x="98" y="0"/>
                  </a:lnTo>
                  <a:lnTo>
                    <a:pt x="100" y="1"/>
                  </a:lnTo>
                  <a:lnTo>
                    <a:pt x="101" y="3"/>
                  </a:lnTo>
                  <a:lnTo>
                    <a:pt x="101" y="5"/>
                  </a:lnTo>
                  <a:lnTo>
                    <a:pt x="99" y="8"/>
                  </a:lnTo>
                  <a:lnTo>
                    <a:pt x="98" y="10"/>
                  </a:lnTo>
                  <a:lnTo>
                    <a:pt x="95" y="12"/>
                  </a:lnTo>
                  <a:lnTo>
                    <a:pt x="94" y="13"/>
                  </a:lnTo>
                  <a:lnTo>
                    <a:pt x="93" y="15"/>
                  </a:lnTo>
                  <a:lnTo>
                    <a:pt x="93" y="18"/>
                  </a:lnTo>
                  <a:lnTo>
                    <a:pt x="93" y="22"/>
                  </a:lnTo>
                  <a:lnTo>
                    <a:pt x="93" y="25"/>
                  </a:lnTo>
                  <a:lnTo>
                    <a:pt x="92" y="29"/>
                  </a:lnTo>
                  <a:lnTo>
                    <a:pt x="91" y="32"/>
                  </a:lnTo>
                  <a:lnTo>
                    <a:pt x="90" y="36"/>
                  </a:lnTo>
                  <a:lnTo>
                    <a:pt x="89" y="40"/>
                  </a:lnTo>
                  <a:lnTo>
                    <a:pt x="87" y="44"/>
                  </a:lnTo>
                  <a:lnTo>
                    <a:pt x="85" y="48"/>
                  </a:lnTo>
                  <a:lnTo>
                    <a:pt x="82" y="52"/>
                  </a:lnTo>
                  <a:lnTo>
                    <a:pt x="78" y="56"/>
                  </a:lnTo>
                  <a:lnTo>
                    <a:pt x="75" y="58"/>
                  </a:lnTo>
                  <a:lnTo>
                    <a:pt x="69" y="63"/>
                  </a:lnTo>
                  <a:lnTo>
                    <a:pt x="64" y="65"/>
                  </a:lnTo>
                  <a:lnTo>
                    <a:pt x="60" y="67"/>
                  </a:lnTo>
                  <a:lnTo>
                    <a:pt x="55" y="68"/>
                  </a:lnTo>
                  <a:lnTo>
                    <a:pt x="50" y="70"/>
                  </a:lnTo>
                  <a:lnTo>
                    <a:pt x="43" y="70"/>
                  </a:lnTo>
                  <a:lnTo>
                    <a:pt x="38" y="71"/>
                  </a:lnTo>
                  <a:lnTo>
                    <a:pt x="33" y="70"/>
                  </a:lnTo>
                  <a:lnTo>
                    <a:pt x="28" y="70"/>
                  </a:lnTo>
                  <a:lnTo>
                    <a:pt x="24" y="69"/>
                  </a:lnTo>
                  <a:lnTo>
                    <a:pt x="19" y="67"/>
                  </a:lnTo>
                  <a:lnTo>
                    <a:pt x="15" y="65"/>
                  </a:lnTo>
                  <a:lnTo>
                    <a:pt x="11" y="63"/>
                  </a:lnTo>
                  <a:lnTo>
                    <a:pt x="8" y="58"/>
                  </a:lnTo>
                  <a:lnTo>
                    <a:pt x="6" y="56"/>
                  </a:lnTo>
                  <a:lnTo>
                    <a:pt x="3" y="51"/>
                  </a:lnTo>
                  <a:lnTo>
                    <a:pt x="1" y="46"/>
                  </a:lnTo>
                  <a:lnTo>
                    <a:pt x="0" y="44"/>
                  </a:lnTo>
                  <a:lnTo>
                    <a:pt x="0" y="41"/>
                  </a:lnTo>
                  <a:lnTo>
                    <a:pt x="0" y="39"/>
                  </a:lnTo>
                  <a:lnTo>
                    <a:pt x="2" y="38"/>
                  </a:lnTo>
                  <a:lnTo>
                    <a:pt x="2" y="36"/>
                  </a:lnTo>
                  <a:lnTo>
                    <a:pt x="3" y="32"/>
                  </a:lnTo>
                  <a:lnTo>
                    <a:pt x="5" y="30"/>
                  </a:lnTo>
                  <a:lnTo>
                    <a:pt x="7" y="29"/>
                  </a:lnTo>
                  <a:lnTo>
                    <a:pt x="7" y="27"/>
                  </a:lnTo>
                  <a:lnTo>
                    <a:pt x="9" y="24"/>
                  </a:lnTo>
                  <a:lnTo>
                    <a:pt x="9" y="22"/>
                  </a:lnTo>
                  <a:lnTo>
                    <a:pt x="11" y="21"/>
                  </a:lnTo>
                  <a:lnTo>
                    <a:pt x="14" y="16"/>
                  </a:lnTo>
                  <a:lnTo>
                    <a:pt x="16" y="13"/>
                  </a:lnTo>
                  <a:lnTo>
                    <a:pt x="18" y="10"/>
                  </a:lnTo>
                  <a:lnTo>
                    <a:pt x="18" y="6"/>
                  </a:lnTo>
                  <a:lnTo>
                    <a:pt x="19" y="5"/>
                  </a:lnTo>
                  <a:lnTo>
                    <a:pt x="21" y="4"/>
                  </a:lnTo>
                  <a:lnTo>
                    <a:pt x="21" y="2"/>
                  </a:lnTo>
                  <a:lnTo>
                    <a:pt x="23" y="2"/>
                  </a:lnTo>
                  <a:lnTo>
                    <a:pt x="24" y="4"/>
                  </a:lnTo>
                  <a:lnTo>
                    <a:pt x="24" y="6"/>
                  </a:lnTo>
                  <a:lnTo>
                    <a:pt x="24" y="8"/>
                  </a:lnTo>
                  <a:lnTo>
                    <a:pt x="24" y="10"/>
                  </a:lnTo>
                  <a:lnTo>
                    <a:pt x="24" y="11"/>
                  </a:lnTo>
                  <a:lnTo>
                    <a:pt x="24" y="13"/>
                  </a:lnTo>
                  <a:lnTo>
                    <a:pt x="24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0" name="Freeform 126"/>
            <p:cNvSpPr>
              <a:spLocks/>
            </p:cNvSpPr>
            <p:nvPr/>
          </p:nvSpPr>
          <p:spPr bwMode="auto">
            <a:xfrm>
              <a:off x="5844" y="3479"/>
              <a:ext cx="170" cy="369"/>
            </a:xfrm>
            <a:custGeom>
              <a:avLst/>
              <a:gdLst/>
              <a:ahLst/>
              <a:cxnLst>
                <a:cxn ang="0">
                  <a:pos x="95" y="2"/>
                </a:cxn>
                <a:cxn ang="0">
                  <a:pos x="105" y="6"/>
                </a:cxn>
                <a:cxn ang="0">
                  <a:pos x="116" y="10"/>
                </a:cxn>
                <a:cxn ang="0">
                  <a:pos x="126" y="13"/>
                </a:cxn>
                <a:cxn ang="0">
                  <a:pos x="135" y="18"/>
                </a:cxn>
                <a:cxn ang="0">
                  <a:pos x="146" y="31"/>
                </a:cxn>
                <a:cxn ang="0">
                  <a:pos x="158" y="53"/>
                </a:cxn>
                <a:cxn ang="0">
                  <a:pos x="160" y="75"/>
                </a:cxn>
                <a:cxn ang="0">
                  <a:pos x="158" y="96"/>
                </a:cxn>
                <a:cxn ang="0">
                  <a:pos x="156" y="120"/>
                </a:cxn>
                <a:cxn ang="0">
                  <a:pos x="158" y="149"/>
                </a:cxn>
                <a:cxn ang="0">
                  <a:pos x="162" y="171"/>
                </a:cxn>
                <a:cxn ang="0">
                  <a:pos x="167" y="192"/>
                </a:cxn>
                <a:cxn ang="0">
                  <a:pos x="169" y="213"/>
                </a:cxn>
                <a:cxn ang="0">
                  <a:pos x="170" y="234"/>
                </a:cxn>
                <a:cxn ang="0">
                  <a:pos x="168" y="255"/>
                </a:cxn>
                <a:cxn ang="0">
                  <a:pos x="158" y="276"/>
                </a:cxn>
                <a:cxn ang="0">
                  <a:pos x="135" y="301"/>
                </a:cxn>
                <a:cxn ang="0">
                  <a:pos x="102" y="324"/>
                </a:cxn>
                <a:cxn ang="0">
                  <a:pos x="65" y="345"/>
                </a:cxn>
                <a:cxn ang="0">
                  <a:pos x="32" y="362"/>
                </a:cxn>
                <a:cxn ang="0">
                  <a:pos x="10" y="369"/>
                </a:cxn>
                <a:cxn ang="0">
                  <a:pos x="4" y="369"/>
                </a:cxn>
                <a:cxn ang="0">
                  <a:pos x="2" y="364"/>
                </a:cxn>
                <a:cxn ang="0">
                  <a:pos x="8" y="360"/>
                </a:cxn>
                <a:cxn ang="0">
                  <a:pos x="21" y="356"/>
                </a:cxn>
                <a:cxn ang="0">
                  <a:pos x="49" y="343"/>
                </a:cxn>
                <a:cxn ang="0">
                  <a:pos x="80" y="321"/>
                </a:cxn>
                <a:cxn ang="0">
                  <a:pos x="111" y="297"/>
                </a:cxn>
                <a:cxn ang="0">
                  <a:pos x="135" y="274"/>
                </a:cxn>
                <a:cxn ang="0">
                  <a:pos x="147" y="255"/>
                </a:cxn>
                <a:cxn ang="0">
                  <a:pos x="151" y="236"/>
                </a:cxn>
                <a:cxn ang="0">
                  <a:pos x="151" y="216"/>
                </a:cxn>
                <a:cxn ang="0">
                  <a:pos x="150" y="197"/>
                </a:cxn>
                <a:cxn ang="0">
                  <a:pos x="146" y="178"/>
                </a:cxn>
                <a:cxn ang="0">
                  <a:pos x="143" y="158"/>
                </a:cxn>
                <a:cxn ang="0">
                  <a:pos x="140" y="134"/>
                </a:cxn>
                <a:cxn ang="0">
                  <a:pos x="141" y="110"/>
                </a:cxn>
                <a:cxn ang="0">
                  <a:pos x="143" y="91"/>
                </a:cxn>
                <a:cxn ang="0">
                  <a:pos x="141" y="72"/>
                </a:cxn>
                <a:cxn ang="0">
                  <a:pos x="133" y="54"/>
                </a:cxn>
                <a:cxn ang="0">
                  <a:pos x="120" y="37"/>
                </a:cxn>
                <a:cxn ang="0">
                  <a:pos x="114" y="30"/>
                </a:cxn>
                <a:cxn ang="0">
                  <a:pos x="106" y="24"/>
                </a:cxn>
                <a:cxn ang="0">
                  <a:pos x="100" y="19"/>
                </a:cxn>
                <a:cxn ang="0">
                  <a:pos x="91" y="14"/>
                </a:cxn>
                <a:cxn ang="0">
                  <a:pos x="83" y="10"/>
                </a:cxn>
                <a:cxn ang="0">
                  <a:pos x="80" y="5"/>
                </a:cxn>
                <a:cxn ang="0">
                  <a:pos x="83" y="0"/>
                </a:cxn>
                <a:cxn ang="0">
                  <a:pos x="86" y="0"/>
                </a:cxn>
              </a:cxnLst>
              <a:rect l="0" t="0" r="r" b="b"/>
              <a:pathLst>
                <a:path w="170" h="369">
                  <a:moveTo>
                    <a:pt x="86" y="0"/>
                  </a:moveTo>
                  <a:lnTo>
                    <a:pt x="90" y="2"/>
                  </a:lnTo>
                  <a:lnTo>
                    <a:pt x="95" y="2"/>
                  </a:lnTo>
                  <a:lnTo>
                    <a:pt x="98" y="4"/>
                  </a:lnTo>
                  <a:lnTo>
                    <a:pt x="102" y="5"/>
                  </a:lnTo>
                  <a:lnTo>
                    <a:pt x="105" y="6"/>
                  </a:lnTo>
                  <a:lnTo>
                    <a:pt x="109" y="7"/>
                  </a:lnTo>
                  <a:lnTo>
                    <a:pt x="112" y="7"/>
                  </a:lnTo>
                  <a:lnTo>
                    <a:pt x="116" y="10"/>
                  </a:lnTo>
                  <a:lnTo>
                    <a:pt x="119" y="11"/>
                  </a:lnTo>
                  <a:lnTo>
                    <a:pt x="123" y="11"/>
                  </a:lnTo>
                  <a:lnTo>
                    <a:pt x="126" y="13"/>
                  </a:lnTo>
                  <a:lnTo>
                    <a:pt x="129" y="14"/>
                  </a:lnTo>
                  <a:lnTo>
                    <a:pt x="131" y="16"/>
                  </a:lnTo>
                  <a:lnTo>
                    <a:pt x="135" y="18"/>
                  </a:lnTo>
                  <a:lnTo>
                    <a:pt x="138" y="20"/>
                  </a:lnTo>
                  <a:lnTo>
                    <a:pt x="141" y="24"/>
                  </a:lnTo>
                  <a:lnTo>
                    <a:pt x="146" y="31"/>
                  </a:lnTo>
                  <a:lnTo>
                    <a:pt x="152" y="39"/>
                  </a:lnTo>
                  <a:lnTo>
                    <a:pt x="155" y="45"/>
                  </a:lnTo>
                  <a:lnTo>
                    <a:pt x="158" y="53"/>
                  </a:lnTo>
                  <a:lnTo>
                    <a:pt x="159" y="59"/>
                  </a:lnTo>
                  <a:lnTo>
                    <a:pt x="160" y="67"/>
                  </a:lnTo>
                  <a:lnTo>
                    <a:pt x="160" y="75"/>
                  </a:lnTo>
                  <a:lnTo>
                    <a:pt x="160" y="81"/>
                  </a:lnTo>
                  <a:lnTo>
                    <a:pt x="159" y="89"/>
                  </a:lnTo>
                  <a:lnTo>
                    <a:pt x="158" y="96"/>
                  </a:lnTo>
                  <a:lnTo>
                    <a:pt x="158" y="103"/>
                  </a:lnTo>
                  <a:lnTo>
                    <a:pt x="157" y="111"/>
                  </a:lnTo>
                  <a:lnTo>
                    <a:pt x="156" y="120"/>
                  </a:lnTo>
                  <a:lnTo>
                    <a:pt x="157" y="129"/>
                  </a:lnTo>
                  <a:lnTo>
                    <a:pt x="157" y="139"/>
                  </a:lnTo>
                  <a:lnTo>
                    <a:pt x="158" y="149"/>
                  </a:lnTo>
                  <a:lnTo>
                    <a:pt x="159" y="157"/>
                  </a:lnTo>
                  <a:lnTo>
                    <a:pt x="160" y="163"/>
                  </a:lnTo>
                  <a:lnTo>
                    <a:pt x="162" y="171"/>
                  </a:lnTo>
                  <a:lnTo>
                    <a:pt x="164" y="178"/>
                  </a:lnTo>
                  <a:lnTo>
                    <a:pt x="165" y="185"/>
                  </a:lnTo>
                  <a:lnTo>
                    <a:pt x="167" y="192"/>
                  </a:lnTo>
                  <a:lnTo>
                    <a:pt x="167" y="198"/>
                  </a:lnTo>
                  <a:lnTo>
                    <a:pt x="169" y="205"/>
                  </a:lnTo>
                  <a:lnTo>
                    <a:pt x="169" y="213"/>
                  </a:lnTo>
                  <a:lnTo>
                    <a:pt x="169" y="219"/>
                  </a:lnTo>
                  <a:lnTo>
                    <a:pt x="170" y="226"/>
                  </a:lnTo>
                  <a:lnTo>
                    <a:pt x="170" y="234"/>
                  </a:lnTo>
                  <a:lnTo>
                    <a:pt x="169" y="240"/>
                  </a:lnTo>
                  <a:lnTo>
                    <a:pt x="169" y="248"/>
                  </a:lnTo>
                  <a:lnTo>
                    <a:pt x="168" y="255"/>
                  </a:lnTo>
                  <a:lnTo>
                    <a:pt x="167" y="262"/>
                  </a:lnTo>
                  <a:lnTo>
                    <a:pt x="164" y="268"/>
                  </a:lnTo>
                  <a:lnTo>
                    <a:pt x="158" y="276"/>
                  </a:lnTo>
                  <a:lnTo>
                    <a:pt x="152" y="284"/>
                  </a:lnTo>
                  <a:lnTo>
                    <a:pt x="143" y="293"/>
                  </a:lnTo>
                  <a:lnTo>
                    <a:pt x="135" y="301"/>
                  </a:lnTo>
                  <a:lnTo>
                    <a:pt x="124" y="308"/>
                  </a:lnTo>
                  <a:lnTo>
                    <a:pt x="112" y="317"/>
                  </a:lnTo>
                  <a:lnTo>
                    <a:pt x="102" y="324"/>
                  </a:lnTo>
                  <a:lnTo>
                    <a:pt x="89" y="332"/>
                  </a:lnTo>
                  <a:lnTo>
                    <a:pt x="77" y="340"/>
                  </a:lnTo>
                  <a:lnTo>
                    <a:pt x="65" y="345"/>
                  </a:lnTo>
                  <a:lnTo>
                    <a:pt x="53" y="351"/>
                  </a:lnTo>
                  <a:lnTo>
                    <a:pt x="43" y="357"/>
                  </a:lnTo>
                  <a:lnTo>
                    <a:pt x="32" y="362"/>
                  </a:lnTo>
                  <a:lnTo>
                    <a:pt x="22" y="366"/>
                  </a:lnTo>
                  <a:lnTo>
                    <a:pt x="13" y="369"/>
                  </a:lnTo>
                  <a:lnTo>
                    <a:pt x="10" y="369"/>
                  </a:lnTo>
                  <a:lnTo>
                    <a:pt x="8" y="369"/>
                  </a:lnTo>
                  <a:lnTo>
                    <a:pt x="5" y="369"/>
                  </a:lnTo>
                  <a:lnTo>
                    <a:pt x="4" y="369"/>
                  </a:lnTo>
                  <a:lnTo>
                    <a:pt x="2" y="369"/>
                  </a:lnTo>
                  <a:lnTo>
                    <a:pt x="0" y="367"/>
                  </a:lnTo>
                  <a:lnTo>
                    <a:pt x="2" y="364"/>
                  </a:lnTo>
                  <a:lnTo>
                    <a:pt x="4" y="362"/>
                  </a:lnTo>
                  <a:lnTo>
                    <a:pt x="5" y="361"/>
                  </a:lnTo>
                  <a:lnTo>
                    <a:pt x="8" y="360"/>
                  </a:lnTo>
                  <a:lnTo>
                    <a:pt x="10" y="360"/>
                  </a:lnTo>
                  <a:lnTo>
                    <a:pt x="13" y="359"/>
                  </a:lnTo>
                  <a:lnTo>
                    <a:pt x="21" y="356"/>
                  </a:lnTo>
                  <a:lnTo>
                    <a:pt x="30" y="351"/>
                  </a:lnTo>
                  <a:lnTo>
                    <a:pt x="39" y="347"/>
                  </a:lnTo>
                  <a:lnTo>
                    <a:pt x="49" y="343"/>
                  </a:lnTo>
                  <a:lnTo>
                    <a:pt x="60" y="335"/>
                  </a:lnTo>
                  <a:lnTo>
                    <a:pt x="70" y="329"/>
                  </a:lnTo>
                  <a:lnTo>
                    <a:pt x="80" y="321"/>
                  </a:lnTo>
                  <a:lnTo>
                    <a:pt x="91" y="314"/>
                  </a:lnTo>
                  <a:lnTo>
                    <a:pt x="101" y="305"/>
                  </a:lnTo>
                  <a:lnTo>
                    <a:pt x="111" y="297"/>
                  </a:lnTo>
                  <a:lnTo>
                    <a:pt x="120" y="290"/>
                  </a:lnTo>
                  <a:lnTo>
                    <a:pt x="128" y="282"/>
                  </a:lnTo>
                  <a:lnTo>
                    <a:pt x="135" y="274"/>
                  </a:lnTo>
                  <a:lnTo>
                    <a:pt x="141" y="267"/>
                  </a:lnTo>
                  <a:lnTo>
                    <a:pt x="144" y="261"/>
                  </a:lnTo>
                  <a:lnTo>
                    <a:pt x="147" y="255"/>
                  </a:lnTo>
                  <a:lnTo>
                    <a:pt x="150" y="248"/>
                  </a:lnTo>
                  <a:lnTo>
                    <a:pt x="150" y="241"/>
                  </a:lnTo>
                  <a:lnTo>
                    <a:pt x="151" y="236"/>
                  </a:lnTo>
                  <a:lnTo>
                    <a:pt x="152" y="229"/>
                  </a:lnTo>
                  <a:lnTo>
                    <a:pt x="151" y="223"/>
                  </a:lnTo>
                  <a:lnTo>
                    <a:pt x="151" y="216"/>
                  </a:lnTo>
                  <a:lnTo>
                    <a:pt x="151" y="210"/>
                  </a:lnTo>
                  <a:lnTo>
                    <a:pt x="150" y="204"/>
                  </a:lnTo>
                  <a:lnTo>
                    <a:pt x="150" y="197"/>
                  </a:lnTo>
                  <a:lnTo>
                    <a:pt x="149" y="190"/>
                  </a:lnTo>
                  <a:lnTo>
                    <a:pt x="146" y="184"/>
                  </a:lnTo>
                  <a:lnTo>
                    <a:pt x="146" y="178"/>
                  </a:lnTo>
                  <a:lnTo>
                    <a:pt x="145" y="172"/>
                  </a:lnTo>
                  <a:lnTo>
                    <a:pt x="143" y="165"/>
                  </a:lnTo>
                  <a:lnTo>
                    <a:pt x="143" y="158"/>
                  </a:lnTo>
                  <a:lnTo>
                    <a:pt x="142" y="152"/>
                  </a:lnTo>
                  <a:lnTo>
                    <a:pt x="141" y="143"/>
                  </a:lnTo>
                  <a:lnTo>
                    <a:pt x="140" y="134"/>
                  </a:lnTo>
                  <a:lnTo>
                    <a:pt x="140" y="125"/>
                  </a:lnTo>
                  <a:lnTo>
                    <a:pt x="141" y="118"/>
                  </a:lnTo>
                  <a:lnTo>
                    <a:pt x="141" y="110"/>
                  </a:lnTo>
                  <a:lnTo>
                    <a:pt x="141" y="104"/>
                  </a:lnTo>
                  <a:lnTo>
                    <a:pt x="142" y="97"/>
                  </a:lnTo>
                  <a:lnTo>
                    <a:pt x="143" y="91"/>
                  </a:lnTo>
                  <a:lnTo>
                    <a:pt x="142" y="84"/>
                  </a:lnTo>
                  <a:lnTo>
                    <a:pt x="142" y="78"/>
                  </a:lnTo>
                  <a:lnTo>
                    <a:pt x="141" y="72"/>
                  </a:lnTo>
                  <a:lnTo>
                    <a:pt x="140" y="66"/>
                  </a:lnTo>
                  <a:lnTo>
                    <a:pt x="138" y="59"/>
                  </a:lnTo>
                  <a:lnTo>
                    <a:pt x="133" y="54"/>
                  </a:lnTo>
                  <a:lnTo>
                    <a:pt x="129" y="46"/>
                  </a:lnTo>
                  <a:lnTo>
                    <a:pt x="124" y="40"/>
                  </a:lnTo>
                  <a:lnTo>
                    <a:pt x="120" y="37"/>
                  </a:lnTo>
                  <a:lnTo>
                    <a:pt x="118" y="33"/>
                  </a:lnTo>
                  <a:lnTo>
                    <a:pt x="116" y="31"/>
                  </a:lnTo>
                  <a:lnTo>
                    <a:pt x="114" y="30"/>
                  </a:lnTo>
                  <a:lnTo>
                    <a:pt x="112" y="28"/>
                  </a:lnTo>
                  <a:lnTo>
                    <a:pt x="109" y="25"/>
                  </a:lnTo>
                  <a:lnTo>
                    <a:pt x="106" y="24"/>
                  </a:lnTo>
                  <a:lnTo>
                    <a:pt x="105" y="23"/>
                  </a:lnTo>
                  <a:lnTo>
                    <a:pt x="102" y="19"/>
                  </a:lnTo>
                  <a:lnTo>
                    <a:pt x="100" y="19"/>
                  </a:lnTo>
                  <a:lnTo>
                    <a:pt x="98" y="16"/>
                  </a:lnTo>
                  <a:lnTo>
                    <a:pt x="95" y="16"/>
                  </a:lnTo>
                  <a:lnTo>
                    <a:pt x="91" y="14"/>
                  </a:lnTo>
                  <a:lnTo>
                    <a:pt x="89" y="13"/>
                  </a:lnTo>
                  <a:lnTo>
                    <a:pt x="86" y="11"/>
                  </a:lnTo>
                  <a:lnTo>
                    <a:pt x="83" y="10"/>
                  </a:lnTo>
                  <a:lnTo>
                    <a:pt x="82" y="9"/>
                  </a:lnTo>
                  <a:lnTo>
                    <a:pt x="80" y="6"/>
                  </a:lnTo>
                  <a:lnTo>
                    <a:pt x="80" y="5"/>
                  </a:lnTo>
                  <a:lnTo>
                    <a:pt x="80" y="3"/>
                  </a:lnTo>
                  <a:lnTo>
                    <a:pt x="80" y="1"/>
                  </a:lnTo>
                  <a:lnTo>
                    <a:pt x="83" y="0"/>
                  </a:lnTo>
                  <a:lnTo>
                    <a:pt x="84" y="0"/>
                  </a:lnTo>
                  <a:lnTo>
                    <a:pt x="86" y="0"/>
                  </a:lnTo>
                  <a:lnTo>
                    <a:pt x="86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1" name="Freeform 127"/>
            <p:cNvSpPr>
              <a:spLocks/>
            </p:cNvSpPr>
            <p:nvPr/>
          </p:nvSpPr>
          <p:spPr bwMode="auto">
            <a:xfrm>
              <a:off x="5802" y="3569"/>
              <a:ext cx="132" cy="242"/>
            </a:xfrm>
            <a:custGeom>
              <a:avLst/>
              <a:gdLst/>
              <a:ahLst/>
              <a:cxnLst>
                <a:cxn ang="0">
                  <a:pos x="118" y="8"/>
                </a:cxn>
                <a:cxn ang="0">
                  <a:pos x="118" y="17"/>
                </a:cxn>
                <a:cxn ang="0">
                  <a:pos x="120" y="28"/>
                </a:cxn>
                <a:cxn ang="0">
                  <a:pos x="122" y="40"/>
                </a:cxn>
                <a:cxn ang="0">
                  <a:pos x="125" y="53"/>
                </a:cxn>
                <a:cxn ang="0">
                  <a:pos x="127" y="65"/>
                </a:cxn>
                <a:cxn ang="0">
                  <a:pos x="128" y="75"/>
                </a:cxn>
                <a:cxn ang="0">
                  <a:pos x="130" y="84"/>
                </a:cxn>
                <a:cxn ang="0">
                  <a:pos x="132" y="94"/>
                </a:cxn>
                <a:cxn ang="0">
                  <a:pos x="132" y="108"/>
                </a:cxn>
                <a:cxn ang="0">
                  <a:pos x="131" y="121"/>
                </a:cxn>
                <a:cxn ang="0">
                  <a:pos x="128" y="134"/>
                </a:cxn>
                <a:cxn ang="0">
                  <a:pos x="125" y="145"/>
                </a:cxn>
                <a:cxn ang="0">
                  <a:pos x="118" y="155"/>
                </a:cxn>
                <a:cxn ang="0">
                  <a:pos x="111" y="166"/>
                </a:cxn>
                <a:cxn ang="0">
                  <a:pos x="102" y="178"/>
                </a:cxn>
                <a:cxn ang="0">
                  <a:pos x="92" y="189"/>
                </a:cxn>
                <a:cxn ang="0">
                  <a:pos x="81" y="198"/>
                </a:cxn>
                <a:cxn ang="0">
                  <a:pos x="73" y="206"/>
                </a:cxn>
                <a:cxn ang="0">
                  <a:pos x="62" y="214"/>
                </a:cxn>
                <a:cxn ang="0">
                  <a:pos x="51" y="220"/>
                </a:cxn>
                <a:cxn ang="0">
                  <a:pos x="40" y="227"/>
                </a:cxn>
                <a:cxn ang="0">
                  <a:pos x="28" y="232"/>
                </a:cxn>
                <a:cxn ang="0">
                  <a:pos x="15" y="238"/>
                </a:cxn>
                <a:cxn ang="0">
                  <a:pos x="6" y="242"/>
                </a:cxn>
                <a:cxn ang="0">
                  <a:pos x="1" y="241"/>
                </a:cxn>
                <a:cxn ang="0">
                  <a:pos x="0" y="236"/>
                </a:cxn>
                <a:cxn ang="0">
                  <a:pos x="1" y="232"/>
                </a:cxn>
                <a:cxn ang="0">
                  <a:pos x="10" y="228"/>
                </a:cxn>
                <a:cxn ang="0">
                  <a:pos x="22" y="221"/>
                </a:cxn>
                <a:cxn ang="0">
                  <a:pos x="33" y="215"/>
                </a:cxn>
                <a:cxn ang="0">
                  <a:pos x="41" y="208"/>
                </a:cxn>
                <a:cxn ang="0">
                  <a:pos x="50" y="201"/>
                </a:cxn>
                <a:cxn ang="0">
                  <a:pos x="59" y="192"/>
                </a:cxn>
                <a:cxn ang="0">
                  <a:pos x="67" y="184"/>
                </a:cxn>
                <a:cxn ang="0">
                  <a:pos x="76" y="174"/>
                </a:cxn>
                <a:cxn ang="0">
                  <a:pos x="86" y="165"/>
                </a:cxn>
                <a:cxn ang="0">
                  <a:pos x="93" y="155"/>
                </a:cxn>
                <a:cxn ang="0">
                  <a:pos x="100" y="146"/>
                </a:cxn>
                <a:cxn ang="0">
                  <a:pos x="105" y="137"/>
                </a:cxn>
                <a:cxn ang="0">
                  <a:pos x="110" y="128"/>
                </a:cxn>
                <a:cxn ang="0">
                  <a:pos x="113" y="118"/>
                </a:cxn>
                <a:cxn ang="0">
                  <a:pos x="114" y="107"/>
                </a:cxn>
                <a:cxn ang="0">
                  <a:pos x="114" y="97"/>
                </a:cxn>
                <a:cxn ang="0">
                  <a:pos x="112" y="87"/>
                </a:cxn>
                <a:cxn ang="0">
                  <a:pos x="111" y="78"/>
                </a:cxn>
                <a:cxn ang="0">
                  <a:pos x="111" y="67"/>
                </a:cxn>
                <a:cxn ang="0">
                  <a:pos x="110" y="55"/>
                </a:cxn>
                <a:cxn ang="0">
                  <a:pos x="108" y="42"/>
                </a:cxn>
                <a:cxn ang="0">
                  <a:pos x="107" y="29"/>
                </a:cxn>
                <a:cxn ang="0">
                  <a:pos x="107" y="18"/>
                </a:cxn>
                <a:cxn ang="0">
                  <a:pos x="107" y="8"/>
                </a:cxn>
                <a:cxn ang="0">
                  <a:pos x="107" y="3"/>
                </a:cxn>
                <a:cxn ang="0">
                  <a:pos x="111" y="0"/>
                </a:cxn>
                <a:cxn ang="0">
                  <a:pos x="115" y="0"/>
                </a:cxn>
                <a:cxn ang="0">
                  <a:pos x="117" y="3"/>
                </a:cxn>
                <a:cxn ang="0">
                  <a:pos x="118" y="5"/>
                </a:cxn>
              </a:cxnLst>
              <a:rect l="0" t="0" r="r" b="b"/>
              <a:pathLst>
                <a:path w="132" h="242">
                  <a:moveTo>
                    <a:pt x="118" y="5"/>
                  </a:moveTo>
                  <a:lnTo>
                    <a:pt x="118" y="8"/>
                  </a:lnTo>
                  <a:lnTo>
                    <a:pt x="118" y="13"/>
                  </a:lnTo>
                  <a:lnTo>
                    <a:pt x="118" y="17"/>
                  </a:lnTo>
                  <a:lnTo>
                    <a:pt x="119" y="22"/>
                  </a:lnTo>
                  <a:lnTo>
                    <a:pt x="120" y="28"/>
                  </a:lnTo>
                  <a:lnTo>
                    <a:pt x="121" y="34"/>
                  </a:lnTo>
                  <a:lnTo>
                    <a:pt x="122" y="40"/>
                  </a:lnTo>
                  <a:lnTo>
                    <a:pt x="124" y="47"/>
                  </a:lnTo>
                  <a:lnTo>
                    <a:pt x="125" y="53"/>
                  </a:lnTo>
                  <a:lnTo>
                    <a:pt x="125" y="59"/>
                  </a:lnTo>
                  <a:lnTo>
                    <a:pt x="127" y="65"/>
                  </a:lnTo>
                  <a:lnTo>
                    <a:pt x="128" y="70"/>
                  </a:lnTo>
                  <a:lnTo>
                    <a:pt x="128" y="75"/>
                  </a:lnTo>
                  <a:lnTo>
                    <a:pt x="129" y="80"/>
                  </a:lnTo>
                  <a:lnTo>
                    <a:pt x="130" y="84"/>
                  </a:lnTo>
                  <a:lnTo>
                    <a:pt x="131" y="87"/>
                  </a:lnTo>
                  <a:lnTo>
                    <a:pt x="132" y="94"/>
                  </a:lnTo>
                  <a:lnTo>
                    <a:pt x="132" y="101"/>
                  </a:lnTo>
                  <a:lnTo>
                    <a:pt x="132" y="108"/>
                  </a:lnTo>
                  <a:lnTo>
                    <a:pt x="132" y="114"/>
                  </a:lnTo>
                  <a:lnTo>
                    <a:pt x="131" y="121"/>
                  </a:lnTo>
                  <a:lnTo>
                    <a:pt x="130" y="127"/>
                  </a:lnTo>
                  <a:lnTo>
                    <a:pt x="128" y="134"/>
                  </a:lnTo>
                  <a:lnTo>
                    <a:pt x="127" y="139"/>
                  </a:lnTo>
                  <a:lnTo>
                    <a:pt x="125" y="145"/>
                  </a:lnTo>
                  <a:lnTo>
                    <a:pt x="122" y="150"/>
                  </a:lnTo>
                  <a:lnTo>
                    <a:pt x="118" y="155"/>
                  </a:lnTo>
                  <a:lnTo>
                    <a:pt x="115" y="162"/>
                  </a:lnTo>
                  <a:lnTo>
                    <a:pt x="111" y="166"/>
                  </a:lnTo>
                  <a:lnTo>
                    <a:pt x="107" y="173"/>
                  </a:lnTo>
                  <a:lnTo>
                    <a:pt x="102" y="178"/>
                  </a:lnTo>
                  <a:lnTo>
                    <a:pt x="98" y="184"/>
                  </a:lnTo>
                  <a:lnTo>
                    <a:pt x="92" y="189"/>
                  </a:lnTo>
                  <a:lnTo>
                    <a:pt x="88" y="194"/>
                  </a:lnTo>
                  <a:lnTo>
                    <a:pt x="81" y="198"/>
                  </a:lnTo>
                  <a:lnTo>
                    <a:pt x="77" y="203"/>
                  </a:lnTo>
                  <a:lnTo>
                    <a:pt x="73" y="206"/>
                  </a:lnTo>
                  <a:lnTo>
                    <a:pt x="67" y="211"/>
                  </a:lnTo>
                  <a:lnTo>
                    <a:pt x="62" y="214"/>
                  </a:lnTo>
                  <a:lnTo>
                    <a:pt x="58" y="218"/>
                  </a:lnTo>
                  <a:lnTo>
                    <a:pt x="51" y="220"/>
                  </a:lnTo>
                  <a:lnTo>
                    <a:pt x="47" y="224"/>
                  </a:lnTo>
                  <a:lnTo>
                    <a:pt x="40" y="227"/>
                  </a:lnTo>
                  <a:lnTo>
                    <a:pt x="35" y="229"/>
                  </a:lnTo>
                  <a:lnTo>
                    <a:pt x="28" y="232"/>
                  </a:lnTo>
                  <a:lnTo>
                    <a:pt x="22" y="236"/>
                  </a:lnTo>
                  <a:lnTo>
                    <a:pt x="15" y="238"/>
                  </a:lnTo>
                  <a:lnTo>
                    <a:pt x="9" y="242"/>
                  </a:lnTo>
                  <a:lnTo>
                    <a:pt x="6" y="242"/>
                  </a:lnTo>
                  <a:lnTo>
                    <a:pt x="4" y="242"/>
                  </a:lnTo>
                  <a:lnTo>
                    <a:pt x="1" y="241"/>
                  </a:lnTo>
                  <a:lnTo>
                    <a:pt x="1" y="239"/>
                  </a:lnTo>
                  <a:lnTo>
                    <a:pt x="0" y="236"/>
                  </a:lnTo>
                  <a:lnTo>
                    <a:pt x="0" y="234"/>
                  </a:lnTo>
                  <a:lnTo>
                    <a:pt x="1" y="232"/>
                  </a:lnTo>
                  <a:lnTo>
                    <a:pt x="4" y="231"/>
                  </a:lnTo>
                  <a:lnTo>
                    <a:pt x="10" y="228"/>
                  </a:lnTo>
                  <a:lnTo>
                    <a:pt x="17" y="225"/>
                  </a:lnTo>
                  <a:lnTo>
                    <a:pt x="22" y="221"/>
                  </a:lnTo>
                  <a:lnTo>
                    <a:pt x="27" y="218"/>
                  </a:lnTo>
                  <a:lnTo>
                    <a:pt x="33" y="215"/>
                  </a:lnTo>
                  <a:lnTo>
                    <a:pt x="37" y="212"/>
                  </a:lnTo>
                  <a:lnTo>
                    <a:pt x="41" y="208"/>
                  </a:lnTo>
                  <a:lnTo>
                    <a:pt x="47" y="205"/>
                  </a:lnTo>
                  <a:lnTo>
                    <a:pt x="50" y="201"/>
                  </a:lnTo>
                  <a:lnTo>
                    <a:pt x="55" y="197"/>
                  </a:lnTo>
                  <a:lnTo>
                    <a:pt x="59" y="192"/>
                  </a:lnTo>
                  <a:lnTo>
                    <a:pt x="64" y="189"/>
                  </a:lnTo>
                  <a:lnTo>
                    <a:pt x="67" y="184"/>
                  </a:lnTo>
                  <a:lnTo>
                    <a:pt x="73" y="179"/>
                  </a:lnTo>
                  <a:lnTo>
                    <a:pt x="76" y="174"/>
                  </a:lnTo>
                  <a:lnTo>
                    <a:pt x="81" y="168"/>
                  </a:lnTo>
                  <a:lnTo>
                    <a:pt x="86" y="165"/>
                  </a:lnTo>
                  <a:lnTo>
                    <a:pt x="90" y="160"/>
                  </a:lnTo>
                  <a:lnTo>
                    <a:pt x="93" y="155"/>
                  </a:lnTo>
                  <a:lnTo>
                    <a:pt x="97" y="151"/>
                  </a:lnTo>
                  <a:lnTo>
                    <a:pt x="100" y="146"/>
                  </a:lnTo>
                  <a:lnTo>
                    <a:pt x="103" y="142"/>
                  </a:lnTo>
                  <a:lnTo>
                    <a:pt x="105" y="137"/>
                  </a:lnTo>
                  <a:lnTo>
                    <a:pt x="107" y="133"/>
                  </a:lnTo>
                  <a:lnTo>
                    <a:pt x="110" y="128"/>
                  </a:lnTo>
                  <a:lnTo>
                    <a:pt x="111" y="123"/>
                  </a:lnTo>
                  <a:lnTo>
                    <a:pt x="113" y="118"/>
                  </a:lnTo>
                  <a:lnTo>
                    <a:pt x="114" y="113"/>
                  </a:lnTo>
                  <a:lnTo>
                    <a:pt x="114" y="107"/>
                  </a:lnTo>
                  <a:lnTo>
                    <a:pt x="114" y="102"/>
                  </a:lnTo>
                  <a:lnTo>
                    <a:pt x="114" y="97"/>
                  </a:lnTo>
                  <a:lnTo>
                    <a:pt x="113" y="91"/>
                  </a:lnTo>
                  <a:lnTo>
                    <a:pt x="112" y="87"/>
                  </a:lnTo>
                  <a:lnTo>
                    <a:pt x="112" y="83"/>
                  </a:lnTo>
                  <a:lnTo>
                    <a:pt x="111" y="78"/>
                  </a:lnTo>
                  <a:lnTo>
                    <a:pt x="111" y="73"/>
                  </a:lnTo>
                  <a:lnTo>
                    <a:pt x="111" y="67"/>
                  </a:lnTo>
                  <a:lnTo>
                    <a:pt x="110" y="61"/>
                  </a:lnTo>
                  <a:lnTo>
                    <a:pt x="110" y="55"/>
                  </a:lnTo>
                  <a:lnTo>
                    <a:pt x="110" y="48"/>
                  </a:lnTo>
                  <a:lnTo>
                    <a:pt x="108" y="42"/>
                  </a:lnTo>
                  <a:lnTo>
                    <a:pt x="108" y="36"/>
                  </a:lnTo>
                  <a:lnTo>
                    <a:pt x="107" y="29"/>
                  </a:lnTo>
                  <a:lnTo>
                    <a:pt x="107" y="23"/>
                  </a:lnTo>
                  <a:lnTo>
                    <a:pt x="107" y="18"/>
                  </a:lnTo>
                  <a:lnTo>
                    <a:pt x="107" y="13"/>
                  </a:lnTo>
                  <a:lnTo>
                    <a:pt x="107" y="8"/>
                  </a:lnTo>
                  <a:lnTo>
                    <a:pt x="107" y="5"/>
                  </a:lnTo>
                  <a:lnTo>
                    <a:pt x="107" y="3"/>
                  </a:lnTo>
                  <a:lnTo>
                    <a:pt x="110" y="1"/>
                  </a:lnTo>
                  <a:lnTo>
                    <a:pt x="111" y="0"/>
                  </a:lnTo>
                  <a:lnTo>
                    <a:pt x="114" y="0"/>
                  </a:lnTo>
                  <a:lnTo>
                    <a:pt x="115" y="0"/>
                  </a:lnTo>
                  <a:lnTo>
                    <a:pt x="116" y="1"/>
                  </a:lnTo>
                  <a:lnTo>
                    <a:pt x="117" y="3"/>
                  </a:lnTo>
                  <a:lnTo>
                    <a:pt x="118" y="5"/>
                  </a:lnTo>
                  <a:lnTo>
                    <a:pt x="118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2" name="Freeform 128"/>
            <p:cNvSpPr>
              <a:spLocks/>
            </p:cNvSpPr>
            <p:nvPr/>
          </p:nvSpPr>
          <p:spPr bwMode="auto">
            <a:xfrm>
              <a:off x="5782" y="3795"/>
              <a:ext cx="61" cy="64"/>
            </a:xfrm>
            <a:custGeom>
              <a:avLst/>
              <a:gdLst/>
              <a:ahLst/>
              <a:cxnLst>
                <a:cxn ang="0">
                  <a:pos x="18" y="10"/>
                </a:cxn>
                <a:cxn ang="0">
                  <a:pos x="21" y="15"/>
                </a:cxn>
                <a:cxn ang="0">
                  <a:pos x="24" y="20"/>
                </a:cxn>
                <a:cxn ang="0">
                  <a:pos x="27" y="27"/>
                </a:cxn>
                <a:cxn ang="0">
                  <a:pos x="30" y="33"/>
                </a:cxn>
                <a:cxn ang="0">
                  <a:pos x="35" y="39"/>
                </a:cxn>
                <a:cxn ang="0">
                  <a:pos x="41" y="44"/>
                </a:cxn>
                <a:cxn ang="0">
                  <a:pos x="48" y="48"/>
                </a:cxn>
                <a:cxn ang="0">
                  <a:pos x="56" y="52"/>
                </a:cxn>
                <a:cxn ang="0">
                  <a:pos x="61" y="56"/>
                </a:cxn>
                <a:cxn ang="0">
                  <a:pos x="61" y="61"/>
                </a:cxn>
                <a:cxn ang="0">
                  <a:pos x="57" y="63"/>
                </a:cxn>
                <a:cxn ang="0">
                  <a:pos x="53" y="63"/>
                </a:cxn>
                <a:cxn ang="0">
                  <a:pos x="47" y="61"/>
                </a:cxn>
                <a:cxn ang="0">
                  <a:pos x="41" y="58"/>
                </a:cxn>
                <a:cxn ang="0">
                  <a:pos x="37" y="56"/>
                </a:cxn>
                <a:cxn ang="0">
                  <a:pos x="32" y="55"/>
                </a:cxn>
                <a:cxn ang="0">
                  <a:pos x="27" y="53"/>
                </a:cxn>
                <a:cxn ang="0">
                  <a:pos x="23" y="51"/>
                </a:cxn>
                <a:cxn ang="0">
                  <a:pos x="18" y="48"/>
                </a:cxn>
                <a:cxn ang="0">
                  <a:pos x="15" y="45"/>
                </a:cxn>
                <a:cxn ang="0">
                  <a:pos x="10" y="40"/>
                </a:cxn>
                <a:cxn ang="0">
                  <a:pos x="6" y="32"/>
                </a:cxn>
                <a:cxn ang="0">
                  <a:pos x="3" y="27"/>
                </a:cxn>
                <a:cxn ang="0">
                  <a:pos x="1" y="18"/>
                </a:cxn>
                <a:cxn ang="0">
                  <a:pos x="0" y="12"/>
                </a:cxn>
                <a:cxn ang="0">
                  <a:pos x="1" y="6"/>
                </a:cxn>
                <a:cxn ang="0">
                  <a:pos x="4" y="1"/>
                </a:cxn>
                <a:cxn ang="0">
                  <a:pos x="11" y="0"/>
                </a:cxn>
                <a:cxn ang="0">
                  <a:pos x="15" y="2"/>
                </a:cxn>
                <a:cxn ang="0">
                  <a:pos x="17" y="6"/>
                </a:cxn>
                <a:cxn ang="0">
                  <a:pos x="18" y="8"/>
                </a:cxn>
              </a:cxnLst>
              <a:rect l="0" t="0" r="r" b="b"/>
              <a:pathLst>
                <a:path w="61" h="64">
                  <a:moveTo>
                    <a:pt x="18" y="8"/>
                  </a:moveTo>
                  <a:lnTo>
                    <a:pt x="18" y="10"/>
                  </a:lnTo>
                  <a:lnTo>
                    <a:pt x="20" y="12"/>
                  </a:lnTo>
                  <a:lnTo>
                    <a:pt x="21" y="15"/>
                  </a:lnTo>
                  <a:lnTo>
                    <a:pt x="21" y="18"/>
                  </a:lnTo>
                  <a:lnTo>
                    <a:pt x="24" y="20"/>
                  </a:lnTo>
                  <a:lnTo>
                    <a:pt x="25" y="24"/>
                  </a:lnTo>
                  <a:lnTo>
                    <a:pt x="27" y="27"/>
                  </a:lnTo>
                  <a:lnTo>
                    <a:pt x="29" y="30"/>
                  </a:lnTo>
                  <a:lnTo>
                    <a:pt x="30" y="33"/>
                  </a:lnTo>
                  <a:lnTo>
                    <a:pt x="32" y="37"/>
                  </a:lnTo>
                  <a:lnTo>
                    <a:pt x="35" y="39"/>
                  </a:lnTo>
                  <a:lnTo>
                    <a:pt x="39" y="42"/>
                  </a:lnTo>
                  <a:lnTo>
                    <a:pt x="41" y="44"/>
                  </a:lnTo>
                  <a:lnTo>
                    <a:pt x="44" y="46"/>
                  </a:lnTo>
                  <a:lnTo>
                    <a:pt x="48" y="48"/>
                  </a:lnTo>
                  <a:lnTo>
                    <a:pt x="53" y="51"/>
                  </a:lnTo>
                  <a:lnTo>
                    <a:pt x="56" y="52"/>
                  </a:lnTo>
                  <a:lnTo>
                    <a:pt x="58" y="55"/>
                  </a:lnTo>
                  <a:lnTo>
                    <a:pt x="61" y="56"/>
                  </a:lnTo>
                  <a:lnTo>
                    <a:pt x="61" y="59"/>
                  </a:lnTo>
                  <a:lnTo>
                    <a:pt x="61" y="61"/>
                  </a:lnTo>
                  <a:lnTo>
                    <a:pt x="58" y="63"/>
                  </a:lnTo>
                  <a:lnTo>
                    <a:pt x="57" y="63"/>
                  </a:lnTo>
                  <a:lnTo>
                    <a:pt x="56" y="64"/>
                  </a:lnTo>
                  <a:lnTo>
                    <a:pt x="53" y="63"/>
                  </a:lnTo>
                  <a:lnTo>
                    <a:pt x="50" y="63"/>
                  </a:lnTo>
                  <a:lnTo>
                    <a:pt x="47" y="61"/>
                  </a:lnTo>
                  <a:lnTo>
                    <a:pt x="44" y="59"/>
                  </a:lnTo>
                  <a:lnTo>
                    <a:pt x="41" y="58"/>
                  </a:lnTo>
                  <a:lnTo>
                    <a:pt x="39" y="58"/>
                  </a:lnTo>
                  <a:lnTo>
                    <a:pt x="37" y="56"/>
                  </a:lnTo>
                  <a:lnTo>
                    <a:pt x="34" y="56"/>
                  </a:lnTo>
                  <a:lnTo>
                    <a:pt x="32" y="55"/>
                  </a:lnTo>
                  <a:lnTo>
                    <a:pt x="30" y="55"/>
                  </a:lnTo>
                  <a:lnTo>
                    <a:pt x="27" y="53"/>
                  </a:lnTo>
                  <a:lnTo>
                    <a:pt x="25" y="53"/>
                  </a:lnTo>
                  <a:lnTo>
                    <a:pt x="23" y="51"/>
                  </a:lnTo>
                  <a:lnTo>
                    <a:pt x="20" y="50"/>
                  </a:lnTo>
                  <a:lnTo>
                    <a:pt x="18" y="48"/>
                  </a:lnTo>
                  <a:lnTo>
                    <a:pt x="16" y="46"/>
                  </a:lnTo>
                  <a:lnTo>
                    <a:pt x="15" y="45"/>
                  </a:lnTo>
                  <a:lnTo>
                    <a:pt x="13" y="43"/>
                  </a:lnTo>
                  <a:lnTo>
                    <a:pt x="10" y="40"/>
                  </a:lnTo>
                  <a:lnTo>
                    <a:pt x="8" y="37"/>
                  </a:lnTo>
                  <a:lnTo>
                    <a:pt x="6" y="32"/>
                  </a:lnTo>
                  <a:lnTo>
                    <a:pt x="4" y="29"/>
                  </a:lnTo>
                  <a:lnTo>
                    <a:pt x="3" y="27"/>
                  </a:lnTo>
                  <a:lnTo>
                    <a:pt x="2" y="23"/>
                  </a:lnTo>
                  <a:lnTo>
                    <a:pt x="1" y="18"/>
                  </a:lnTo>
                  <a:lnTo>
                    <a:pt x="1" y="15"/>
                  </a:lnTo>
                  <a:lnTo>
                    <a:pt x="0" y="12"/>
                  </a:lnTo>
                  <a:lnTo>
                    <a:pt x="0" y="10"/>
                  </a:lnTo>
                  <a:lnTo>
                    <a:pt x="1" y="6"/>
                  </a:lnTo>
                  <a:lnTo>
                    <a:pt x="1" y="4"/>
                  </a:lnTo>
                  <a:lnTo>
                    <a:pt x="4" y="1"/>
                  </a:lnTo>
                  <a:lnTo>
                    <a:pt x="7" y="1"/>
                  </a:lnTo>
                  <a:lnTo>
                    <a:pt x="11" y="0"/>
                  </a:lnTo>
                  <a:lnTo>
                    <a:pt x="14" y="1"/>
                  </a:lnTo>
                  <a:lnTo>
                    <a:pt x="15" y="2"/>
                  </a:lnTo>
                  <a:lnTo>
                    <a:pt x="16" y="4"/>
                  </a:lnTo>
                  <a:lnTo>
                    <a:pt x="17" y="6"/>
                  </a:lnTo>
                  <a:lnTo>
                    <a:pt x="18" y="8"/>
                  </a:lnTo>
                  <a:lnTo>
                    <a:pt x="18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3" name="Freeform 129"/>
            <p:cNvSpPr>
              <a:spLocks/>
            </p:cNvSpPr>
            <p:nvPr/>
          </p:nvSpPr>
          <p:spPr bwMode="auto">
            <a:xfrm>
              <a:off x="5682" y="3811"/>
              <a:ext cx="114" cy="56"/>
            </a:xfrm>
            <a:custGeom>
              <a:avLst/>
              <a:gdLst/>
              <a:ahLst/>
              <a:cxnLst>
                <a:cxn ang="0">
                  <a:pos x="106" y="13"/>
                </a:cxn>
                <a:cxn ang="0">
                  <a:pos x="101" y="15"/>
                </a:cxn>
                <a:cxn ang="0">
                  <a:pos x="95" y="18"/>
                </a:cxn>
                <a:cxn ang="0">
                  <a:pos x="89" y="19"/>
                </a:cxn>
                <a:cxn ang="0">
                  <a:pos x="80" y="21"/>
                </a:cxn>
                <a:cxn ang="0">
                  <a:pos x="68" y="22"/>
                </a:cxn>
                <a:cxn ang="0">
                  <a:pos x="58" y="22"/>
                </a:cxn>
                <a:cxn ang="0">
                  <a:pos x="46" y="25"/>
                </a:cxn>
                <a:cxn ang="0">
                  <a:pos x="37" y="27"/>
                </a:cxn>
                <a:cxn ang="0">
                  <a:pos x="27" y="30"/>
                </a:cxn>
                <a:cxn ang="0">
                  <a:pos x="20" y="37"/>
                </a:cxn>
                <a:cxn ang="0">
                  <a:pos x="13" y="45"/>
                </a:cxn>
                <a:cxn ang="0">
                  <a:pos x="9" y="54"/>
                </a:cxn>
                <a:cxn ang="0">
                  <a:pos x="4" y="56"/>
                </a:cxn>
                <a:cxn ang="0">
                  <a:pos x="0" y="53"/>
                </a:cxn>
                <a:cxn ang="0">
                  <a:pos x="0" y="48"/>
                </a:cxn>
                <a:cxn ang="0">
                  <a:pos x="5" y="37"/>
                </a:cxn>
                <a:cxn ang="0">
                  <a:pos x="11" y="27"/>
                </a:cxn>
                <a:cxn ang="0">
                  <a:pos x="20" y="18"/>
                </a:cxn>
                <a:cxn ang="0">
                  <a:pos x="30" y="12"/>
                </a:cxn>
                <a:cxn ang="0">
                  <a:pos x="40" y="8"/>
                </a:cxn>
                <a:cxn ang="0">
                  <a:pos x="52" y="4"/>
                </a:cxn>
                <a:cxn ang="0">
                  <a:pos x="64" y="2"/>
                </a:cxn>
                <a:cxn ang="0">
                  <a:pos x="78" y="2"/>
                </a:cxn>
                <a:cxn ang="0">
                  <a:pos x="88" y="2"/>
                </a:cxn>
                <a:cxn ang="0">
                  <a:pos x="93" y="2"/>
                </a:cxn>
                <a:cxn ang="0">
                  <a:pos x="98" y="2"/>
                </a:cxn>
                <a:cxn ang="0">
                  <a:pos x="104" y="1"/>
                </a:cxn>
                <a:cxn ang="0">
                  <a:pos x="110" y="0"/>
                </a:cxn>
                <a:cxn ang="0">
                  <a:pos x="113" y="2"/>
                </a:cxn>
                <a:cxn ang="0">
                  <a:pos x="114" y="7"/>
                </a:cxn>
                <a:cxn ang="0">
                  <a:pos x="113" y="11"/>
                </a:cxn>
                <a:cxn ang="0">
                  <a:pos x="111" y="12"/>
                </a:cxn>
              </a:cxnLst>
              <a:rect l="0" t="0" r="r" b="b"/>
              <a:pathLst>
                <a:path w="114" h="56">
                  <a:moveTo>
                    <a:pt x="111" y="12"/>
                  </a:moveTo>
                  <a:lnTo>
                    <a:pt x="106" y="13"/>
                  </a:lnTo>
                  <a:lnTo>
                    <a:pt x="104" y="13"/>
                  </a:lnTo>
                  <a:lnTo>
                    <a:pt x="101" y="15"/>
                  </a:lnTo>
                  <a:lnTo>
                    <a:pt x="98" y="16"/>
                  </a:lnTo>
                  <a:lnTo>
                    <a:pt x="95" y="18"/>
                  </a:lnTo>
                  <a:lnTo>
                    <a:pt x="92" y="19"/>
                  </a:lnTo>
                  <a:lnTo>
                    <a:pt x="89" y="19"/>
                  </a:lnTo>
                  <a:lnTo>
                    <a:pt x="87" y="21"/>
                  </a:lnTo>
                  <a:lnTo>
                    <a:pt x="80" y="21"/>
                  </a:lnTo>
                  <a:lnTo>
                    <a:pt x="74" y="22"/>
                  </a:lnTo>
                  <a:lnTo>
                    <a:pt x="68" y="22"/>
                  </a:lnTo>
                  <a:lnTo>
                    <a:pt x="63" y="22"/>
                  </a:lnTo>
                  <a:lnTo>
                    <a:pt x="58" y="22"/>
                  </a:lnTo>
                  <a:lnTo>
                    <a:pt x="52" y="23"/>
                  </a:lnTo>
                  <a:lnTo>
                    <a:pt x="46" y="25"/>
                  </a:lnTo>
                  <a:lnTo>
                    <a:pt x="41" y="26"/>
                  </a:lnTo>
                  <a:lnTo>
                    <a:pt x="37" y="27"/>
                  </a:lnTo>
                  <a:lnTo>
                    <a:pt x="32" y="29"/>
                  </a:lnTo>
                  <a:lnTo>
                    <a:pt x="27" y="30"/>
                  </a:lnTo>
                  <a:lnTo>
                    <a:pt x="24" y="34"/>
                  </a:lnTo>
                  <a:lnTo>
                    <a:pt x="20" y="37"/>
                  </a:lnTo>
                  <a:lnTo>
                    <a:pt x="17" y="41"/>
                  </a:lnTo>
                  <a:lnTo>
                    <a:pt x="13" y="45"/>
                  </a:lnTo>
                  <a:lnTo>
                    <a:pt x="11" y="51"/>
                  </a:lnTo>
                  <a:lnTo>
                    <a:pt x="9" y="54"/>
                  </a:lnTo>
                  <a:lnTo>
                    <a:pt x="6" y="55"/>
                  </a:lnTo>
                  <a:lnTo>
                    <a:pt x="4" y="56"/>
                  </a:lnTo>
                  <a:lnTo>
                    <a:pt x="3" y="55"/>
                  </a:lnTo>
                  <a:lnTo>
                    <a:pt x="0" y="53"/>
                  </a:lnTo>
                  <a:lnTo>
                    <a:pt x="0" y="51"/>
                  </a:lnTo>
                  <a:lnTo>
                    <a:pt x="0" y="48"/>
                  </a:lnTo>
                  <a:lnTo>
                    <a:pt x="1" y="44"/>
                  </a:lnTo>
                  <a:lnTo>
                    <a:pt x="5" y="37"/>
                  </a:lnTo>
                  <a:lnTo>
                    <a:pt x="8" y="31"/>
                  </a:lnTo>
                  <a:lnTo>
                    <a:pt x="11" y="27"/>
                  </a:lnTo>
                  <a:lnTo>
                    <a:pt x="17" y="22"/>
                  </a:lnTo>
                  <a:lnTo>
                    <a:pt x="20" y="18"/>
                  </a:lnTo>
                  <a:lnTo>
                    <a:pt x="25" y="15"/>
                  </a:lnTo>
                  <a:lnTo>
                    <a:pt x="30" y="12"/>
                  </a:lnTo>
                  <a:lnTo>
                    <a:pt x="35" y="11"/>
                  </a:lnTo>
                  <a:lnTo>
                    <a:pt x="40" y="8"/>
                  </a:lnTo>
                  <a:lnTo>
                    <a:pt x="46" y="7"/>
                  </a:lnTo>
                  <a:lnTo>
                    <a:pt x="52" y="4"/>
                  </a:lnTo>
                  <a:lnTo>
                    <a:pt x="58" y="4"/>
                  </a:lnTo>
                  <a:lnTo>
                    <a:pt x="64" y="2"/>
                  </a:lnTo>
                  <a:lnTo>
                    <a:pt x="71" y="2"/>
                  </a:lnTo>
                  <a:lnTo>
                    <a:pt x="78" y="2"/>
                  </a:lnTo>
                  <a:lnTo>
                    <a:pt x="85" y="2"/>
                  </a:lnTo>
                  <a:lnTo>
                    <a:pt x="88" y="2"/>
                  </a:lnTo>
                  <a:lnTo>
                    <a:pt x="91" y="2"/>
                  </a:lnTo>
                  <a:lnTo>
                    <a:pt x="93" y="2"/>
                  </a:lnTo>
                  <a:lnTo>
                    <a:pt x="95" y="2"/>
                  </a:lnTo>
                  <a:lnTo>
                    <a:pt x="98" y="2"/>
                  </a:lnTo>
                  <a:lnTo>
                    <a:pt x="101" y="2"/>
                  </a:lnTo>
                  <a:lnTo>
                    <a:pt x="104" y="1"/>
                  </a:lnTo>
                  <a:lnTo>
                    <a:pt x="106" y="1"/>
                  </a:lnTo>
                  <a:lnTo>
                    <a:pt x="110" y="0"/>
                  </a:lnTo>
                  <a:lnTo>
                    <a:pt x="112" y="1"/>
                  </a:lnTo>
                  <a:lnTo>
                    <a:pt x="113" y="2"/>
                  </a:lnTo>
                  <a:lnTo>
                    <a:pt x="114" y="4"/>
                  </a:lnTo>
                  <a:lnTo>
                    <a:pt x="114" y="7"/>
                  </a:lnTo>
                  <a:lnTo>
                    <a:pt x="114" y="9"/>
                  </a:lnTo>
                  <a:lnTo>
                    <a:pt x="113" y="11"/>
                  </a:lnTo>
                  <a:lnTo>
                    <a:pt x="111" y="12"/>
                  </a:lnTo>
                  <a:lnTo>
                    <a:pt x="111" y="1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4" name="Freeform 130"/>
            <p:cNvSpPr>
              <a:spLocks/>
            </p:cNvSpPr>
            <p:nvPr/>
          </p:nvSpPr>
          <p:spPr bwMode="auto">
            <a:xfrm>
              <a:off x="5708" y="3847"/>
              <a:ext cx="106" cy="42"/>
            </a:xfrm>
            <a:custGeom>
              <a:avLst/>
              <a:gdLst/>
              <a:ahLst/>
              <a:cxnLst>
                <a:cxn ang="0">
                  <a:pos x="101" y="15"/>
                </a:cxn>
                <a:cxn ang="0">
                  <a:pos x="95" y="18"/>
                </a:cxn>
                <a:cxn ang="0">
                  <a:pos x="92" y="20"/>
                </a:cxn>
                <a:cxn ang="0">
                  <a:pos x="87" y="24"/>
                </a:cxn>
                <a:cxn ang="0">
                  <a:pos x="79" y="28"/>
                </a:cxn>
                <a:cxn ang="0">
                  <a:pos x="69" y="30"/>
                </a:cxn>
                <a:cxn ang="0">
                  <a:pos x="60" y="30"/>
                </a:cxn>
                <a:cxn ang="0">
                  <a:pos x="51" y="29"/>
                </a:cxn>
                <a:cxn ang="0">
                  <a:pos x="42" y="29"/>
                </a:cxn>
                <a:cxn ang="0">
                  <a:pos x="34" y="29"/>
                </a:cxn>
                <a:cxn ang="0">
                  <a:pos x="25" y="30"/>
                </a:cxn>
                <a:cxn ang="0">
                  <a:pos x="18" y="35"/>
                </a:cxn>
                <a:cxn ang="0">
                  <a:pos x="9" y="41"/>
                </a:cxn>
                <a:cxn ang="0">
                  <a:pos x="5" y="42"/>
                </a:cxn>
                <a:cxn ang="0">
                  <a:pos x="0" y="39"/>
                </a:cxn>
                <a:cxn ang="0">
                  <a:pos x="1" y="35"/>
                </a:cxn>
                <a:cxn ang="0">
                  <a:pos x="9" y="28"/>
                </a:cxn>
                <a:cxn ang="0">
                  <a:pos x="18" y="22"/>
                </a:cxn>
                <a:cxn ang="0">
                  <a:pos x="25" y="19"/>
                </a:cxn>
                <a:cxn ang="0">
                  <a:pos x="33" y="17"/>
                </a:cxn>
                <a:cxn ang="0">
                  <a:pos x="41" y="16"/>
                </a:cxn>
                <a:cxn ang="0">
                  <a:pos x="50" y="15"/>
                </a:cxn>
                <a:cxn ang="0">
                  <a:pos x="60" y="14"/>
                </a:cxn>
                <a:cxn ang="0">
                  <a:pos x="69" y="11"/>
                </a:cxn>
                <a:cxn ang="0">
                  <a:pos x="77" y="6"/>
                </a:cxn>
                <a:cxn ang="0">
                  <a:pos x="82" y="5"/>
                </a:cxn>
                <a:cxn ang="0">
                  <a:pos x="87" y="4"/>
                </a:cxn>
                <a:cxn ang="0">
                  <a:pos x="92" y="3"/>
                </a:cxn>
                <a:cxn ang="0">
                  <a:pos x="98" y="0"/>
                </a:cxn>
                <a:cxn ang="0">
                  <a:pos x="104" y="1"/>
                </a:cxn>
                <a:cxn ang="0">
                  <a:pos x="106" y="5"/>
                </a:cxn>
                <a:cxn ang="0">
                  <a:pos x="105" y="11"/>
                </a:cxn>
                <a:cxn ang="0">
                  <a:pos x="104" y="13"/>
                </a:cxn>
              </a:cxnLst>
              <a:rect l="0" t="0" r="r" b="b"/>
              <a:pathLst>
                <a:path w="106" h="42">
                  <a:moveTo>
                    <a:pt x="104" y="13"/>
                  </a:moveTo>
                  <a:lnTo>
                    <a:pt x="101" y="15"/>
                  </a:lnTo>
                  <a:lnTo>
                    <a:pt x="98" y="16"/>
                  </a:lnTo>
                  <a:lnTo>
                    <a:pt x="95" y="18"/>
                  </a:lnTo>
                  <a:lnTo>
                    <a:pt x="94" y="19"/>
                  </a:lnTo>
                  <a:lnTo>
                    <a:pt x="92" y="20"/>
                  </a:lnTo>
                  <a:lnTo>
                    <a:pt x="89" y="22"/>
                  </a:lnTo>
                  <a:lnTo>
                    <a:pt x="87" y="24"/>
                  </a:lnTo>
                  <a:lnTo>
                    <a:pt x="85" y="26"/>
                  </a:lnTo>
                  <a:lnTo>
                    <a:pt x="79" y="28"/>
                  </a:lnTo>
                  <a:lnTo>
                    <a:pt x="75" y="29"/>
                  </a:lnTo>
                  <a:lnTo>
                    <a:pt x="69" y="30"/>
                  </a:lnTo>
                  <a:lnTo>
                    <a:pt x="65" y="31"/>
                  </a:lnTo>
                  <a:lnTo>
                    <a:pt x="60" y="30"/>
                  </a:lnTo>
                  <a:lnTo>
                    <a:pt x="55" y="30"/>
                  </a:lnTo>
                  <a:lnTo>
                    <a:pt x="51" y="29"/>
                  </a:lnTo>
                  <a:lnTo>
                    <a:pt x="47" y="29"/>
                  </a:lnTo>
                  <a:lnTo>
                    <a:pt x="42" y="29"/>
                  </a:lnTo>
                  <a:lnTo>
                    <a:pt x="37" y="29"/>
                  </a:lnTo>
                  <a:lnTo>
                    <a:pt x="34" y="29"/>
                  </a:lnTo>
                  <a:lnTo>
                    <a:pt x="28" y="29"/>
                  </a:lnTo>
                  <a:lnTo>
                    <a:pt x="25" y="30"/>
                  </a:lnTo>
                  <a:lnTo>
                    <a:pt x="21" y="32"/>
                  </a:lnTo>
                  <a:lnTo>
                    <a:pt x="18" y="35"/>
                  </a:lnTo>
                  <a:lnTo>
                    <a:pt x="13" y="39"/>
                  </a:lnTo>
                  <a:lnTo>
                    <a:pt x="9" y="41"/>
                  </a:lnTo>
                  <a:lnTo>
                    <a:pt x="7" y="42"/>
                  </a:lnTo>
                  <a:lnTo>
                    <a:pt x="5" y="42"/>
                  </a:lnTo>
                  <a:lnTo>
                    <a:pt x="2" y="41"/>
                  </a:lnTo>
                  <a:lnTo>
                    <a:pt x="0" y="39"/>
                  </a:lnTo>
                  <a:lnTo>
                    <a:pt x="0" y="38"/>
                  </a:lnTo>
                  <a:lnTo>
                    <a:pt x="1" y="35"/>
                  </a:lnTo>
                  <a:lnTo>
                    <a:pt x="5" y="32"/>
                  </a:lnTo>
                  <a:lnTo>
                    <a:pt x="9" y="28"/>
                  </a:lnTo>
                  <a:lnTo>
                    <a:pt x="12" y="25"/>
                  </a:lnTo>
                  <a:lnTo>
                    <a:pt x="18" y="22"/>
                  </a:lnTo>
                  <a:lnTo>
                    <a:pt x="21" y="20"/>
                  </a:lnTo>
                  <a:lnTo>
                    <a:pt x="25" y="19"/>
                  </a:lnTo>
                  <a:lnTo>
                    <a:pt x="28" y="18"/>
                  </a:lnTo>
                  <a:lnTo>
                    <a:pt x="33" y="17"/>
                  </a:lnTo>
                  <a:lnTo>
                    <a:pt x="37" y="17"/>
                  </a:lnTo>
                  <a:lnTo>
                    <a:pt x="41" y="16"/>
                  </a:lnTo>
                  <a:lnTo>
                    <a:pt x="46" y="16"/>
                  </a:lnTo>
                  <a:lnTo>
                    <a:pt x="50" y="15"/>
                  </a:lnTo>
                  <a:lnTo>
                    <a:pt x="54" y="15"/>
                  </a:lnTo>
                  <a:lnTo>
                    <a:pt x="60" y="14"/>
                  </a:lnTo>
                  <a:lnTo>
                    <a:pt x="64" y="13"/>
                  </a:lnTo>
                  <a:lnTo>
                    <a:pt x="69" y="11"/>
                  </a:lnTo>
                  <a:lnTo>
                    <a:pt x="75" y="8"/>
                  </a:lnTo>
                  <a:lnTo>
                    <a:pt x="77" y="6"/>
                  </a:lnTo>
                  <a:lnTo>
                    <a:pt x="80" y="6"/>
                  </a:lnTo>
                  <a:lnTo>
                    <a:pt x="82" y="5"/>
                  </a:lnTo>
                  <a:lnTo>
                    <a:pt x="86" y="4"/>
                  </a:lnTo>
                  <a:lnTo>
                    <a:pt x="87" y="4"/>
                  </a:lnTo>
                  <a:lnTo>
                    <a:pt x="90" y="3"/>
                  </a:lnTo>
                  <a:lnTo>
                    <a:pt x="92" y="3"/>
                  </a:lnTo>
                  <a:lnTo>
                    <a:pt x="95" y="1"/>
                  </a:lnTo>
                  <a:lnTo>
                    <a:pt x="98" y="0"/>
                  </a:lnTo>
                  <a:lnTo>
                    <a:pt x="101" y="0"/>
                  </a:lnTo>
                  <a:lnTo>
                    <a:pt x="104" y="1"/>
                  </a:lnTo>
                  <a:lnTo>
                    <a:pt x="105" y="3"/>
                  </a:lnTo>
                  <a:lnTo>
                    <a:pt x="106" y="5"/>
                  </a:lnTo>
                  <a:lnTo>
                    <a:pt x="106" y="8"/>
                  </a:lnTo>
                  <a:lnTo>
                    <a:pt x="105" y="11"/>
                  </a:lnTo>
                  <a:lnTo>
                    <a:pt x="104" y="13"/>
                  </a:lnTo>
                  <a:lnTo>
                    <a:pt x="104" y="1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5" name="Freeform 131"/>
            <p:cNvSpPr>
              <a:spLocks/>
            </p:cNvSpPr>
            <p:nvPr/>
          </p:nvSpPr>
          <p:spPr bwMode="auto">
            <a:xfrm>
              <a:off x="5720" y="3872"/>
              <a:ext cx="63" cy="54"/>
            </a:xfrm>
            <a:custGeom>
              <a:avLst/>
              <a:gdLst/>
              <a:ahLst/>
              <a:cxnLst>
                <a:cxn ang="0">
                  <a:pos x="2" y="18"/>
                </a:cxn>
                <a:cxn ang="0">
                  <a:pos x="6" y="11"/>
                </a:cxn>
                <a:cxn ang="0">
                  <a:pos x="11" y="7"/>
                </a:cxn>
                <a:cxn ang="0">
                  <a:pos x="16" y="4"/>
                </a:cxn>
                <a:cxn ang="0">
                  <a:pos x="23" y="2"/>
                </a:cxn>
                <a:cxn ang="0">
                  <a:pos x="29" y="0"/>
                </a:cxn>
                <a:cxn ang="0">
                  <a:pos x="36" y="0"/>
                </a:cxn>
                <a:cxn ang="0">
                  <a:pos x="42" y="2"/>
                </a:cxn>
                <a:cxn ang="0">
                  <a:pos x="49" y="5"/>
                </a:cxn>
                <a:cxn ang="0">
                  <a:pos x="54" y="10"/>
                </a:cxn>
                <a:cxn ang="0">
                  <a:pos x="57" y="14"/>
                </a:cxn>
                <a:cxn ang="0">
                  <a:pos x="60" y="19"/>
                </a:cxn>
                <a:cxn ang="0">
                  <a:pos x="62" y="24"/>
                </a:cxn>
                <a:cxn ang="0">
                  <a:pos x="62" y="30"/>
                </a:cxn>
                <a:cxn ang="0">
                  <a:pos x="61" y="35"/>
                </a:cxn>
                <a:cxn ang="0">
                  <a:pos x="57" y="41"/>
                </a:cxn>
                <a:cxn ang="0">
                  <a:pos x="54" y="45"/>
                </a:cxn>
                <a:cxn ang="0">
                  <a:pos x="51" y="47"/>
                </a:cxn>
                <a:cxn ang="0">
                  <a:pos x="48" y="49"/>
                </a:cxn>
                <a:cxn ang="0">
                  <a:pos x="42" y="52"/>
                </a:cxn>
                <a:cxn ang="0">
                  <a:pos x="37" y="54"/>
                </a:cxn>
                <a:cxn ang="0">
                  <a:pos x="32" y="54"/>
                </a:cxn>
                <a:cxn ang="0">
                  <a:pos x="27" y="54"/>
                </a:cxn>
                <a:cxn ang="0">
                  <a:pos x="23" y="54"/>
                </a:cxn>
                <a:cxn ang="0">
                  <a:pos x="19" y="52"/>
                </a:cxn>
                <a:cxn ang="0">
                  <a:pos x="15" y="49"/>
                </a:cxn>
                <a:cxn ang="0">
                  <a:pos x="14" y="47"/>
                </a:cxn>
                <a:cxn ang="0">
                  <a:pos x="16" y="45"/>
                </a:cxn>
                <a:cxn ang="0">
                  <a:pos x="23" y="45"/>
                </a:cxn>
                <a:cxn ang="0">
                  <a:pos x="27" y="46"/>
                </a:cxn>
                <a:cxn ang="0">
                  <a:pos x="33" y="47"/>
                </a:cxn>
                <a:cxn ang="0">
                  <a:pos x="37" y="45"/>
                </a:cxn>
                <a:cxn ang="0">
                  <a:pos x="40" y="42"/>
                </a:cxn>
                <a:cxn ang="0">
                  <a:pos x="43" y="39"/>
                </a:cxn>
                <a:cxn ang="0">
                  <a:pos x="46" y="33"/>
                </a:cxn>
                <a:cxn ang="0">
                  <a:pos x="46" y="29"/>
                </a:cxn>
                <a:cxn ang="0">
                  <a:pos x="45" y="23"/>
                </a:cxn>
                <a:cxn ang="0">
                  <a:pos x="41" y="19"/>
                </a:cxn>
                <a:cxn ang="0">
                  <a:pos x="37" y="15"/>
                </a:cxn>
                <a:cxn ang="0">
                  <a:pos x="34" y="13"/>
                </a:cxn>
                <a:cxn ang="0">
                  <a:pos x="28" y="13"/>
                </a:cxn>
                <a:cxn ang="0">
                  <a:pos x="25" y="13"/>
                </a:cxn>
                <a:cxn ang="0">
                  <a:pos x="19" y="16"/>
                </a:cxn>
                <a:cxn ang="0">
                  <a:pos x="13" y="21"/>
                </a:cxn>
                <a:cxn ang="0">
                  <a:pos x="10" y="27"/>
                </a:cxn>
                <a:cxn ang="0">
                  <a:pos x="6" y="28"/>
                </a:cxn>
                <a:cxn ang="0">
                  <a:pos x="2" y="27"/>
                </a:cxn>
                <a:cxn ang="0">
                  <a:pos x="0" y="23"/>
                </a:cxn>
                <a:cxn ang="0">
                  <a:pos x="1" y="21"/>
                </a:cxn>
              </a:cxnLst>
              <a:rect l="0" t="0" r="r" b="b"/>
              <a:pathLst>
                <a:path w="63" h="54">
                  <a:moveTo>
                    <a:pt x="1" y="21"/>
                  </a:moveTo>
                  <a:lnTo>
                    <a:pt x="2" y="18"/>
                  </a:lnTo>
                  <a:lnTo>
                    <a:pt x="3" y="15"/>
                  </a:lnTo>
                  <a:lnTo>
                    <a:pt x="6" y="11"/>
                  </a:lnTo>
                  <a:lnTo>
                    <a:pt x="8" y="10"/>
                  </a:lnTo>
                  <a:lnTo>
                    <a:pt x="11" y="7"/>
                  </a:lnTo>
                  <a:lnTo>
                    <a:pt x="14" y="5"/>
                  </a:lnTo>
                  <a:lnTo>
                    <a:pt x="16" y="4"/>
                  </a:lnTo>
                  <a:lnTo>
                    <a:pt x="20" y="2"/>
                  </a:lnTo>
                  <a:lnTo>
                    <a:pt x="23" y="2"/>
                  </a:lnTo>
                  <a:lnTo>
                    <a:pt x="26" y="1"/>
                  </a:lnTo>
                  <a:lnTo>
                    <a:pt x="29" y="0"/>
                  </a:lnTo>
                  <a:lnTo>
                    <a:pt x="34" y="0"/>
                  </a:lnTo>
                  <a:lnTo>
                    <a:pt x="36" y="0"/>
                  </a:lnTo>
                  <a:lnTo>
                    <a:pt x="40" y="2"/>
                  </a:lnTo>
                  <a:lnTo>
                    <a:pt x="42" y="2"/>
                  </a:lnTo>
                  <a:lnTo>
                    <a:pt x="46" y="4"/>
                  </a:lnTo>
                  <a:lnTo>
                    <a:pt x="49" y="5"/>
                  </a:lnTo>
                  <a:lnTo>
                    <a:pt x="51" y="7"/>
                  </a:lnTo>
                  <a:lnTo>
                    <a:pt x="54" y="10"/>
                  </a:lnTo>
                  <a:lnTo>
                    <a:pt x="56" y="11"/>
                  </a:lnTo>
                  <a:lnTo>
                    <a:pt x="57" y="14"/>
                  </a:lnTo>
                  <a:lnTo>
                    <a:pt x="60" y="16"/>
                  </a:lnTo>
                  <a:lnTo>
                    <a:pt x="60" y="19"/>
                  </a:lnTo>
                  <a:lnTo>
                    <a:pt x="62" y="21"/>
                  </a:lnTo>
                  <a:lnTo>
                    <a:pt x="62" y="24"/>
                  </a:lnTo>
                  <a:lnTo>
                    <a:pt x="63" y="28"/>
                  </a:lnTo>
                  <a:lnTo>
                    <a:pt x="62" y="30"/>
                  </a:lnTo>
                  <a:lnTo>
                    <a:pt x="62" y="33"/>
                  </a:lnTo>
                  <a:lnTo>
                    <a:pt x="61" y="35"/>
                  </a:lnTo>
                  <a:lnTo>
                    <a:pt x="60" y="39"/>
                  </a:lnTo>
                  <a:lnTo>
                    <a:pt x="57" y="41"/>
                  </a:lnTo>
                  <a:lnTo>
                    <a:pt x="56" y="44"/>
                  </a:lnTo>
                  <a:lnTo>
                    <a:pt x="54" y="45"/>
                  </a:lnTo>
                  <a:lnTo>
                    <a:pt x="54" y="46"/>
                  </a:lnTo>
                  <a:lnTo>
                    <a:pt x="51" y="47"/>
                  </a:lnTo>
                  <a:lnTo>
                    <a:pt x="50" y="48"/>
                  </a:lnTo>
                  <a:lnTo>
                    <a:pt x="48" y="49"/>
                  </a:lnTo>
                  <a:lnTo>
                    <a:pt x="46" y="50"/>
                  </a:lnTo>
                  <a:lnTo>
                    <a:pt x="42" y="52"/>
                  </a:lnTo>
                  <a:lnTo>
                    <a:pt x="40" y="53"/>
                  </a:lnTo>
                  <a:lnTo>
                    <a:pt x="37" y="54"/>
                  </a:lnTo>
                  <a:lnTo>
                    <a:pt x="35" y="54"/>
                  </a:lnTo>
                  <a:lnTo>
                    <a:pt x="32" y="54"/>
                  </a:lnTo>
                  <a:lnTo>
                    <a:pt x="29" y="54"/>
                  </a:lnTo>
                  <a:lnTo>
                    <a:pt x="27" y="54"/>
                  </a:lnTo>
                  <a:lnTo>
                    <a:pt x="25" y="54"/>
                  </a:lnTo>
                  <a:lnTo>
                    <a:pt x="23" y="54"/>
                  </a:lnTo>
                  <a:lnTo>
                    <a:pt x="21" y="53"/>
                  </a:lnTo>
                  <a:lnTo>
                    <a:pt x="19" y="52"/>
                  </a:lnTo>
                  <a:lnTo>
                    <a:pt x="16" y="50"/>
                  </a:lnTo>
                  <a:lnTo>
                    <a:pt x="15" y="49"/>
                  </a:lnTo>
                  <a:lnTo>
                    <a:pt x="14" y="48"/>
                  </a:lnTo>
                  <a:lnTo>
                    <a:pt x="14" y="47"/>
                  </a:lnTo>
                  <a:lnTo>
                    <a:pt x="15" y="46"/>
                  </a:lnTo>
                  <a:lnTo>
                    <a:pt x="16" y="45"/>
                  </a:lnTo>
                  <a:lnTo>
                    <a:pt x="20" y="45"/>
                  </a:lnTo>
                  <a:lnTo>
                    <a:pt x="23" y="45"/>
                  </a:lnTo>
                  <a:lnTo>
                    <a:pt x="25" y="46"/>
                  </a:lnTo>
                  <a:lnTo>
                    <a:pt x="27" y="46"/>
                  </a:lnTo>
                  <a:lnTo>
                    <a:pt x="30" y="47"/>
                  </a:lnTo>
                  <a:lnTo>
                    <a:pt x="33" y="47"/>
                  </a:lnTo>
                  <a:lnTo>
                    <a:pt x="35" y="46"/>
                  </a:lnTo>
                  <a:lnTo>
                    <a:pt x="37" y="45"/>
                  </a:lnTo>
                  <a:lnTo>
                    <a:pt x="39" y="45"/>
                  </a:lnTo>
                  <a:lnTo>
                    <a:pt x="40" y="42"/>
                  </a:lnTo>
                  <a:lnTo>
                    <a:pt x="42" y="41"/>
                  </a:lnTo>
                  <a:lnTo>
                    <a:pt x="43" y="39"/>
                  </a:lnTo>
                  <a:lnTo>
                    <a:pt x="46" y="36"/>
                  </a:lnTo>
                  <a:lnTo>
                    <a:pt x="46" y="33"/>
                  </a:lnTo>
                  <a:lnTo>
                    <a:pt x="46" y="31"/>
                  </a:lnTo>
                  <a:lnTo>
                    <a:pt x="46" y="29"/>
                  </a:lnTo>
                  <a:lnTo>
                    <a:pt x="46" y="26"/>
                  </a:lnTo>
                  <a:lnTo>
                    <a:pt x="45" y="23"/>
                  </a:lnTo>
                  <a:lnTo>
                    <a:pt x="43" y="20"/>
                  </a:lnTo>
                  <a:lnTo>
                    <a:pt x="41" y="19"/>
                  </a:lnTo>
                  <a:lnTo>
                    <a:pt x="39" y="16"/>
                  </a:lnTo>
                  <a:lnTo>
                    <a:pt x="37" y="15"/>
                  </a:lnTo>
                  <a:lnTo>
                    <a:pt x="35" y="14"/>
                  </a:lnTo>
                  <a:lnTo>
                    <a:pt x="34" y="13"/>
                  </a:lnTo>
                  <a:lnTo>
                    <a:pt x="32" y="13"/>
                  </a:lnTo>
                  <a:lnTo>
                    <a:pt x="28" y="13"/>
                  </a:lnTo>
                  <a:lnTo>
                    <a:pt x="27" y="13"/>
                  </a:lnTo>
                  <a:lnTo>
                    <a:pt x="25" y="13"/>
                  </a:lnTo>
                  <a:lnTo>
                    <a:pt x="23" y="14"/>
                  </a:lnTo>
                  <a:lnTo>
                    <a:pt x="19" y="16"/>
                  </a:lnTo>
                  <a:lnTo>
                    <a:pt x="15" y="18"/>
                  </a:lnTo>
                  <a:lnTo>
                    <a:pt x="13" y="21"/>
                  </a:lnTo>
                  <a:lnTo>
                    <a:pt x="11" y="24"/>
                  </a:lnTo>
                  <a:lnTo>
                    <a:pt x="10" y="27"/>
                  </a:lnTo>
                  <a:lnTo>
                    <a:pt x="8" y="28"/>
                  </a:lnTo>
                  <a:lnTo>
                    <a:pt x="6" y="28"/>
                  </a:lnTo>
                  <a:lnTo>
                    <a:pt x="5" y="28"/>
                  </a:lnTo>
                  <a:lnTo>
                    <a:pt x="2" y="27"/>
                  </a:lnTo>
                  <a:lnTo>
                    <a:pt x="0" y="26"/>
                  </a:lnTo>
                  <a:lnTo>
                    <a:pt x="0" y="23"/>
                  </a:lnTo>
                  <a:lnTo>
                    <a:pt x="1" y="21"/>
                  </a:lnTo>
                  <a:lnTo>
                    <a:pt x="1" y="2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6" name="Freeform 132"/>
            <p:cNvSpPr>
              <a:spLocks/>
            </p:cNvSpPr>
            <p:nvPr/>
          </p:nvSpPr>
          <p:spPr bwMode="auto">
            <a:xfrm>
              <a:off x="5616" y="3809"/>
              <a:ext cx="78" cy="38"/>
            </a:xfrm>
            <a:custGeom>
              <a:avLst/>
              <a:gdLst/>
              <a:ahLst/>
              <a:cxnLst>
                <a:cxn ang="0">
                  <a:pos x="4" y="0"/>
                </a:cxn>
                <a:cxn ang="0">
                  <a:pos x="6" y="1"/>
                </a:cxn>
                <a:cxn ang="0">
                  <a:pos x="10" y="2"/>
                </a:cxn>
                <a:cxn ang="0">
                  <a:pos x="15" y="4"/>
                </a:cxn>
                <a:cxn ang="0">
                  <a:pos x="20" y="5"/>
                </a:cxn>
                <a:cxn ang="0">
                  <a:pos x="24" y="6"/>
                </a:cxn>
                <a:cxn ang="0">
                  <a:pos x="30" y="10"/>
                </a:cxn>
                <a:cxn ang="0">
                  <a:pos x="35" y="11"/>
                </a:cxn>
                <a:cxn ang="0">
                  <a:pos x="40" y="13"/>
                </a:cxn>
                <a:cxn ang="0">
                  <a:pos x="46" y="14"/>
                </a:cxn>
                <a:cxn ang="0">
                  <a:pos x="51" y="16"/>
                </a:cxn>
                <a:cxn ang="0">
                  <a:pos x="57" y="18"/>
                </a:cxn>
                <a:cxn ang="0">
                  <a:pos x="62" y="20"/>
                </a:cxn>
                <a:cxn ang="0">
                  <a:pos x="66" y="21"/>
                </a:cxn>
                <a:cxn ang="0">
                  <a:pos x="70" y="24"/>
                </a:cxn>
                <a:cxn ang="0">
                  <a:pos x="73" y="24"/>
                </a:cxn>
                <a:cxn ang="0">
                  <a:pos x="75" y="26"/>
                </a:cxn>
                <a:cxn ang="0">
                  <a:pos x="77" y="27"/>
                </a:cxn>
                <a:cxn ang="0">
                  <a:pos x="78" y="30"/>
                </a:cxn>
                <a:cxn ang="0">
                  <a:pos x="78" y="32"/>
                </a:cxn>
                <a:cxn ang="0">
                  <a:pos x="77" y="34"/>
                </a:cxn>
                <a:cxn ang="0">
                  <a:pos x="75" y="36"/>
                </a:cxn>
                <a:cxn ang="0">
                  <a:pos x="73" y="38"/>
                </a:cxn>
                <a:cxn ang="0">
                  <a:pos x="70" y="38"/>
                </a:cxn>
                <a:cxn ang="0">
                  <a:pos x="67" y="37"/>
                </a:cxn>
                <a:cxn ang="0">
                  <a:pos x="64" y="36"/>
                </a:cxn>
                <a:cxn ang="0">
                  <a:pos x="62" y="33"/>
                </a:cxn>
                <a:cxn ang="0">
                  <a:pos x="59" y="32"/>
                </a:cxn>
                <a:cxn ang="0">
                  <a:pos x="54" y="30"/>
                </a:cxn>
                <a:cxn ang="0">
                  <a:pos x="51" y="29"/>
                </a:cxn>
                <a:cxn ang="0">
                  <a:pos x="47" y="27"/>
                </a:cxn>
                <a:cxn ang="0">
                  <a:pos x="43" y="25"/>
                </a:cxn>
                <a:cxn ang="0">
                  <a:pos x="38" y="24"/>
                </a:cxn>
                <a:cxn ang="0">
                  <a:pos x="34" y="21"/>
                </a:cxn>
                <a:cxn ang="0">
                  <a:pos x="29" y="18"/>
                </a:cxn>
                <a:cxn ang="0">
                  <a:pos x="24" y="16"/>
                </a:cxn>
                <a:cxn ang="0">
                  <a:pos x="20" y="15"/>
                </a:cxn>
                <a:cxn ang="0">
                  <a:pos x="16" y="13"/>
                </a:cxn>
                <a:cxn ang="0">
                  <a:pos x="12" y="12"/>
                </a:cxn>
                <a:cxn ang="0">
                  <a:pos x="8" y="10"/>
                </a:cxn>
                <a:cxn ang="0">
                  <a:pos x="6" y="10"/>
                </a:cxn>
                <a:cxn ang="0">
                  <a:pos x="3" y="6"/>
                </a:cxn>
                <a:cxn ang="0">
                  <a:pos x="0" y="3"/>
                </a:cxn>
                <a:cxn ang="0">
                  <a:pos x="0" y="0"/>
                </a:cxn>
                <a:cxn ang="0">
                  <a:pos x="4" y="0"/>
                </a:cxn>
                <a:cxn ang="0">
                  <a:pos x="4" y="0"/>
                </a:cxn>
              </a:cxnLst>
              <a:rect l="0" t="0" r="r" b="b"/>
              <a:pathLst>
                <a:path w="78" h="38">
                  <a:moveTo>
                    <a:pt x="4" y="0"/>
                  </a:moveTo>
                  <a:lnTo>
                    <a:pt x="6" y="1"/>
                  </a:lnTo>
                  <a:lnTo>
                    <a:pt x="10" y="2"/>
                  </a:lnTo>
                  <a:lnTo>
                    <a:pt x="15" y="4"/>
                  </a:lnTo>
                  <a:lnTo>
                    <a:pt x="20" y="5"/>
                  </a:lnTo>
                  <a:lnTo>
                    <a:pt x="24" y="6"/>
                  </a:lnTo>
                  <a:lnTo>
                    <a:pt x="30" y="10"/>
                  </a:lnTo>
                  <a:lnTo>
                    <a:pt x="35" y="11"/>
                  </a:lnTo>
                  <a:lnTo>
                    <a:pt x="40" y="13"/>
                  </a:lnTo>
                  <a:lnTo>
                    <a:pt x="46" y="14"/>
                  </a:lnTo>
                  <a:lnTo>
                    <a:pt x="51" y="16"/>
                  </a:lnTo>
                  <a:lnTo>
                    <a:pt x="57" y="18"/>
                  </a:lnTo>
                  <a:lnTo>
                    <a:pt x="62" y="20"/>
                  </a:lnTo>
                  <a:lnTo>
                    <a:pt x="66" y="21"/>
                  </a:lnTo>
                  <a:lnTo>
                    <a:pt x="70" y="24"/>
                  </a:lnTo>
                  <a:lnTo>
                    <a:pt x="73" y="24"/>
                  </a:lnTo>
                  <a:lnTo>
                    <a:pt x="75" y="26"/>
                  </a:lnTo>
                  <a:lnTo>
                    <a:pt x="77" y="27"/>
                  </a:lnTo>
                  <a:lnTo>
                    <a:pt x="78" y="30"/>
                  </a:lnTo>
                  <a:lnTo>
                    <a:pt x="78" y="32"/>
                  </a:lnTo>
                  <a:lnTo>
                    <a:pt x="77" y="34"/>
                  </a:lnTo>
                  <a:lnTo>
                    <a:pt x="75" y="36"/>
                  </a:lnTo>
                  <a:lnTo>
                    <a:pt x="73" y="38"/>
                  </a:lnTo>
                  <a:lnTo>
                    <a:pt x="70" y="38"/>
                  </a:lnTo>
                  <a:lnTo>
                    <a:pt x="67" y="37"/>
                  </a:lnTo>
                  <a:lnTo>
                    <a:pt x="64" y="36"/>
                  </a:lnTo>
                  <a:lnTo>
                    <a:pt x="62" y="33"/>
                  </a:lnTo>
                  <a:lnTo>
                    <a:pt x="59" y="32"/>
                  </a:lnTo>
                  <a:lnTo>
                    <a:pt x="54" y="30"/>
                  </a:lnTo>
                  <a:lnTo>
                    <a:pt x="51" y="29"/>
                  </a:lnTo>
                  <a:lnTo>
                    <a:pt x="47" y="27"/>
                  </a:lnTo>
                  <a:lnTo>
                    <a:pt x="43" y="25"/>
                  </a:lnTo>
                  <a:lnTo>
                    <a:pt x="38" y="24"/>
                  </a:lnTo>
                  <a:lnTo>
                    <a:pt x="34" y="21"/>
                  </a:lnTo>
                  <a:lnTo>
                    <a:pt x="29" y="18"/>
                  </a:lnTo>
                  <a:lnTo>
                    <a:pt x="24" y="16"/>
                  </a:lnTo>
                  <a:lnTo>
                    <a:pt x="20" y="15"/>
                  </a:lnTo>
                  <a:lnTo>
                    <a:pt x="16" y="13"/>
                  </a:lnTo>
                  <a:lnTo>
                    <a:pt x="12" y="12"/>
                  </a:lnTo>
                  <a:lnTo>
                    <a:pt x="8" y="10"/>
                  </a:lnTo>
                  <a:lnTo>
                    <a:pt x="6" y="10"/>
                  </a:lnTo>
                  <a:lnTo>
                    <a:pt x="3" y="6"/>
                  </a:lnTo>
                  <a:lnTo>
                    <a:pt x="0" y="3"/>
                  </a:lnTo>
                  <a:lnTo>
                    <a:pt x="0" y="0"/>
                  </a:lnTo>
                  <a:lnTo>
                    <a:pt x="4" y="0"/>
                  </a:lnTo>
                  <a:lnTo>
                    <a:pt x="4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7" name="Freeform 133"/>
            <p:cNvSpPr>
              <a:spLocks/>
            </p:cNvSpPr>
            <p:nvPr/>
          </p:nvSpPr>
          <p:spPr bwMode="auto">
            <a:xfrm>
              <a:off x="5596" y="3809"/>
              <a:ext cx="26" cy="31"/>
            </a:xfrm>
            <a:custGeom>
              <a:avLst/>
              <a:gdLst/>
              <a:ahLst/>
              <a:cxnLst>
                <a:cxn ang="0">
                  <a:pos x="25" y="10"/>
                </a:cxn>
                <a:cxn ang="0">
                  <a:pos x="23" y="10"/>
                </a:cxn>
                <a:cxn ang="0">
                  <a:pos x="19" y="10"/>
                </a:cxn>
                <a:cxn ang="0">
                  <a:pos x="17" y="11"/>
                </a:cxn>
                <a:cxn ang="0">
                  <a:pos x="17" y="12"/>
                </a:cxn>
                <a:cxn ang="0">
                  <a:pos x="14" y="13"/>
                </a:cxn>
                <a:cxn ang="0">
                  <a:pos x="12" y="14"/>
                </a:cxn>
                <a:cxn ang="0">
                  <a:pos x="11" y="15"/>
                </a:cxn>
                <a:cxn ang="0">
                  <a:pos x="10" y="18"/>
                </a:cxn>
                <a:cxn ang="0">
                  <a:pos x="10" y="21"/>
                </a:cxn>
                <a:cxn ang="0">
                  <a:pos x="11" y="25"/>
                </a:cxn>
                <a:cxn ang="0">
                  <a:pos x="10" y="28"/>
                </a:cxn>
                <a:cxn ang="0">
                  <a:pos x="9" y="30"/>
                </a:cxn>
                <a:cxn ang="0">
                  <a:pos x="7" y="31"/>
                </a:cxn>
                <a:cxn ang="0">
                  <a:pos x="5" y="31"/>
                </a:cxn>
                <a:cxn ang="0">
                  <a:pos x="3" y="30"/>
                </a:cxn>
                <a:cxn ang="0">
                  <a:pos x="2" y="29"/>
                </a:cxn>
                <a:cxn ang="0">
                  <a:pos x="0" y="27"/>
                </a:cxn>
                <a:cxn ang="0">
                  <a:pos x="0" y="24"/>
                </a:cxn>
                <a:cxn ang="0">
                  <a:pos x="0" y="19"/>
                </a:cxn>
                <a:cxn ang="0">
                  <a:pos x="0" y="16"/>
                </a:cxn>
                <a:cxn ang="0">
                  <a:pos x="1" y="13"/>
                </a:cxn>
                <a:cxn ang="0">
                  <a:pos x="2" y="11"/>
                </a:cxn>
                <a:cxn ang="0">
                  <a:pos x="5" y="9"/>
                </a:cxn>
                <a:cxn ang="0">
                  <a:pos x="9" y="6"/>
                </a:cxn>
                <a:cxn ang="0">
                  <a:pos x="11" y="4"/>
                </a:cxn>
                <a:cxn ang="0">
                  <a:pos x="14" y="3"/>
                </a:cxn>
                <a:cxn ang="0">
                  <a:pos x="16" y="2"/>
                </a:cxn>
                <a:cxn ang="0">
                  <a:pos x="19" y="1"/>
                </a:cxn>
                <a:cxn ang="0">
                  <a:pos x="23" y="0"/>
                </a:cxn>
                <a:cxn ang="0">
                  <a:pos x="26" y="2"/>
                </a:cxn>
                <a:cxn ang="0">
                  <a:pos x="26" y="4"/>
                </a:cxn>
                <a:cxn ang="0">
                  <a:pos x="26" y="5"/>
                </a:cxn>
                <a:cxn ang="0">
                  <a:pos x="26" y="7"/>
                </a:cxn>
                <a:cxn ang="0">
                  <a:pos x="25" y="10"/>
                </a:cxn>
                <a:cxn ang="0">
                  <a:pos x="25" y="10"/>
                </a:cxn>
              </a:cxnLst>
              <a:rect l="0" t="0" r="r" b="b"/>
              <a:pathLst>
                <a:path w="26" h="31">
                  <a:moveTo>
                    <a:pt x="25" y="10"/>
                  </a:moveTo>
                  <a:lnTo>
                    <a:pt x="23" y="10"/>
                  </a:lnTo>
                  <a:lnTo>
                    <a:pt x="19" y="10"/>
                  </a:lnTo>
                  <a:lnTo>
                    <a:pt x="17" y="11"/>
                  </a:lnTo>
                  <a:lnTo>
                    <a:pt x="17" y="12"/>
                  </a:lnTo>
                  <a:lnTo>
                    <a:pt x="14" y="13"/>
                  </a:lnTo>
                  <a:lnTo>
                    <a:pt x="12" y="14"/>
                  </a:lnTo>
                  <a:lnTo>
                    <a:pt x="11" y="15"/>
                  </a:lnTo>
                  <a:lnTo>
                    <a:pt x="10" y="18"/>
                  </a:lnTo>
                  <a:lnTo>
                    <a:pt x="10" y="21"/>
                  </a:lnTo>
                  <a:lnTo>
                    <a:pt x="11" y="25"/>
                  </a:lnTo>
                  <a:lnTo>
                    <a:pt x="10" y="28"/>
                  </a:lnTo>
                  <a:lnTo>
                    <a:pt x="9" y="30"/>
                  </a:lnTo>
                  <a:lnTo>
                    <a:pt x="7" y="31"/>
                  </a:lnTo>
                  <a:lnTo>
                    <a:pt x="5" y="31"/>
                  </a:lnTo>
                  <a:lnTo>
                    <a:pt x="3" y="30"/>
                  </a:lnTo>
                  <a:lnTo>
                    <a:pt x="2" y="29"/>
                  </a:lnTo>
                  <a:lnTo>
                    <a:pt x="0" y="27"/>
                  </a:lnTo>
                  <a:lnTo>
                    <a:pt x="0" y="24"/>
                  </a:lnTo>
                  <a:lnTo>
                    <a:pt x="0" y="19"/>
                  </a:lnTo>
                  <a:lnTo>
                    <a:pt x="0" y="16"/>
                  </a:lnTo>
                  <a:lnTo>
                    <a:pt x="1" y="13"/>
                  </a:lnTo>
                  <a:lnTo>
                    <a:pt x="2" y="11"/>
                  </a:lnTo>
                  <a:lnTo>
                    <a:pt x="5" y="9"/>
                  </a:lnTo>
                  <a:lnTo>
                    <a:pt x="9" y="6"/>
                  </a:lnTo>
                  <a:lnTo>
                    <a:pt x="11" y="4"/>
                  </a:lnTo>
                  <a:lnTo>
                    <a:pt x="14" y="3"/>
                  </a:lnTo>
                  <a:lnTo>
                    <a:pt x="16" y="2"/>
                  </a:lnTo>
                  <a:lnTo>
                    <a:pt x="19" y="1"/>
                  </a:lnTo>
                  <a:lnTo>
                    <a:pt x="23" y="0"/>
                  </a:lnTo>
                  <a:lnTo>
                    <a:pt x="26" y="2"/>
                  </a:lnTo>
                  <a:lnTo>
                    <a:pt x="26" y="4"/>
                  </a:lnTo>
                  <a:lnTo>
                    <a:pt x="26" y="5"/>
                  </a:lnTo>
                  <a:lnTo>
                    <a:pt x="26" y="7"/>
                  </a:lnTo>
                  <a:lnTo>
                    <a:pt x="25" y="10"/>
                  </a:lnTo>
                  <a:lnTo>
                    <a:pt x="25" y="1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8" name="Freeform 134"/>
            <p:cNvSpPr>
              <a:spLocks/>
            </p:cNvSpPr>
            <p:nvPr/>
          </p:nvSpPr>
          <p:spPr bwMode="auto">
            <a:xfrm>
              <a:off x="5771" y="3564"/>
              <a:ext cx="61" cy="223"/>
            </a:xfrm>
            <a:custGeom>
              <a:avLst/>
              <a:gdLst/>
              <a:ahLst/>
              <a:cxnLst>
                <a:cxn ang="0">
                  <a:pos x="27" y="10"/>
                </a:cxn>
                <a:cxn ang="0">
                  <a:pos x="26" y="15"/>
                </a:cxn>
                <a:cxn ang="0">
                  <a:pos x="24" y="23"/>
                </a:cxn>
                <a:cxn ang="0">
                  <a:pos x="23" y="33"/>
                </a:cxn>
                <a:cxn ang="0">
                  <a:pos x="21" y="41"/>
                </a:cxn>
                <a:cxn ang="0">
                  <a:pos x="19" y="50"/>
                </a:cxn>
                <a:cxn ang="0">
                  <a:pos x="18" y="59"/>
                </a:cxn>
                <a:cxn ang="0">
                  <a:pos x="18" y="66"/>
                </a:cxn>
                <a:cxn ang="0">
                  <a:pos x="19" y="73"/>
                </a:cxn>
                <a:cxn ang="0">
                  <a:pos x="21" y="78"/>
                </a:cxn>
                <a:cxn ang="0">
                  <a:pos x="24" y="84"/>
                </a:cxn>
                <a:cxn ang="0">
                  <a:pos x="26" y="88"/>
                </a:cxn>
                <a:cxn ang="0">
                  <a:pos x="29" y="92"/>
                </a:cxn>
                <a:cxn ang="0">
                  <a:pos x="31" y="97"/>
                </a:cxn>
                <a:cxn ang="0">
                  <a:pos x="35" y="102"/>
                </a:cxn>
                <a:cxn ang="0">
                  <a:pos x="39" y="107"/>
                </a:cxn>
                <a:cxn ang="0">
                  <a:pos x="43" y="115"/>
                </a:cxn>
                <a:cxn ang="0">
                  <a:pos x="50" y="124"/>
                </a:cxn>
                <a:cxn ang="0">
                  <a:pos x="53" y="132"/>
                </a:cxn>
                <a:cxn ang="0">
                  <a:pos x="56" y="142"/>
                </a:cxn>
                <a:cxn ang="0">
                  <a:pos x="58" y="151"/>
                </a:cxn>
                <a:cxn ang="0">
                  <a:pos x="61" y="159"/>
                </a:cxn>
                <a:cxn ang="0">
                  <a:pos x="61" y="170"/>
                </a:cxn>
                <a:cxn ang="0">
                  <a:pos x="61" y="181"/>
                </a:cxn>
                <a:cxn ang="0">
                  <a:pos x="61" y="196"/>
                </a:cxn>
                <a:cxn ang="0">
                  <a:pos x="59" y="210"/>
                </a:cxn>
                <a:cxn ang="0">
                  <a:pos x="57" y="219"/>
                </a:cxn>
                <a:cxn ang="0">
                  <a:pos x="55" y="223"/>
                </a:cxn>
                <a:cxn ang="0">
                  <a:pos x="52" y="223"/>
                </a:cxn>
                <a:cxn ang="0">
                  <a:pos x="50" y="218"/>
                </a:cxn>
                <a:cxn ang="0">
                  <a:pos x="49" y="208"/>
                </a:cxn>
                <a:cxn ang="0">
                  <a:pos x="48" y="196"/>
                </a:cxn>
                <a:cxn ang="0">
                  <a:pos x="48" y="182"/>
                </a:cxn>
                <a:cxn ang="0">
                  <a:pos x="46" y="173"/>
                </a:cxn>
                <a:cxn ang="0">
                  <a:pos x="44" y="165"/>
                </a:cxn>
                <a:cxn ang="0">
                  <a:pos x="42" y="156"/>
                </a:cxn>
                <a:cxn ang="0">
                  <a:pos x="40" y="149"/>
                </a:cxn>
                <a:cxn ang="0">
                  <a:pos x="36" y="141"/>
                </a:cxn>
                <a:cxn ang="0">
                  <a:pos x="32" y="133"/>
                </a:cxn>
                <a:cxn ang="0">
                  <a:pos x="27" y="125"/>
                </a:cxn>
                <a:cxn ang="0">
                  <a:pos x="23" y="117"/>
                </a:cxn>
                <a:cxn ang="0">
                  <a:pos x="17" y="112"/>
                </a:cxn>
                <a:cxn ang="0">
                  <a:pos x="14" y="105"/>
                </a:cxn>
                <a:cxn ang="0">
                  <a:pos x="11" y="101"/>
                </a:cxn>
                <a:cxn ang="0">
                  <a:pos x="8" y="94"/>
                </a:cxn>
                <a:cxn ang="0">
                  <a:pos x="4" y="89"/>
                </a:cxn>
                <a:cxn ang="0">
                  <a:pos x="3" y="83"/>
                </a:cxn>
                <a:cxn ang="0">
                  <a:pos x="1" y="76"/>
                </a:cxn>
                <a:cxn ang="0">
                  <a:pos x="0" y="70"/>
                </a:cxn>
                <a:cxn ang="0">
                  <a:pos x="0" y="61"/>
                </a:cxn>
                <a:cxn ang="0">
                  <a:pos x="3" y="51"/>
                </a:cxn>
                <a:cxn ang="0">
                  <a:pos x="6" y="41"/>
                </a:cxn>
                <a:cxn ang="0">
                  <a:pos x="10" y="33"/>
                </a:cxn>
                <a:cxn ang="0">
                  <a:pos x="13" y="23"/>
                </a:cxn>
                <a:cxn ang="0">
                  <a:pos x="16" y="15"/>
                </a:cxn>
                <a:cxn ang="0">
                  <a:pos x="18" y="9"/>
                </a:cxn>
                <a:cxn ang="0">
                  <a:pos x="21" y="5"/>
                </a:cxn>
                <a:cxn ang="0">
                  <a:pos x="23" y="0"/>
                </a:cxn>
                <a:cxn ang="0">
                  <a:pos x="26" y="0"/>
                </a:cxn>
                <a:cxn ang="0">
                  <a:pos x="28" y="5"/>
                </a:cxn>
                <a:cxn ang="0">
                  <a:pos x="28" y="9"/>
                </a:cxn>
              </a:cxnLst>
              <a:rect l="0" t="0" r="r" b="b"/>
              <a:pathLst>
                <a:path w="61" h="223">
                  <a:moveTo>
                    <a:pt x="28" y="9"/>
                  </a:moveTo>
                  <a:lnTo>
                    <a:pt x="27" y="10"/>
                  </a:lnTo>
                  <a:lnTo>
                    <a:pt x="27" y="13"/>
                  </a:lnTo>
                  <a:lnTo>
                    <a:pt x="26" y="15"/>
                  </a:lnTo>
                  <a:lnTo>
                    <a:pt x="26" y="20"/>
                  </a:lnTo>
                  <a:lnTo>
                    <a:pt x="24" y="23"/>
                  </a:lnTo>
                  <a:lnTo>
                    <a:pt x="24" y="27"/>
                  </a:lnTo>
                  <a:lnTo>
                    <a:pt x="23" y="33"/>
                  </a:lnTo>
                  <a:lnTo>
                    <a:pt x="23" y="37"/>
                  </a:lnTo>
                  <a:lnTo>
                    <a:pt x="21" y="41"/>
                  </a:lnTo>
                  <a:lnTo>
                    <a:pt x="21" y="46"/>
                  </a:lnTo>
                  <a:lnTo>
                    <a:pt x="19" y="50"/>
                  </a:lnTo>
                  <a:lnTo>
                    <a:pt x="19" y="54"/>
                  </a:lnTo>
                  <a:lnTo>
                    <a:pt x="18" y="59"/>
                  </a:lnTo>
                  <a:lnTo>
                    <a:pt x="18" y="62"/>
                  </a:lnTo>
                  <a:lnTo>
                    <a:pt x="18" y="66"/>
                  </a:lnTo>
                  <a:lnTo>
                    <a:pt x="19" y="70"/>
                  </a:lnTo>
                  <a:lnTo>
                    <a:pt x="19" y="73"/>
                  </a:lnTo>
                  <a:lnTo>
                    <a:pt x="21" y="76"/>
                  </a:lnTo>
                  <a:lnTo>
                    <a:pt x="21" y="78"/>
                  </a:lnTo>
                  <a:lnTo>
                    <a:pt x="23" y="81"/>
                  </a:lnTo>
                  <a:lnTo>
                    <a:pt x="24" y="84"/>
                  </a:lnTo>
                  <a:lnTo>
                    <a:pt x="24" y="86"/>
                  </a:lnTo>
                  <a:lnTo>
                    <a:pt x="26" y="88"/>
                  </a:lnTo>
                  <a:lnTo>
                    <a:pt x="27" y="90"/>
                  </a:lnTo>
                  <a:lnTo>
                    <a:pt x="29" y="92"/>
                  </a:lnTo>
                  <a:lnTo>
                    <a:pt x="30" y="94"/>
                  </a:lnTo>
                  <a:lnTo>
                    <a:pt x="31" y="97"/>
                  </a:lnTo>
                  <a:lnTo>
                    <a:pt x="34" y="100"/>
                  </a:lnTo>
                  <a:lnTo>
                    <a:pt x="35" y="102"/>
                  </a:lnTo>
                  <a:lnTo>
                    <a:pt x="38" y="104"/>
                  </a:lnTo>
                  <a:lnTo>
                    <a:pt x="39" y="107"/>
                  </a:lnTo>
                  <a:lnTo>
                    <a:pt x="41" y="111"/>
                  </a:lnTo>
                  <a:lnTo>
                    <a:pt x="43" y="115"/>
                  </a:lnTo>
                  <a:lnTo>
                    <a:pt x="46" y="119"/>
                  </a:lnTo>
                  <a:lnTo>
                    <a:pt x="50" y="124"/>
                  </a:lnTo>
                  <a:lnTo>
                    <a:pt x="52" y="128"/>
                  </a:lnTo>
                  <a:lnTo>
                    <a:pt x="53" y="132"/>
                  </a:lnTo>
                  <a:lnTo>
                    <a:pt x="55" y="137"/>
                  </a:lnTo>
                  <a:lnTo>
                    <a:pt x="56" y="142"/>
                  </a:lnTo>
                  <a:lnTo>
                    <a:pt x="58" y="146"/>
                  </a:lnTo>
                  <a:lnTo>
                    <a:pt x="58" y="151"/>
                  </a:lnTo>
                  <a:lnTo>
                    <a:pt x="59" y="156"/>
                  </a:lnTo>
                  <a:lnTo>
                    <a:pt x="61" y="159"/>
                  </a:lnTo>
                  <a:lnTo>
                    <a:pt x="61" y="165"/>
                  </a:lnTo>
                  <a:lnTo>
                    <a:pt x="61" y="170"/>
                  </a:lnTo>
                  <a:lnTo>
                    <a:pt x="61" y="176"/>
                  </a:lnTo>
                  <a:lnTo>
                    <a:pt x="61" y="181"/>
                  </a:lnTo>
                  <a:lnTo>
                    <a:pt x="61" y="188"/>
                  </a:lnTo>
                  <a:lnTo>
                    <a:pt x="61" y="196"/>
                  </a:lnTo>
                  <a:lnTo>
                    <a:pt x="61" y="204"/>
                  </a:lnTo>
                  <a:lnTo>
                    <a:pt x="59" y="210"/>
                  </a:lnTo>
                  <a:lnTo>
                    <a:pt x="58" y="216"/>
                  </a:lnTo>
                  <a:lnTo>
                    <a:pt x="57" y="219"/>
                  </a:lnTo>
                  <a:lnTo>
                    <a:pt x="55" y="222"/>
                  </a:lnTo>
                  <a:lnTo>
                    <a:pt x="55" y="223"/>
                  </a:lnTo>
                  <a:lnTo>
                    <a:pt x="53" y="223"/>
                  </a:lnTo>
                  <a:lnTo>
                    <a:pt x="52" y="223"/>
                  </a:lnTo>
                  <a:lnTo>
                    <a:pt x="51" y="220"/>
                  </a:lnTo>
                  <a:lnTo>
                    <a:pt x="50" y="218"/>
                  </a:lnTo>
                  <a:lnTo>
                    <a:pt x="50" y="215"/>
                  </a:lnTo>
                  <a:lnTo>
                    <a:pt x="49" y="208"/>
                  </a:lnTo>
                  <a:lnTo>
                    <a:pt x="49" y="203"/>
                  </a:lnTo>
                  <a:lnTo>
                    <a:pt x="48" y="196"/>
                  </a:lnTo>
                  <a:lnTo>
                    <a:pt x="49" y="189"/>
                  </a:lnTo>
                  <a:lnTo>
                    <a:pt x="48" y="182"/>
                  </a:lnTo>
                  <a:lnTo>
                    <a:pt x="46" y="178"/>
                  </a:lnTo>
                  <a:lnTo>
                    <a:pt x="46" y="173"/>
                  </a:lnTo>
                  <a:lnTo>
                    <a:pt x="46" y="169"/>
                  </a:lnTo>
                  <a:lnTo>
                    <a:pt x="44" y="165"/>
                  </a:lnTo>
                  <a:lnTo>
                    <a:pt x="43" y="160"/>
                  </a:lnTo>
                  <a:lnTo>
                    <a:pt x="42" y="156"/>
                  </a:lnTo>
                  <a:lnTo>
                    <a:pt x="41" y="153"/>
                  </a:lnTo>
                  <a:lnTo>
                    <a:pt x="40" y="149"/>
                  </a:lnTo>
                  <a:lnTo>
                    <a:pt x="38" y="145"/>
                  </a:lnTo>
                  <a:lnTo>
                    <a:pt x="36" y="141"/>
                  </a:lnTo>
                  <a:lnTo>
                    <a:pt x="35" y="137"/>
                  </a:lnTo>
                  <a:lnTo>
                    <a:pt x="32" y="133"/>
                  </a:lnTo>
                  <a:lnTo>
                    <a:pt x="29" y="129"/>
                  </a:lnTo>
                  <a:lnTo>
                    <a:pt x="27" y="125"/>
                  </a:lnTo>
                  <a:lnTo>
                    <a:pt x="25" y="120"/>
                  </a:lnTo>
                  <a:lnTo>
                    <a:pt x="23" y="117"/>
                  </a:lnTo>
                  <a:lnTo>
                    <a:pt x="21" y="114"/>
                  </a:lnTo>
                  <a:lnTo>
                    <a:pt x="17" y="112"/>
                  </a:lnTo>
                  <a:lnTo>
                    <a:pt x="16" y="109"/>
                  </a:lnTo>
                  <a:lnTo>
                    <a:pt x="14" y="105"/>
                  </a:lnTo>
                  <a:lnTo>
                    <a:pt x="12" y="103"/>
                  </a:lnTo>
                  <a:lnTo>
                    <a:pt x="11" y="101"/>
                  </a:lnTo>
                  <a:lnTo>
                    <a:pt x="9" y="98"/>
                  </a:lnTo>
                  <a:lnTo>
                    <a:pt x="8" y="94"/>
                  </a:lnTo>
                  <a:lnTo>
                    <a:pt x="6" y="92"/>
                  </a:lnTo>
                  <a:lnTo>
                    <a:pt x="4" y="89"/>
                  </a:lnTo>
                  <a:lnTo>
                    <a:pt x="3" y="87"/>
                  </a:lnTo>
                  <a:lnTo>
                    <a:pt x="3" y="83"/>
                  </a:lnTo>
                  <a:lnTo>
                    <a:pt x="2" y="79"/>
                  </a:lnTo>
                  <a:lnTo>
                    <a:pt x="1" y="76"/>
                  </a:lnTo>
                  <a:lnTo>
                    <a:pt x="0" y="73"/>
                  </a:lnTo>
                  <a:lnTo>
                    <a:pt x="0" y="70"/>
                  </a:lnTo>
                  <a:lnTo>
                    <a:pt x="0" y="64"/>
                  </a:lnTo>
                  <a:lnTo>
                    <a:pt x="0" y="61"/>
                  </a:lnTo>
                  <a:lnTo>
                    <a:pt x="2" y="56"/>
                  </a:lnTo>
                  <a:lnTo>
                    <a:pt x="3" y="51"/>
                  </a:lnTo>
                  <a:lnTo>
                    <a:pt x="4" y="47"/>
                  </a:lnTo>
                  <a:lnTo>
                    <a:pt x="6" y="41"/>
                  </a:lnTo>
                  <a:lnTo>
                    <a:pt x="9" y="37"/>
                  </a:lnTo>
                  <a:lnTo>
                    <a:pt x="10" y="33"/>
                  </a:lnTo>
                  <a:lnTo>
                    <a:pt x="12" y="27"/>
                  </a:lnTo>
                  <a:lnTo>
                    <a:pt x="13" y="23"/>
                  </a:lnTo>
                  <a:lnTo>
                    <a:pt x="15" y="19"/>
                  </a:lnTo>
                  <a:lnTo>
                    <a:pt x="16" y="15"/>
                  </a:lnTo>
                  <a:lnTo>
                    <a:pt x="17" y="12"/>
                  </a:lnTo>
                  <a:lnTo>
                    <a:pt x="18" y="9"/>
                  </a:lnTo>
                  <a:lnTo>
                    <a:pt x="19" y="8"/>
                  </a:lnTo>
                  <a:lnTo>
                    <a:pt x="21" y="5"/>
                  </a:lnTo>
                  <a:lnTo>
                    <a:pt x="22" y="3"/>
                  </a:lnTo>
                  <a:lnTo>
                    <a:pt x="23" y="0"/>
                  </a:lnTo>
                  <a:lnTo>
                    <a:pt x="25" y="0"/>
                  </a:lnTo>
                  <a:lnTo>
                    <a:pt x="26" y="0"/>
                  </a:lnTo>
                  <a:lnTo>
                    <a:pt x="27" y="4"/>
                  </a:lnTo>
                  <a:lnTo>
                    <a:pt x="28" y="5"/>
                  </a:lnTo>
                  <a:lnTo>
                    <a:pt x="28" y="9"/>
                  </a:lnTo>
                  <a:lnTo>
                    <a:pt x="28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59" name="Freeform 135"/>
            <p:cNvSpPr>
              <a:spLocks/>
            </p:cNvSpPr>
            <p:nvPr/>
          </p:nvSpPr>
          <p:spPr bwMode="auto">
            <a:xfrm>
              <a:off x="5816" y="3730"/>
              <a:ext cx="79" cy="29"/>
            </a:xfrm>
            <a:custGeom>
              <a:avLst/>
              <a:gdLst/>
              <a:ahLst/>
              <a:cxnLst>
                <a:cxn ang="0">
                  <a:pos x="5" y="2"/>
                </a:cxn>
                <a:cxn ang="0">
                  <a:pos x="8" y="5"/>
                </a:cxn>
                <a:cxn ang="0">
                  <a:pos x="12" y="7"/>
                </a:cxn>
                <a:cxn ang="0">
                  <a:pos x="16" y="10"/>
                </a:cxn>
                <a:cxn ang="0">
                  <a:pos x="20" y="11"/>
                </a:cxn>
                <a:cxn ang="0">
                  <a:pos x="24" y="12"/>
                </a:cxn>
                <a:cxn ang="0">
                  <a:pos x="28" y="13"/>
                </a:cxn>
                <a:cxn ang="0">
                  <a:pos x="33" y="13"/>
                </a:cxn>
                <a:cxn ang="0">
                  <a:pos x="38" y="14"/>
                </a:cxn>
                <a:cxn ang="0">
                  <a:pos x="43" y="13"/>
                </a:cxn>
                <a:cxn ang="0">
                  <a:pos x="48" y="13"/>
                </a:cxn>
                <a:cxn ang="0">
                  <a:pos x="53" y="11"/>
                </a:cxn>
                <a:cxn ang="0">
                  <a:pos x="59" y="11"/>
                </a:cxn>
                <a:cxn ang="0">
                  <a:pos x="62" y="9"/>
                </a:cxn>
                <a:cxn ang="0">
                  <a:pos x="67" y="7"/>
                </a:cxn>
                <a:cxn ang="0">
                  <a:pos x="73" y="5"/>
                </a:cxn>
                <a:cxn ang="0">
                  <a:pos x="77" y="4"/>
                </a:cxn>
                <a:cxn ang="0">
                  <a:pos x="79" y="4"/>
                </a:cxn>
                <a:cxn ang="0">
                  <a:pos x="79" y="7"/>
                </a:cxn>
                <a:cxn ang="0">
                  <a:pos x="79" y="9"/>
                </a:cxn>
                <a:cxn ang="0">
                  <a:pos x="79" y="11"/>
                </a:cxn>
                <a:cxn ang="0">
                  <a:pos x="77" y="14"/>
                </a:cxn>
                <a:cxn ang="0">
                  <a:pos x="76" y="16"/>
                </a:cxn>
                <a:cxn ang="0">
                  <a:pos x="75" y="18"/>
                </a:cxn>
                <a:cxn ang="0">
                  <a:pos x="74" y="20"/>
                </a:cxn>
                <a:cxn ang="0">
                  <a:pos x="72" y="23"/>
                </a:cxn>
                <a:cxn ang="0">
                  <a:pos x="71" y="25"/>
                </a:cxn>
                <a:cxn ang="0">
                  <a:pos x="67" y="28"/>
                </a:cxn>
                <a:cxn ang="0">
                  <a:pos x="64" y="29"/>
                </a:cxn>
                <a:cxn ang="0">
                  <a:pos x="59" y="29"/>
                </a:cxn>
                <a:cxn ang="0">
                  <a:pos x="53" y="29"/>
                </a:cxn>
                <a:cxn ang="0">
                  <a:pos x="50" y="29"/>
                </a:cxn>
                <a:cxn ang="0">
                  <a:pos x="46" y="29"/>
                </a:cxn>
                <a:cxn ang="0">
                  <a:pos x="41" y="28"/>
                </a:cxn>
                <a:cxn ang="0">
                  <a:pos x="38" y="28"/>
                </a:cxn>
                <a:cxn ang="0">
                  <a:pos x="34" y="28"/>
                </a:cxn>
                <a:cxn ang="0">
                  <a:pos x="31" y="28"/>
                </a:cxn>
                <a:cxn ang="0">
                  <a:pos x="27" y="27"/>
                </a:cxn>
                <a:cxn ang="0">
                  <a:pos x="24" y="26"/>
                </a:cxn>
                <a:cxn ang="0">
                  <a:pos x="21" y="25"/>
                </a:cxn>
                <a:cxn ang="0">
                  <a:pos x="18" y="24"/>
                </a:cxn>
                <a:cxn ang="0">
                  <a:pos x="14" y="22"/>
                </a:cxn>
                <a:cxn ang="0">
                  <a:pos x="11" y="19"/>
                </a:cxn>
                <a:cxn ang="0">
                  <a:pos x="7" y="16"/>
                </a:cxn>
                <a:cxn ang="0">
                  <a:pos x="5" y="14"/>
                </a:cxn>
                <a:cxn ang="0">
                  <a:pos x="1" y="11"/>
                </a:cxn>
                <a:cxn ang="0">
                  <a:pos x="1" y="7"/>
                </a:cxn>
                <a:cxn ang="0">
                  <a:pos x="0" y="5"/>
                </a:cxn>
                <a:cxn ang="0">
                  <a:pos x="0" y="3"/>
                </a:cxn>
                <a:cxn ang="0">
                  <a:pos x="0" y="1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5" y="2"/>
                </a:cxn>
                <a:cxn ang="0">
                  <a:pos x="5" y="2"/>
                </a:cxn>
              </a:cxnLst>
              <a:rect l="0" t="0" r="r" b="b"/>
              <a:pathLst>
                <a:path w="79" h="29">
                  <a:moveTo>
                    <a:pt x="5" y="2"/>
                  </a:moveTo>
                  <a:lnTo>
                    <a:pt x="8" y="5"/>
                  </a:lnTo>
                  <a:lnTo>
                    <a:pt x="12" y="7"/>
                  </a:lnTo>
                  <a:lnTo>
                    <a:pt x="16" y="10"/>
                  </a:lnTo>
                  <a:lnTo>
                    <a:pt x="20" y="11"/>
                  </a:lnTo>
                  <a:lnTo>
                    <a:pt x="24" y="12"/>
                  </a:lnTo>
                  <a:lnTo>
                    <a:pt x="28" y="13"/>
                  </a:lnTo>
                  <a:lnTo>
                    <a:pt x="33" y="13"/>
                  </a:lnTo>
                  <a:lnTo>
                    <a:pt x="38" y="14"/>
                  </a:lnTo>
                  <a:lnTo>
                    <a:pt x="43" y="13"/>
                  </a:lnTo>
                  <a:lnTo>
                    <a:pt x="48" y="13"/>
                  </a:lnTo>
                  <a:lnTo>
                    <a:pt x="53" y="11"/>
                  </a:lnTo>
                  <a:lnTo>
                    <a:pt x="59" y="11"/>
                  </a:lnTo>
                  <a:lnTo>
                    <a:pt x="62" y="9"/>
                  </a:lnTo>
                  <a:lnTo>
                    <a:pt x="67" y="7"/>
                  </a:lnTo>
                  <a:lnTo>
                    <a:pt x="73" y="5"/>
                  </a:lnTo>
                  <a:lnTo>
                    <a:pt x="77" y="4"/>
                  </a:lnTo>
                  <a:lnTo>
                    <a:pt x="79" y="4"/>
                  </a:lnTo>
                  <a:lnTo>
                    <a:pt x="79" y="7"/>
                  </a:lnTo>
                  <a:lnTo>
                    <a:pt x="79" y="9"/>
                  </a:lnTo>
                  <a:lnTo>
                    <a:pt x="79" y="11"/>
                  </a:lnTo>
                  <a:lnTo>
                    <a:pt x="77" y="14"/>
                  </a:lnTo>
                  <a:lnTo>
                    <a:pt x="76" y="16"/>
                  </a:lnTo>
                  <a:lnTo>
                    <a:pt x="75" y="18"/>
                  </a:lnTo>
                  <a:lnTo>
                    <a:pt x="74" y="20"/>
                  </a:lnTo>
                  <a:lnTo>
                    <a:pt x="72" y="23"/>
                  </a:lnTo>
                  <a:lnTo>
                    <a:pt x="71" y="25"/>
                  </a:lnTo>
                  <a:lnTo>
                    <a:pt x="67" y="28"/>
                  </a:lnTo>
                  <a:lnTo>
                    <a:pt x="64" y="29"/>
                  </a:lnTo>
                  <a:lnTo>
                    <a:pt x="59" y="29"/>
                  </a:lnTo>
                  <a:lnTo>
                    <a:pt x="53" y="29"/>
                  </a:lnTo>
                  <a:lnTo>
                    <a:pt x="50" y="29"/>
                  </a:lnTo>
                  <a:lnTo>
                    <a:pt x="46" y="29"/>
                  </a:lnTo>
                  <a:lnTo>
                    <a:pt x="41" y="28"/>
                  </a:lnTo>
                  <a:lnTo>
                    <a:pt x="38" y="28"/>
                  </a:lnTo>
                  <a:lnTo>
                    <a:pt x="34" y="28"/>
                  </a:lnTo>
                  <a:lnTo>
                    <a:pt x="31" y="28"/>
                  </a:lnTo>
                  <a:lnTo>
                    <a:pt x="27" y="27"/>
                  </a:lnTo>
                  <a:lnTo>
                    <a:pt x="24" y="26"/>
                  </a:lnTo>
                  <a:lnTo>
                    <a:pt x="21" y="25"/>
                  </a:lnTo>
                  <a:lnTo>
                    <a:pt x="18" y="24"/>
                  </a:lnTo>
                  <a:lnTo>
                    <a:pt x="14" y="22"/>
                  </a:lnTo>
                  <a:lnTo>
                    <a:pt x="11" y="19"/>
                  </a:lnTo>
                  <a:lnTo>
                    <a:pt x="7" y="16"/>
                  </a:lnTo>
                  <a:lnTo>
                    <a:pt x="5" y="14"/>
                  </a:lnTo>
                  <a:lnTo>
                    <a:pt x="1" y="11"/>
                  </a:lnTo>
                  <a:lnTo>
                    <a:pt x="1" y="7"/>
                  </a:lnTo>
                  <a:lnTo>
                    <a:pt x="0" y="5"/>
                  </a:lnTo>
                  <a:lnTo>
                    <a:pt x="0" y="3"/>
                  </a:lnTo>
                  <a:lnTo>
                    <a:pt x="0" y="1"/>
                  </a:lnTo>
                  <a:lnTo>
                    <a:pt x="1" y="0"/>
                  </a:lnTo>
                  <a:lnTo>
                    <a:pt x="3" y="0"/>
                  </a:lnTo>
                  <a:lnTo>
                    <a:pt x="5" y="2"/>
                  </a:lnTo>
                  <a:lnTo>
                    <a:pt x="5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0" name="Freeform 136"/>
            <p:cNvSpPr>
              <a:spLocks/>
            </p:cNvSpPr>
            <p:nvPr/>
          </p:nvSpPr>
          <p:spPr bwMode="auto">
            <a:xfrm>
              <a:off x="5593" y="3483"/>
              <a:ext cx="251" cy="153"/>
            </a:xfrm>
            <a:custGeom>
              <a:avLst/>
              <a:gdLst/>
              <a:ahLst/>
              <a:cxnLst>
                <a:cxn ang="0">
                  <a:pos x="220" y="11"/>
                </a:cxn>
                <a:cxn ang="0">
                  <a:pos x="208" y="19"/>
                </a:cxn>
                <a:cxn ang="0">
                  <a:pos x="200" y="27"/>
                </a:cxn>
                <a:cxn ang="0">
                  <a:pos x="187" y="45"/>
                </a:cxn>
                <a:cxn ang="0">
                  <a:pos x="178" y="62"/>
                </a:cxn>
                <a:cxn ang="0">
                  <a:pos x="169" y="79"/>
                </a:cxn>
                <a:cxn ang="0">
                  <a:pos x="161" y="95"/>
                </a:cxn>
                <a:cxn ang="0">
                  <a:pos x="152" y="114"/>
                </a:cxn>
                <a:cxn ang="0">
                  <a:pos x="140" y="130"/>
                </a:cxn>
                <a:cxn ang="0">
                  <a:pos x="126" y="142"/>
                </a:cxn>
                <a:cxn ang="0">
                  <a:pos x="111" y="151"/>
                </a:cxn>
                <a:cxn ang="0">
                  <a:pos x="95" y="153"/>
                </a:cxn>
                <a:cxn ang="0">
                  <a:pos x="77" y="151"/>
                </a:cxn>
                <a:cxn ang="0">
                  <a:pos x="62" y="141"/>
                </a:cxn>
                <a:cxn ang="0">
                  <a:pos x="48" y="130"/>
                </a:cxn>
                <a:cxn ang="0">
                  <a:pos x="38" y="117"/>
                </a:cxn>
                <a:cxn ang="0">
                  <a:pos x="26" y="105"/>
                </a:cxn>
                <a:cxn ang="0">
                  <a:pos x="14" y="91"/>
                </a:cxn>
                <a:cxn ang="0">
                  <a:pos x="2" y="79"/>
                </a:cxn>
                <a:cxn ang="0">
                  <a:pos x="0" y="71"/>
                </a:cxn>
                <a:cxn ang="0">
                  <a:pos x="3" y="66"/>
                </a:cxn>
                <a:cxn ang="0">
                  <a:pos x="12" y="72"/>
                </a:cxn>
                <a:cxn ang="0">
                  <a:pos x="23" y="84"/>
                </a:cxn>
                <a:cxn ang="0">
                  <a:pos x="34" y="94"/>
                </a:cxn>
                <a:cxn ang="0">
                  <a:pos x="45" y="104"/>
                </a:cxn>
                <a:cxn ang="0">
                  <a:pos x="57" y="114"/>
                </a:cxn>
                <a:cxn ang="0">
                  <a:pos x="71" y="125"/>
                </a:cxn>
                <a:cxn ang="0">
                  <a:pos x="83" y="130"/>
                </a:cxn>
                <a:cxn ang="0">
                  <a:pos x="97" y="133"/>
                </a:cxn>
                <a:cxn ang="0">
                  <a:pos x="110" y="131"/>
                </a:cxn>
                <a:cxn ang="0">
                  <a:pos x="123" y="125"/>
                </a:cxn>
                <a:cxn ang="0">
                  <a:pos x="133" y="115"/>
                </a:cxn>
                <a:cxn ang="0">
                  <a:pos x="143" y="99"/>
                </a:cxn>
                <a:cxn ang="0">
                  <a:pos x="152" y="80"/>
                </a:cxn>
                <a:cxn ang="0">
                  <a:pos x="160" y="62"/>
                </a:cxn>
                <a:cxn ang="0">
                  <a:pos x="167" y="45"/>
                </a:cxn>
                <a:cxn ang="0">
                  <a:pos x="178" y="26"/>
                </a:cxn>
                <a:cxn ang="0">
                  <a:pos x="188" y="12"/>
                </a:cxn>
                <a:cxn ang="0">
                  <a:pos x="195" y="7"/>
                </a:cxn>
                <a:cxn ang="0">
                  <a:pos x="207" y="3"/>
                </a:cxn>
                <a:cxn ang="0">
                  <a:pos x="219" y="1"/>
                </a:cxn>
                <a:cxn ang="0">
                  <a:pos x="230" y="0"/>
                </a:cxn>
                <a:cxn ang="0">
                  <a:pos x="239" y="1"/>
                </a:cxn>
                <a:cxn ang="0">
                  <a:pos x="249" y="3"/>
                </a:cxn>
                <a:cxn ang="0">
                  <a:pos x="250" y="6"/>
                </a:cxn>
                <a:cxn ang="0">
                  <a:pos x="243" y="7"/>
                </a:cxn>
                <a:cxn ang="0">
                  <a:pos x="234" y="7"/>
                </a:cxn>
                <a:cxn ang="0">
                  <a:pos x="228" y="9"/>
                </a:cxn>
              </a:cxnLst>
              <a:rect l="0" t="0" r="r" b="b"/>
              <a:pathLst>
                <a:path w="251" h="153">
                  <a:moveTo>
                    <a:pt x="228" y="9"/>
                  </a:moveTo>
                  <a:lnTo>
                    <a:pt x="224" y="10"/>
                  </a:lnTo>
                  <a:lnTo>
                    <a:pt x="220" y="11"/>
                  </a:lnTo>
                  <a:lnTo>
                    <a:pt x="216" y="13"/>
                  </a:lnTo>
                  <a:lnTo>
                    <a:pt x="213" y="15"/>
                  </a:lnTo>
                  <a:lnTo>
                    <a:pt x="208" y="19"/>
                  </a:lnTo>
                  <a:lnTo>
                    <a:pt x="205" y="21"/>
                  </a:lnTo>
                  <a:lnTo>
                    <a:pt x="202" y="24"/>
                  </a:lnTo>
                  <a:lnTo>
                    <a:pt x="200" y="27"/>
                  </a:lnTo>
                  <a:lnTo>
                    <a:pt x="195" y="34"/>
                  </a:lnTo>
                  <a:lnTo>
                    <a:pt x="191" y="39"/>
                  </a:lnTo>
                  <a:lnTo>
                    <a:pt x="187" y="45"/>
                  </a:lnTo>
                  <a:lnTo>
                    <a:pt x="184" y="50"/>
                  </a:lnTo>
                  <a:lnTo>
                    <a:pt x="181" y="55"/>
                  </a:lnTo>
                  <a:lnTo>
                    <a:pt x="178" y="62"/>
                  </a:lnTo>
                  <a:lnTo>
                    <a:pt x="175" y="67"/>
                  </a:lnTo>
                  <a:lnTo>
                    <a:pt x="173" y="73"/>
                  </a:lnTo>
                  <a:lnTo>
                    <a:pt x="169" y="79"/>
                  </a:lnTo>
                  <a:lnTo>
                    <a:pt x="167" y="85"/>
                  </a:lnTo>
                  <a:lnTo>
                    <a:pt x="164" y="90"/>
                  </a:lnTo>
                  <a:lnTo>
                    <a:pt x="161" y="95"/>
                  </a:lnTo>
                  <a:lnTo>
                    <a:pt x="159" y="102"/>
                  </a:lnTo>
                  <a:lnTo>
                    <a:pt x="155" y="107"/>
                  </a:lnTo>
                  <a:lnTo>
                    <a:pt x="152" y="114"/>
                  </a:lnTo>
                  <a:lnTo>
                    <a:pt x="148" y="119"/>
                  </a:lnTo>
                  <a:lnTo>
                    <a:pt x="143" y="125"/>
                  </a:lnTo>
                  <a:lnTo>
                    <a:pt x="140" y="130"/>
                  </a:lnTo>
                  <a:lnTo>
                    <a:pt x="135" y="133"/>
                  </a:lnTo>
                  <a:lnTo>
                    <a:pt x="132" y="139"/>
                  </a:lnTo>
                  <a:lnTo>
                    <a:pt x="126" y="142"/>
                  </a:lnTo>
                  <a:lnTo>
                    <a:pt x="122" y="145"/>
                  </a:lnTo>
                  <a:lnTo>
                    <a:pt x="116" y="147"/>
                  </a:lnTo>
                  <a:lnTo>
                    <a:pt x="111" y="151"/>
                  </a:lnTo>
                  <a:lnTo>
                    <a:pt x="106" y="152"/>
                  </a:lnTo>
                  <a:lnTo>
                    <a:pt x="100" y="153"/>
                  </a:lnTo>
                  <a:lnTo>
                    <a:pt x="95" y="153"/>
                  </a:lnTo>
                  <a:lnTo>
                    <a:pt x="89" y="153"/>
                  </a:lnTo>
                  <a:lnTo>
                    <a:pt x="83" y="152"/>
                  </a:lnTo>
                  <a:lnTo>
                    <a:pt x="77" y="151"/>
                  </a:lnTo>
                  <a:lnTo>
                    <a:pt x="72" y="148"/>
                  </a:lnTo>
                  <a:lnTo>
                    <a:pt x="67" y="145"/>
                  </a:lnTo>
                  <a:lnTo>
                    <a:pt x="62" y="141"/>
                  </a:lnTo>
                  <a:lnTo>
                    <a:pt x="57" y="137"/>
                  </a:lnTo>
                  <a:lnTo>
                    <a:pt x="53" y="133"/>
                  </a:lnTo>
                  <a:lnTo>
                    <a:pt x="48" y="130"/>
                  </a:lnTo>
                  <a:lnTo>
                    <a:pt x="45" y="125"/>
                  </a:lnTo>
                  <a:lnTo>
                    <a:pt x="41" y="121"/>
                  </a:lnTo>
                  <a:lnTo>
                    <a:pt x="38" y="117"/>
                  </a:lnTo>
                  <a:lnTo>
                    <a:pt x="33" y="114"/>
                  </a:lnTo>
                  <a:lnTo>
                    <a:pt x="29" y="108"/>
                  </a:lnTo>
                  <a:lnTo>
                    <a:pt x="26" y="105"/>
                  </a:lnTo>
                  <a:lnTo>
                    <a:pt x="21" y="100"/>
                  </a:lnTo>
                  <a:lnTo>
                    <a:pt x="18" y="96"/>
                  </a:lnTo>
                  <a:lnTo>
                    <a:pt x="14" y="91"/>
                  </a:lnTo>
                  <a:lnTo>
                    <a:pt x="10" y="88"/>
                  </a:lnTo>
                  <a:lnTo>
                    <a:pt x="5" y="82"/>
                  </a:lnTo>
                  <a:lnTo>
                    <a:pt x="2" y="79"/>
                  </a:lnTo>
                  <a:lnTo>
                    <a:pt x="0" y="76"/>
                  </a:lnTo>
                  <a:lnTo>
                    <a:pt x="0" y="73"/>
                  </a:lnTo>
                  <a:lnTo>
                    <a:pt x="0" y="71"/>
                  </a:lnTo>
                  <a:lnTo>
                    <a:pt x="0" y="68"/>
                  </a:lnTo>
                  <a:lnTo>
                    <a:pt x="2" y="67"/>
                  </a:lnTo>
                  <a:lnTo>
                    <a:pt x="3" y="66"/>
                  </a:lnTo>
                  <a:lnTo>
                    <a:pt x="5" y="66"/>
                  </a:lnTo>
                  <a:lnTo>
                    <a:pt x="8" y="67"/>
                  </a:lnTo>
                  <a:lnTo>
                    <a:pt x="12" y="72"/>
                  </a:lnTo>
                  <a:lnTo>
                    <a:pt x="16" y="76"/>
                  </a:lnTo>
                  <a:lnTo>
                    <a:pt x="20" y="79"/>
                  </a:lnTo>
                  <a:lnTo>
                    <a:pt x="23" y="84"/>
                  </a:lnTo>
                  <a:lnTo>
                    <a:pt x="27" y="87"/>
                  </a:lnTo>
                  <a:lnTo>
                    <a:pt x="31" y="90"/>
                  </a:lnTo>
                  <a:lnTo>
                    <a:pt x="34" y="94"/>
                  </a:lnTo>
                  <a:lnTo>
                    <a:pt x="38" y="98"/>
                  </a:lnTo>
                  <a:lnTo>
                    <a:pt x="41" y="101"/>
                  </a:lnTo>
                  <a:lnTo>
                    <a:pt x="45" y="104"/>
                  </a:lnTo>
                  <a:lnTo>
                    <a:pt x="48" y="107"/>
                  </a:lnTo>
                  <a:lnTo>
                    <a:pt x="53" y="111"/>
                  </a:lnTo>
                  <a:lnTo>
                    <a:pt x="57" y="114"/>
                  </a:lnTo>
                  <a:lnTo>
                    <a:pt x="61" y="118"/>
                  </a:lnTo>
                  <a:lnTo>
                    <a:pt x="66" y="121"/>
                  </a:lnTo>
                  <a:lnTo>
                    <a:pt x="71" y="125"/>
                  </a:lnTo>
                  <a:lnTo>
                    <a:pt x="74" y="127"/>
                  </a:lnTo>
                  <a:lnTo>
                    <a:pt x="79" y="129"/>
                  </a:lnTo>
                  <a:lnTo>
                    <a:pt x="83" y="130"/>
                  </a:lnTo>
                  <a:lnTo>
                    <a:pt x="88" y="131"/>
                  </a:lnTo>
                  <a:lnTo>
                    <a:pt x="93" y="132"/>
                  </a:lnTo>
                  <a:lnTo>
                    <a:pt x="97" y="133"/>
                  </a:lnTo>
                  <a:lnTo>
                    <a:pt x="101" y="132"/>
                  </a:lnTo>
                  <a:lnTo>
                    <a:pt x="107" y="132"/>
                  </a:lnTo>
                  <a:lnTo>
                    <a:pt x="110" y="131"/>
                  </a:lnTo>
                  <a:lnTo>
                    <a:pt x="115" y="129"/>
                  </a:lnTo>
                  <a:lnTo>
                    <a:pt x="117" y="127"/>
                  </a:lnTo>
                  <a:lnTo>
                    <a:pt x="123" y="125"/>
                  </a:lnTo>
                  <a:lnTo>
                    <a:pt x="126" y="122"/>
                  </a:lnTo>
                  <a:lnTo>
                    <a:pt x="129" y="119"/>
                  </a:lnTo>
                  <a:lnTo>
                    <a:pt x="133" y="115"/>
                  </a:lnTo>
                  <a:lnTo>
                    <a:pt x="135" y="112"/>
                  </a:lnTo>
                  <a:lnTo>
                    <a:pt x="139" y="105"/>
                  </a:lnTo>
                  <a:lnTo>
                    <a:pt x="143" y="99"/>
                  </a:lnTo>
                  <a:lnTo>
                    <a:pt x="146" y="93"/>
                  </a:lnTo>
                  <a:lnTo>
                    <a:pt x="149" y="87"/>
                  </a:lnTo>
                  <a:lnTo>
                    <a:pt x="152" y="80"/>
                  </a:lnTo>
                  <a:lnTo>
                    <a:pt x="154" y="74"/>
                  </a:lnTo>
                  <a:lnTo>
                    <a:pt x="156" y="67"/>
                  </a:lnTo>
                  <a:lnTo>
                    <a:pt x="160" y="62"/>
                  </a:lnTo>
                  <a:lnTo>
                    <a:pt x="162" y="55"/>
                  </a:lnTo>
                  <a:lnTo>
                    <a:pt x="164" y="50"/>
                  </a:lnTo>
                  <a:lnTo>
                    <a:pt x="167" y="45"/>
                  </a:lnTo>
                  <a:lnTo>
                    <a:pt x="170" y="38"/>
                  </a:lnTo>
                  <a:lnTo>
                    <a:pt x="174" y="33"/>
                  </a:lnTo>
                  <a:lnTo>
                    <a:pt x="178" y="26"/>
                  </a:lnTo>
                  <a:lnTo>
                    <a:pt x="181" y="21"/>
                  </a:lnTo>
                  <a:lnTo>
                    <a:pt x="187" y="15"/>
                  </a:lnTo>
                  <a:lnTo>
                    <a:pt x="188" y="12"/>
                  </a:lnTo>
                  <a:lnTo>
                    <a:pt x="190" y="10"/>
                  </a:lnTo>
                  <a:lnTo>
                    <a:pt x="193" y="9"/>
                  </a:lnTo>
                  <a:lnTo>
                    <a:pt x="195" y="7"/>
                  </a:lnTo>
                  <a:lnTo>
                    <a:pt x="199" y="6"/>
                  </a:lnTo>
                  <a:lnTo>
                    <a:pt x="203" y="5"/>
                  </a:lnTo>
                  <a:lnTo>
                    <a:pt x="207" y="3"/>
                  </a:lnTo>
                  <a:lnTo>
                    <a:pt x="210" y="3"/>
                  </a:lnTo>
                  <a:lnTo>
                    <a:pt x="214" y="1"/>
                  </a:lnTo>
                  <a:lnTo>
                    <a:pt x="219" y="1"/>
                  </a:lnTo>
                  <a:lnTo>
                    <a:pt x="221" y="1"/>
                  </a:lnTo>
                  <a:lnTo>
                    <a:pt x="226" y="1"/>
                  </a:lnTo>
                  <a:lnTo>
                    <a:pt x="230" y="0"/>
                  </a:lnTo>
                  <a:lnTo>
                    <a:pt x="233" y="0"/>
                  </a:lnTo>
                  <a:lnTo>
                    <a:pt x="236" y="1"/>
                  </a:lnTo>
                  <a:lnTo>
                    <a:pt x="239" y="1"/>
                  </a:lnTo>
                  <a:lnTo>
                    <a:pt x="243" y="2"/>
                  </a:lnTo>
                  <a:lnTo>
                    <a:pt x="247" y="3"/>
                  </a:lnTo>
                  <a:lnTo>
                    <a:pt x="249" y="3"/>
                  </a:lnTo>
                  <a:lnTo>
                    <a:pt x="251" y="5"/>
                  </a:lnTo>
                  <a:lnTo>
                    <a:pt x="251" y="6"/>
                  </a:lnTo>
                  <a:lnTo>
                    <a:pt x="250" y="6"/>
                  </a:lnTo>
                  <a:lnTo>
                    <a:pt x="247" y="6"/>
                  </a:lnTo>
                  <a:lnTo>
                    <a:pt x="245" y="6"/>
                  </a:lnTo>
                  <a:lnTo>
                    <a:pt x="243" y="7"/>
                  </a:lnTo>
                  <a:lnTo>
                    <a:pt x="240" y="7"/>
                  </a:lnTo>
                  <a:lnTo>
                    <a:pt x="237" y="7"/>
                  </a:lnTo>
                  <a:lnTo>
                    <a:pt x="234" y="7"/>
                  </a:lnTo>
                  <a:lnTo>
                    <a:pt x="230" y="7"/>
                  </a:lnTo>
                  <a:lnTo>
                    <a:pt x="228" y="9"/>
                  </a:lnTo>
                  <a:lnTo>
                    <a:pt x="228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1" name="Freeform 137"/>
            <p:cNvSpPr>
              <a:spLocks/>
            </p:cNvSpPr>
            <p:nvPr/>
          </p:nvSpPr>
          <p:spPr bwMode="auto">
            <a:xfrm>
              <a:off x="5558" y="3542"/>
              <a:ext cx="44" cy="88"/>
            </a:xfrm>
            <a:custGeom>
              <a:avLst/>
              <a:gdLst/>
              <a:ahLst/>
              <a:cxnLst>
                <a:cxn ang="0">
                  <a:pos x="40" y="19"/>
                </a:cxn>
                <a:cxn ang="0">
                  <a:pos x="38" y="20"/>
                </a:cxn>
                <a:cxn ang="0">
                  <a:pos x="35" y="22"/>
                </a:cxn>
                <a:cxn ang="0">
                  <a:pos x="31" y="26"/>
                </a:cxn>
                <a:cxn ang="0">
                  <a:pos x="29" y="29"/>
                </a:cxn>
                <a:cxn ang="0">
                  <a:pos x="27" y="33"/>
                </a:cxn>
                <a:cxn ang="0">
                  <a:pos x="26" y="37"/>
                </a:cxn>
                <a:cxn ang="0">
                  <a:pos x="23" y="42"/>
                </a:cxn>
                <a:cxn ang="0">
                  <a:pos x="21" y="46"/>
                </a:cxn>
                <a:cxn ang="0">
                  <a:pos x="18" y="50"/>
                </a:cxn>
                <a:cxn ang="0">
                  <a:pos x="16" y="55"/>
                </a:cxn>
                <a:cxn ang="0">
                  <a:pos x="14" y="60"/>
                </a:cxn>
                <a:cxn ang="0">
                  <a:pos x="13" y="65"/>
                </a:cxn>
                <a:cxn ang="0">
                  <a:pos x="12" y="68"/>
                </a:cxn>
                <a:cxn ang="0">
                  <a:pos x="10" y="72"/>
                </a:cxn>
                <a:cxn ang="0">
                  <a:pos x="9" y="75"/>
                </a:cxn>
                <a:cxn ang="0">
                  <a:pos x="8" y="79"/>
                </a:cxn>
                <a:cxn ang="0">
                  <a:pos x="5" y="83"/>
                </a:cxn>
                <a:cxn ang="0">
                  <a:pos x="3" y="85"/>
                </a:cxn>
                <a:cxn ang="0">
                  <a:pos x="2" y="87"/>
                </a:cxn>
                <a:cxn ang="0">
                  <a:pos x="0" y="88"/>
                </a:cxn>
                <a:cxn ang="0">
                  <a:pos x="0" y="88"/>
                </a:cxn>
                <a:cxn ang="0">
                  <a:pos x="0" y="86"/>
                </a:cxn>
                <a:cxn ang="0">
                  <a:pos x="0" y="85"/>
                </a:cxn>
                <a:cxn ang="0">
                  <a:pos x="0" y="83"/>
                </a:cxn>
                <a:cxn ang="0">
                  <a:pos x="0" y="81"/>
                </a:cxn>
                <a:cxn ang="0">
                  <a:pos x="0" y="76"/>
                </a:cxn>
                <a:cxn ang="0">
                  <a:pos x="1" y="72"/>
                </a:cxn>
                <a:cxn ang="0">
                  <a:pos x="3" y="67"/>
                </a:cxn>
                <a:cxn ang="0">
                  <a:pos x="3" y="62"/>
                </a:cxn>
                <a:cxn ang="0">
                  <a:pos x="3" y="57"/>
                </a:cxn>
                <a:cxn ang="0">
                  <a:pos x="4" y="52"/>
                </a:cxn>
                <a:cxn ang="0">
                  <a:pos x="5" y="47"/>
                </a:cxn>
                <a:cxn ang="0">
                  <a:pos x="5" y="43"/>
                </a:cxn>
                <a:cxn ang="0">
                  <a:pos x="7" y="37"/>
                </a:cxn>
                <a:cxn ang="0">
                  <a:pos x="8" y="34"/>
                </a:cxn>
                <a:cxn ang="0">
                  <a:pos x="9" y="29"/>
                </a:cxn>
                <a:cxn ang="0">
                  <a:pos x="10" y="26"/>
                </a:cxn>
                <a:cxn ang="0">
                  <a:pos x="11" y="20"/>
                </a:cxn>
                <a:cxn ang="0">
                  <a:pos x="12" y="17"/>
                </a:cxn>
                <a:cxn ang="0">
                  <a:pos x="14" y="14"/>
                </a:cxn>
                <a:cxn ang="0">
                  <a:pos x="16" y="10"/>
                </a:cxn>
                <a:cxn ang="0">
                  <a:pos x="20" y="7"/>
                </a:cxn>
                <a:cxn ang="0">
                  <a:pos x="22" y="5"/>
                </a:cxn>
                <a:cxn ang="0">
                  <a:pos x="25" y="3"/>
                </a:cxn>
                <a:cxn ang="0">
                  <a:pos x="28" y="1"/>
                </a:cxn>
                <a:cxn ang="0">
                  <a:pos x="31" y="0"/>
                </a:cxn>
                <a:cxn ang="0">
                  <a:pos x="35" y="0"/>
                </a:cxn>
                <a:cxn ang="0">
                  <a:pos x="38" y="0"/>
                </a:cxn>
                <a:cxn ang="0">
                  <a:pos x="39" y="0"/>
                </a:cxn>
                <a:cxn ang="0">
                  <a:pos x="41" y="1"/>
                </a:cxn>
                <a:cxn ang="0">
                  <a:pos x="42" y="3"/>
                </a:cxn>
                <a:cxn ang="0">
                  <a:pos x="43" y="5"/>
                </a:cxn>
                <a:cxn ang="0">
                  <a:pos x="44" y="6"/>
                </a:cxn>
                <a:cxn ang="0">
                  <a:pos x="44" y="8"/>
                </a:cxn>
                <a:cxn ang="0">
                  <a:pos x="44" y="10"/>
                </a:cxn>
                <a:cxn ang="0">
                  <a:pos x="44" y="13"/>
                </a:cxn>
                <a:cxn ang="0">
                  <a:pos x="42" y="16"/>
                </a:cxn>
                <a:cxn ang="0">
                  <a:pos x="40" y="19"/>
                </a:cxn>
                <a:cxn ang="0">
                  <a:pos x="40" y="19"/>
                </a:cxn>
              </a:cxnLst>
              <a:rect l="0" t="0" r="r" b="b"/>
              <a:pathLst>
                <a:path w="44" h="88">
                  <a:moveTo>
                    <a:pt x="40" y="19"/>
                  </a:moveTo>
                  <a:lnTo>
                    <a:pt x="38" y="20"/>
                  </a:lnTo>
                  <a:lnTo>
                    <a:pt x="35" y="22"/>
                  </a:lnTo>
                  <a:lnTo>
                    <a:pt x="31" y="26"/>
                  </a:lnTo>
                  <a:lnTo>
                    <a:pt x="29" y="29"/>
                  </a:lnTo>
                  <a:lnTo>
                    <a:pt x="27" y="33"/>
                  </a:lnTo>
                  <a:lnTo>
                    <a:pt x="26" y="37"/>
                  </a:lnTo>
                  <a:lnTo>
                    <a:pt x="23" y="42"/>
                  </a:lnTo>
                  <a:lnTo>
                    <a:pt x="21" y="46"/>
                  </a:lnTo>
                  <a:lnTo>
                    <a:pt x="18" y="50"/>
                  </a:lnTo>
                  <a:lnTo>
                    <a:pt x="16" y="55"/>
                  </a:lnTo>
                  <a:lnTo>
                    <a:pt x="14" y="60"/>
                  </a:lnTo>
                  <a:lnTo>
                    <a:pt x="13" y="65"/>
                  </a:lnTo>
                  <a:lnTo>
                    <a:pt x="12" y="68"/>
                  </a:lnTo>
                  <a:lnTo>
                    <a:pt x="10" y="72"/>
                  </a:lnTo>
                  <a:lnTo>
                    <a:pt x="9" y="75"/>
                  </a:lnTo>
                  <a:lnTo>
                    <a:pt x="8" y="79"/>
                  </a:lnTo>
                  <a:lnTo>
                    <a:pt x="5" y="83"/>
                  </a:lnTo>
                  <a:lnTo>
                    <a:pt x="3" y="85"/>
                  </a:lnTo>
                  <a:lnTo>
                    <a:pt x="2" y="87"/>
                  </a:lnTo>
                  <a:lnTo>
                    <a:pt x="0" y="88"/>
                  </a:lnTo>
                  <a:lnTo>
                    <a:pt x="0" y="88"/>
                  </a:lnTo>
                  <a:lnTo>
                    <a:pt x="0" y="86"/>
                  </a:lnTo>
                  <a:lnTo>
                    <a:pt x="0" y="85"/>
                  </a:lnTo>
                  <a:lnTo>
                    <a:pt x="0" y="83"/>
                  </a:lnTo>
                  <a:lnTo>
                    <a:pt x="0" y="81"/>
                  </a:lnTo>
                  <a:lnTo>
                    <a:pt x="0" y="76"/>
                  </a:lnTo>
                  <a:lnTo>
                    <a:pt x="1" y="72"/>
                  </a:lnTo>
                  <a:lnTo>
                    <a:pt x="3" y="67"/>
                  </a:lnTo>
                  <a:lnTo>
                    <a:pt x="3" y="62"/>
                  </a:lnTo>
                  <a:lnTo>
                    <a:pt x="3" y="57"/>
                  </a:lnTo>
                  <a:lnTo>
                    <a:pt x="4" y="52"/>
                  </a:lnTo>
                  <a:lnTo>
                    <a:pt x="5" y="47"/>
                  </a:lnTo>
                  <a:lnTo>
                    <a:pt x="5" y="43"/>
                  </a:lnTo>
                  <a:lnTo>
                    <a:pt x="7" y="37"/>
                  </a:lnTo>
                  <a:lnTo>
                    <a:pt x="8" y="34"/>
                  </a:lnTo>
                  <a:lnTo>
                    <a:pt x="9" y="29"/>
                  </a:lnTo>
                  <a:lnTo>
                    <a:pt x="10" y="26"/>
                  </a:lnTo>
                  <a:lnTo>
                    <a:pt x="11" y="20"/>
                  </a:lnTo>
                  <a:lnTo>
                    <a:pt x="12" y="17"/>
                  </a:lnTo>
                  <a:lnTo>
                    <a:pt x="14" y="14"/>
                  </a:lnTo>
                  <a:lnTo>
                    <a:pt x="16" y="10"/>
                  </a:lnTo>
                  <a:lnTo>
                    <a:pt x="20" y="7"/>
                  </a:lnTo>
                  <a:lnTo>
                    <a:pt x="22" y="5"/>
                  </a:lnTo>
                  <a:lnTo>
                    <a:pt x="25" y="3"/>
                  </a:lnTo>
                  <a:lnTo>
                    <a:pt x="28" y="1"/>
                  </a:lnTo>
                  <a:lnTo>
                    <a:pt x="31" y="0"/>
                  </a:lnTo>
                  <a:lnTo>
                    <a:pt x="35" y="0"/>
                  </a:lnTo>
                  <a:lnTo>
                    <a:pt x="38" y="0"/>
                  </a:lnTo>
                  <a:lnTo>
                    <a:pt x="39" y="0"/>
                  </a:lnTo>
                  <a:lnTo>
                    <a:pt x="41" y="1"/>
                  </a:lnTo>
                  <a:lnTo>
                    <a:pt x="42" y="3"/>
                  </a:lnTo>
                  <a:lnTo>
                    <a:pt x="43" y="5"/>
                  </a:lnTo>
                  <a:lnTo>
                    <a:pt x="44" y="6"/>
                  </a:lnTo>
                  <a:lnTo>
                    <a:pt x="44" y="8"/>
                  </a:lnTo>
                  <a:lnTo>
                    <a:pt x="44" y="10"/>
                  </a:lnTo>
                  <a:lnTo>
                    <a:pt x="44" y="13"/>
                  </a:lnTo>
                  <a:lnTo>
                    <a:pt x="42" y="16"/>
                  </a:lnTo>
                  <a:lnTo>
                    <a:pt x="40" y="19"/>
                  </a:lnTo>
                  <a:lnTo>
                    <a:pt x="40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2" name="Freeform 138"/>
            <p:cNvSpPr>
              <a:spLocks/>
            </p:cNvSpPr>
            <p:nvPr/>
          </p:nvSpPr>
          <p:spPr bwMode="auto">
            <a:xfrm>
              <a:off x="5562" y="3616"/>
              <a:ext cx="219" cy="101"/>
            </a:xfrm>
            <a:custGeom>
              <a:avLst/>
              <a:gdLst/>
              <a:ahLst/>
              <a:cxnLst>
                <a:cxn ang="0">
                  <a:pos x="16" y="7"/>
                </a:cxn>
                <a:cxn ang="0">
                  <a:pos x="27" y="18"/>
                </a:cxn>
                <a:cxn ang="0">
                  <a:pos x="37" y="29"/>
                </a:cxn>
                <a:cxn ang="0">
                  <a:pos x="48" y="40"/>
                </a:cxn>
                <a:cxn ang="0">
                  <a:pos x="57" y="50"/>
                </a:cxn>
                <a:cxn ang="0">
                  <a:pos x="69" y="60"/>
                </a:cxn>
                <a:cxn ang="0">
                  <a:pos x="79" y="67"/>
                </a:cxn>
                <a:cxn ang="0">
                  <a:pos x="94" y="73"/>
                </a:cxn>
                <a:cxn ang="0">
                  <a:pos x="107" y="75"/>
                </a:cxn>
                <a:cxn ang="0">
                  <a:pos x="117" y="73"/>
                </a:cxn>
                <a:cxn ang="0">
                  <a:pos x="130" y="70"/>
                </a:cxn>
                <a:cxn ang="0">
                  <a:pos x="146" y="66"/>
                </a:cxn>
                <a:cxn ang="0">
                  <a:pos x="160" y="61"/>
                </a:cxn>
                <a:cxn ang="0">
                  <a:pos x="176" y="54"/>
                </a:cxn>
                <a:cxn ang="0">
                  <a:pos x="190" y="48"/>
                </a:cxn>
                <a:cxn ang="0">
                  <a:pos x="201" y="42"/>
                </a:cxn>
                <a:cxn ang="0">
                  <a:pos x="209" y="38"/>
                </a:cxn>
                <a:cxn ang="0">
                  <a:pos x="213" y="36"/>
                </a:cxn>
                <a:cxn ang="0">
                  <a:pos x="218" y="36"/>
                </a:cxn>
                <a:cxn ang="0">
                  <a:pos x="219" y="40"/>
                </a:cxn>
                <a:cxn ang="0">
                  <a:pos x="217" y="47"/>
                </a:cxn>
                <a:cxn ang="0">
                  <a:pos x="210" y="52"/>
                </a:cxn>
                <a:cxn ang="0">
                  <a:pos x="200" y="61"/>
                </a:cxn>
                <a:cxn ang="0">
                  <a:pos x="187" y="70"/>
                </a:cxn>
                <a:cxn ang="0">
                  <a:pos x="173" y="78"/>
                </a:cxn>
                <a:cxn ang="0">
                  <a:pos x="158" y="87"/>
                </a:cxn>
                <a:cxn ang="0">
                  <a:pos x="144" y="93"/>
                </a:cxn>
                <a:cxn ang="0">
                  <a:pos x="131" y="99"/>
                </a:cxn>
                <a:cxn ang="0">
                  <a:pos x="119" y="101"/>
                </a:cxn>
                <a:cxn ang="0">
                  <a:pos x="105" y="99"/>
                </a:cxn>
                <a:cxn ang="0">
                  <a:pos x="88" y="90"/>
                </a:cxn>
                <a:cxn ang="0">
                  <a:pos x="74" y="81"/>
                </a:cxn>
                <a:cxn ang="0">
                  <a:pos x="61" y="70"/>
                </a:cxn>
                <a:cxn ang="0">
                  <a:pos x="48" y="57"/>
                </a:cxn>
                <a:cxn ang="0">
                  <a:pos x="36" y="42"/>
                </a:cxn>
                <a:cxn ang="0">
                  <a:pos x="23" y="29"/>
                </a:cxn>
                <a:cxn ang="0">
                  <a:pos x="10" y="15"/>
                </a:cxn>
                <a:cxn ang="0">
                  <a:pos x="1" y="7"/>
                </a:cxn>
                <a:cxn ang="0">
                  <a:pos x="0" y="4"/>
                </a:cxn>
                <a:cxn ang="0">
                  <a:pos x="3" y="0"/>
                </a:cxn>
                <a:cxn ang="0">
                  <a:pos x="7" y="0"/>
                </a:cxn>
                <a:cxn ang="0">
                  <a:pos x="9" y="0"/>
                </a:cxn>
              </a:cxnLst>
              <a:rect l="0" t="0" r="r" b="b"/>
              <a:pathLst>
                <a:path w="219" h="101">
                  <a:moveTo>
                    <a:pt x="9" y="0"/>
                  </a:moveTo>
                  <a:lnTo>
                    <a:pt x="16" y="7"/>
                  </a:lnTo>
                  <a:lnTo>
                    <a:pt x="22" y="12"/>
                  </a:lnTo>
                  <a:lnTo>
                    <a:pt x="27" y="18"/>
                  </a:lnTo>
                  <a:lnTo>
                    <a:pt x="33" y="24"/>
                  </a:lnTo>
                  <a:lnTo>
                    <a:pt x="37" y="29"/>
                  </a:lnTo>
                  <a:lnTo>
                    <a:pt x="43" y="35"/>
                  </a:lnTo>
                  <a:lnTo>
                    <a:pt x="48" y="40"/>
                  </a:lnTo>
                  <a:lnTo>
                    <a:pt x="52" y="46"/>
                  </a:lnTo>
                  <a:lnTo>
                    <a:pt x="57" y="50"/>
                  </a:lnTo>
                  <a:lnTo>
                    <a:pt x="62" y="55"/>
                  </a:lnTo>
                  <a:lnTo>
                    <a:pt x="69" y="60"/>
                  </a:lnTo>
                  <a:lnTo>
                    <a:pt x="74" y="64"/>
                  </a:lnTo>
                  <a:lnTo>
                    <a:pt x="79" y="67"/>
                  </a:lnTo>
                  <a:lnTo>
                    <a:pt x="88" y="70"/>
                  </a:lnTo>
                  <a:lnTo>
                    <a:pt x="94" y="73"/>
                  </a:lnTo>
                  <a:lnTo>
                    <a:pt x="104" y="75"/>
                  </a:lnTo>
                  <a:lnTo>
                    <a:pt x="107" y="75"/>
                  </a:lnTo>
                  <a:lnTo>
                    <a:pt x="112" y="74"/>
                  </a:lnTo>
                  <a:lnTo>
                    <a:pt x="117" y="73"/>
                  </a:lnTo>
                  <a:lnTo>
                    <a:pt x="124" y="73"/>
                  </a:lnTo>
                  <a:lnTo>
                    <a:pt x="130" y="70"/>
                  </a:lnTo>
                  <a:lnTo>
                    <a:pt x="138" y="68"/>
                  </a:lnTo>
                  <a:lnTo>
                    <a:pt x="146" y="66"/>
                  </a:lnTo>
                  <a:lnTo>
                    <a:pt x="154" y="64"/>
                  </a:lnTo>
                  <a:lnTo>
                    <a:pt x="160" y="61"/>
                  </a:lnTo>
                  <a:lnTo>
                    <a:pt x="169" y="58"/>
                  </a:lnTo>
                  <a:lnTo>
                    <a:pt x="176" y="54"/>
                  </a:lnTo>
                  <a:lnTo>
                    <a:pt x="183" y="51"/>
                  </a:lnTo>
                  <a:lnTo>
                    <a:pt x="190" y="48"/>
                  </a:lnTo>
                  <a:lnTo>
                    <a:pt x="196" y="46"/>
                  </a:lnTo>
                  <a:lnTo>
                    <a:pt x="201" y="42"/>
                  </a:lnTo>
                  <a:lnTo>
                    <a:pt x="207" y="40"/>
                  </a:lnTo>
                  <a:lnTo>
                    <a:pt x="209" y="38"/>
                  </a:lnTo>
                  <a:lnTo>
                    <a:pt x="212" y="37"/>
                  </a:lnTo>
                  <a:lnTo>
                    <a:pt x="213" y="36"/>
                  </a:lnTo>
                  <a:lnTo>
                    <a:pt x="215" y="36"/>
                  </a:lnTo>
                  <a:lnTo>
                    <a:pt x="218" y="36"/>
                  </a:lnTo>
                  <a:lnTo>
                    <a:pt x="219" y="38"/>
                  </a:lnTo>
                  <a:lnTo>
                    <a:pt x="219" y="40"/>
                  </a:lnTo>
                  <a:lnTo>
                    <a:pt x="218" y="44"/>
                  </a:lnTo>
                  <a:lnTo>
                    <a:pt x="217" y="47"/>
                  </a:lnTo>
                  <a:lnTo>
                    <a:pt x="215" y="49"/>
                  </a:lnTo>
                  <a:lnTo>
                    <a:pt x="210" y="52"/>
                  </a:lnTo>
                  <a:lnTo>
                    <a:pt x="206" y="57"/>
                  </a:lnTo>
                  <a:lnTo>
                    <a:pt x="200" y="61"/>
                  </a:lnTo>
                  <a:lnTo>
                    <a:pt x="194" y="65"/>
                  </a:lnTo>
                  <a:lnTo>
                    <a:pt x="187" y="70"/>
                  </a:lnTo>
                  <a:lnTo>
                    <a:pt x="181" y="75"/>
                  </a:lnTo>
                  <a:lnTo>
                    <a:pt x="173" y="78"/>
                  </a:lnTo>
                  <a:lnTo>
                    <a:pt x="166" y="84"/>
                  </a:lnTo>
                  <a:lnTo>
                    <a:pt x="158" y="87"/>
                  </a:lnTo>
                  <a:lnTo>
                    <a:pt x="152" y="90"/>
                  </a:lnTo>
                  <a:lnTo>
                    <a:pt x="144" y="93"/>
                  </a:lnTo>
                  <a:lnTo>
                    <a:pt x="138" y="97"/>
                  </a:lnTo>
                  <a:lnTo>
                    <a:pt x="131" y="99"/>
                  </a:lnTo>
                  <a:lnTo>
                    <a:pt x="126" y="100"/>
                  </a:lnTo>
                  <a:lnTo>
                    <a:pt x="119" y="101"/>
                  </a:lnTo>
                  <a:lnTo>
                    <a:pt x="115" y="101"/>
                  </a:lnTo>
                  <a:lnTo>
                    <a:pt x="105" y="99"/>
                  </a:lnTo>
                  <a:lnTo>
                    <a:pt x="97" y="95"/>
                  </a:lnTo>
                  <a:lnTo>
                    <a:pt x="88" y="90"/>
                  </a:lnTo>
                  <a:lnTo>
                    <a:pt x="80" y="87"/>
                  </a:lnTo>
                  <a:lnTo>
                    <a:pt x="74" y="81"/>
                  </a:lnTo>
                  <a:lnTo>
                    <a:pt x="67" y="76"/>
                  </a:lnTo>
                  <a:lnTo>
                    <a:pt x="61" y="70"/>
                  </a:lnTo>
                  <a:lnTo>
                    <a:pt x="54" y="64"/>
                  </a:lnTo>
                  <a:lnTo>
                    <a:pt x="48" y="57"/>
                  </a:lnTo>
                  <a:lnTo>
                    <a:pt x="43" y="50"/>
                  </a:lnTo>
                  <a:lnTo>
                    <a:pt x="36" y="42"/>
                  </a:lnTo>
                  <a:lnTo>
                    <a:pt x="31" y="36"/>
                  </a:lnTo>
                  <a:lnTo>
                    <a:pt x="23" y="29"/>
                  </a:lnTo>
                  <a:lnTo>
                    <a:pt x="17" y="22"/>
                  </a:lnTo>
                  <a:lnTo>
                    <a:pt x="10" y="15"/>
                  </a:lnTo>
                  <a:lnTo>
                    <a:pt x="3" y="9"/>
                  </a:lnTo>
                  <a:lnTo>
                    <a:pt x="1" y="7"/>
                  </a:lnTo>
                  <a:lnTo>
                    <a:pt x="0" y="6"/>
                  </a:lnTo>
                  <a:lnTo>
                    <a:pt x="0" y="4"/>
                  </a:lnTo>
                  <a:lnTo>
                    <a:pt x="1" y="1"/>
                  </a:lnTo>
                  <a:lnTo>
                    <a:pt x="3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0"/>
                  </a:lnTo>
                  <a:lnTo>
                    <a:pt x="9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3" name="Freeform 139"/>
            <p:cNvSpPr>
              <a:spLocks/>
            </p:cNvSpPr>
            <p:nvPr/>
          </p:nvSpPr>
          <p:spPr bwMode="auto">
            <a:xfrm>
              <a:off x="5513" y="3475"/>
              <a:ext cx="71" cy="83"/>
            </a:xfrm>
            <a:custGeom>
              <a:avLst/>
              <a:gdLst/>
              <a:ahLst/>
              <a:cxnLst>
                <a:cxn ang="0">
                  <a:pos x="14" y="4"/>
                </a:cxn>
                <a:cxn ang="0">
                  <a:pos x="19" y="5"/>
                </a:cxn>
                <a:cxn ang="0">
                  <a:pos x="23" y="6"/>
                </a:cxn>
                <a:cxn ang="0">
                  <a:pos x="28" y="6"/>
                </a:cxn>
                <a:cxn ang="0">
                  <a:pos x="33" y="7"/>
                </a:cxn>
                <a:cxn ang="0">
                  <a:pos x="39" y="9"/>
                </a:cxn>
                <a:cxn ang="0">
                  <a:pos x="44" y="13"/>
                </a:cxn>
                <a:cxn ang="0">
                  <a:pos x="50" y="19"/>
                </a:cxn>
                <a:cxn ang="0">
                  <a:pos x="54" y="27"/>
                </a:cxn>
                <a:cxn ang="0">
                  <a:pos x="57" y="34"/>
                </a:cxn>
                <a:cxn ang="0">
                  <a:pos x="59" y="43"/>
                </a:cxn>
                <a:cxn ang="0">
                  <a:pos x="62" y="53"/>
                </a:cxn>
                <a:cxn ang="0">
                  <a:pos x="65" y="61"/>
                </a:cxn>
                <a:cxn ang="0">
                  <a:pos x="68" y="70"/>
                </a:cxn>
                <a:cxn ang="0">
                  <a:pos x="71" y="77"/>
                </a:cxn>
                <a:cxn ang="0">
                  <a:pos x="69" y="82"/>
                </a:cxn>
                <a:cxn ang="0">
                  <a:pos x="62" y="82"/>
                </a:cxn>
                <a:cxn ang="0">
                  <a:pos x="59" y="80"/>
                </a:cxn>
                <a:cxn ang="0">
                  <a:pos x="56" y="76"/>
                </a:cxn>
                <a:cxn ang="0">
                  <a:pos x="53" y="71"/>
                </a:cxn>
                <a:cxn ang="0">
                  <a:pos x="50" y="63"/>
                </a:cxn>
                <a:cxn ang="0">
                  <a:pos x="48" y="57"/>
                </a:cxn>
                <a:cxn ang="0">
                  <a:pos x="48" y="50"/>
                </a:cxn>
                <a:cxn ang="0">
                  <a:pos x="46" y="44"/>
                </a:cxn>
                <a:cxn ang="0">
                  <a:pos x="45" y="38"/>
                </a:cxn>
                <a:cxn ang="0">
                  <a:pos x="42" y="33"/>
                </a:cxn>
                <a:cxn ang="0">
                  <a:pos x="38" y="29"/>
                </a:cxn>
                <a:cxn ang="0">
                  <a:pos x="33" y="26"/>
                </a:cxn>
                <a:cxn ang="0">
                  <a:pos x="30" y="23"/>
                </a:cxn>
                <a:cxn ang="0">
                  <a:pos x="25" y="21"/>
                </a:cxn>
                <a:cxn ang="0">
                  <a:pos x="21" y="19"/>
                </a:cxn>
                <a:cxn ang="0">
                  <a:pos x="16" y="17"/>
                </a:cxn>
                <a:cxn ang="0">
                  <a:pos x="12" y="15"/>
                </a:cxn>
                <a:cxn ang="0">
                  <a:pos x="5" y="11"/>
                </a:cxn>
                <a:cxn ang="0">
                  <a:pos x="1" y="6"/>
                </a:cxn>
                <a:cxn ang="0">
                  <a:pos x="0" y="3"/>
                </a:cxn>
                <a:cxn ang="0">
                  <a:pos x="2" y="0"/>
                </a:cxn>
                <a:cxn ang="0">
                  <a:pos x="7" y="1"/>
                </a:cxn>
                <a:cxn ang="0">
                  <a:pos x="11" y="3"/>
                </a:cxn>
              </a:cxnLst>
              <a:rect l="0" t="0" r="r" b="b"/>
              <a:pathLst>
                <a:path w="71" h="83">
                  <a:moveTo>
                    <a:pt x="11" y="3"/>
                  </a:moveTo>
                  <a:lnTo>
                    <a:pt x="14" y="4"/>
                  </a:lnTo>
                  <a:lnTo>
                    <a:pt x="17" y="5"/>
                  </a:lnTo>
                  <a:lnTo>
                    <a:pt x="19" y="5"/>
                  </a:lnTo>
                  <a:lnTo>
                    <a:pt x="21" y="6"/>
                  </a:lnTo>
                  <a:lnTo>
                    <a:pt x="23" y="6"/>
                  </a:lnTo>
                  <a:lnTo>
                    <a:pt x="26" y="6"/>
                  </a:lnTo>
                  <a:lnTo>
                    <a:pt x="28" y="6"/>
                  </a:lnTo>
                  <a:lnTo>
                    <a:pt x="31" y="7"/>
                  </a:lnTo>
                  <a:lnTo>
                    <a:pt x="33" y="7"/>
                  </a:lnTo>
                  <a:lnTo>
                    <a:pt x="34" y="8"/>
                  </a:lnTo>
                  <a:lnTo>
                    <a:pt x="39" y="9"/>
                  </a:lnTo>
                  <a:lnTo>
                    <a:pt x="42" y="10"/>
                  </a:lnTo>
                  <a:lnTo>
                    <a:pt x="44" y="13"/>
                  </a:lnTo>
                  <a:lnTo>
                    <a:pt x="48" y="16"/>
                  </a:lnTo>
                  <a:lnTo>
                    <a:pt x="50" y="19"/>
                  </a:lnTo>
                  <a:lnTo>
                    <a:pt x="53" y="23"/>
                  </a:lnTo>
                  <a:lnTo>
                    <a:pt x="54" y="27"/>
                  </a:lnTo>
                  <a:lnTo>
                    <a:pt x="57" y="30"/>
                  </a:lnTo>
                  <a:lnTo>
                    <a:pt x="57" y="34"/>
                  </a:lnTo>
                  <a:lnTo>
                    <a:pt x="59" y="38"/>
                  </a:lnTo>
                  <a:lnTo>
                    <a:pt x="59" y="43"/>
                  </a:lnTo>
                  <a:lnTo>
                    <a:pt x="61" y="47"/>
                  </a:lnTo>
                  <a:lnTo>
                    <a:pt x="62" y="53"/>
                  </a:lnTo>
                  <a:lnTo>
                    <a:pt x="62" y="56"/>
                  </a:lnTo>
                  <a:lnTo>
                    <a:pt x="65" y="61"/>
                  </a:lnTo>
                  <a:lnTo>
                    <a:pt x="66" y="64"/>
                  </a:lnTo>
                  <a:lnTo>
                    <a:pt x="68" y="70"/>
                  </a:lnTo>
                  <a:lnTo>
                    <a:pt x="70" y="74"/>
                  </a:lnTo>
                  <a:lnTo>
                    <a:pt x="71" y="77"/>
                  </a:lnTo>
                  <a:lnTo>
                    <a:pt x="71" y="81"/>
                  </a:lnTo>
                  <a:lnTo>
                    <a:pt x="69" y="82"/>
                  </a:lnTo>
                  <a:lnTo>
                    <a:pt x="67" y="83"/>
                  </a:lnTo>
                  <a:lnTo>
                    <a:pt x="62" y="82"/>
                  </a:lnTo>
                  <a:lnTo>
                    <a:pt x="60" y="81"/>
                  </a:lnTo>
                  <a:lnTo>
                    <a:pt x="59" y="80"/>
                  </a:lnTo>
                  <a:lnTo>
                    <a:pt x="57" y="79"/>
                  </a:lnTo>
                  <a:lnTo>
                    <a:pt x="56" y="76"/>
                  </a:lnTo>
                  <a:lnTo>
                    <a:pt x="55" y="74"/>
                  </a:lnTo>
                  <a:lnTo>
                    <a:pt x="53" y="71"/>
                  </a:lnTo>
                  <a:lnTo>
                    <a:pt x="52" y="67"/>
                  </a:lnTo>
                  <a:lnTo>
                    <a:pt x="50" y="63"/>
                  </a:lnTo>
                  <a:lnTo>
                    <a:pt x="50" y="60"/>
                  </a:lnTo>
                  <a:lnTo>
                    <a:pt x="48" y="57"/>
                  </a:lnTo>
                  <a:lnTo>
                    <a:pt x="48" y="53"/>
                  </a:lnTo>
                  <a:lnTo>
                    <a:pt x="48" y="50"/>
                  </a:lnTo>
                  <a:lnTo>
                    <a:pt x="48" y="47"/>
                  </a:lnTo>
                  <a:lnTo>
                    <a:pt x="46" y="44"/>
                  </a:lnTo>
                  <a:lnTo>
                    <a:pt x="45" y="42"/>
                  </a:lnTo>
                  <a:lnTo>
                    <a:pt x="45" y="38"/>
                  </a:lnTo>
                  <a:lnTo>
                    <a:pt x="43" y="35"/>
                  </a:lnTo>
                  <a:lnTo>
                    <a:pt x="42" y="33"/>
                  </a:lnTo>
                  <a:lnTo>
                    <a:pt x="40" y="31"/>
                  </a:lnTo>
                  <a:lnTo>
                    <a:pt x="38" y="29"/>
                  </a:lnTo>
                  <a:lnTo>
                    <a:pt x="34" y="27"/>
                  </a:lnTo>
                  <a:lnTo>
                    <a:pt x="33" y="26"/>
                  </a:lnTo>
                  <a:lnTo>
                    <a:pt x="32" y="24"/>
                  </a:lnTo>
                  <a:lnTo>
                    <a:pt x="30" y="23"/>
                  </a:lnTo>
                  <a:lnTo>
                    <a:pt x="28" y="22"/>
                  </a:lnTo>
                  <a:lnTo>
                    <a:pt x="25" y="21"/>
                  </a:lnTo>
                  <a:lnTo>
                    <a:pt x="22" y="20"/>
                  </a:lnTo>
                  <a:lnTo>
                    <a:pt x="21" y="19"/>
                  </a:lnTo>
                  <a:lnTo>
                    <a:pt x="19" y="18"/>
                  </a:lnTo>
                  <a:lnTo>
                    <a:pt x="16" y="17"/>
                  </a:lnTo>
                  <a:lnTo>
                    <a:pt x="14" y="15"/>
                  </a:lnTo>
                  <a:lnTo>
                    <a:pt x="12" y="15"/>
                  </a:lnTo>
                  <a:lnTo>
                    <a:pt x="9" y="14"/>
                  </a:lnTo>
                  <a:lnTo>
                    <a:pt x="5" y="11"/>
                  </a:lnTo>
                  <a:lnTo>
                    <a:pt x="4" y="9"/>
                  </a:lnTo>
                  <a:lnTo>
                    <a:pt x="1" y="6"/>
                  </a:lnTo>
                  <a:lnTo>
                    <a:pt x="0" y="4"/>
                  </a:lnTo>
                  <a:lnTo>
                    <a:pt x="0" y="3"/>
                  </a:lnTo>
                  <a:lnTo>
                    <a:pt x="1" y="1"/>
                  </a:lnTo>
                  <a:lnTo>
                    <a:pt x="2" y="0"/>
                  </a:lnTo>
                  <a:lnTo>
                    <a:pt x="5" y="0"/>
                  </a:lnTo>
                  <a:lnTo>
                    <a:pt x="7" y="1"/>
                  </a:lnTo>
                  <a:lnTo>
                    <a:pt x="11" y="3"/>
                  </a:lnTo>
                  <a:lnTo>
                    <a:pt x="11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4" name="Freeform 140"/>
            <p:cNvSpPr>
              <a:spLocks/>
            </p:cNvSpPr>
            <p:nvPr/>
          </p:nvSpPr>
          <p:spPr bwMode="auto">
            <a:xfrm>
              <a:off x="5508" y="3550"/>
              <a:ext cx="65" cy="46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12" y="4"/>
                </a:cxn>
                <a:cxn ang="0">
                  <a:pos x="16" y="6"/>
                </a:cxn>
                <a:cxn ang="0">
                  <a:pos x="18" y="9"/>
                </a:cxn>
                <a:cxn ang="0">
                  <a:pos x="21" y="11"/>
                </a:cxn>
                <a:cxn ang="0">
                  <a:pos x="24" y="12"/>
                </a:cxn>
                <a:cxn ang="0">
                  <a:pos x="27" y="14"/>
                </a:cxn>
                <a:cxn ang="0">
                  <a:pos x="30" y="18"/>
                </a:cxn>
                <a:cxn ang="0">
                  <a:pos x="33" y="19"/>
                </a:cxn>
                <a:cxn ang="0">
                  <a:pos x="36" y="21"/>
                </a:cxn>
                <a:cxn ang="0">
                  <a:pos x="39" y="22"/>
                </a:cxn>
                <a:cxn ang="0">
                  <a:pos x="43" y="23"/>
                </a:cxn>
                <a:cxn ang="0">
                  <a:pos x="47" y="25"/>
                </a:cxn>
                <a:cxn ang="0">
                  <a:pos x="49" y="26"/>
                </a:cxn>
                <a:cxn ang="0">
                  <a:pos x="53" y="28"/>
                </a:cxn>
                <a:cxn ang="0">
                  <a:pos x="55" y="29"/>
                </a:cxn>
                <a:cxn ang="0">
                  <a:pos x="59" y="31"/>
                </a:cxn>
                <a:cxn ang="0">
                  <a:pos x="62" y="32"/>
                </a:cxn>
                <a:cxn ang="0">
                  <a:pos x="63" y="32"/>
                </a:cxn>
                <a:cxn ang="0">
                  <a:pos x="64" y="34"/>
                </a:cxn>
                <a:cxn ang="0">
                  <a:pos x="64" y="35"/>
                </a:cxn>
                <a:cxn ang="0">
                  <a:pos x="65" y="38"/>
                </a:cxn>
                <a:cxn ang="0">
                  <a:pos x="64" y="40"/>
                </a:cxn>
                <a:cxn ang="0">
                  <a:pos x="62" y="44"/>
                </a:cxn>
                <a:cxn ang="0">
                  <a:pos x="60" y="45"/>
                </a:cxn>
                <a:cxn ang="0">
                  <a:pos x="58" y="45"/>
                </a:cxn>
                <a:cxn ang="0">
                  <a:pos x="55" y="46"/>
                </a:cxn>
                <a:cxn ang="0">
                  <a:pos x="53" y="45"/>
                </a:cxn>
                <a:cxn ang="0">
                  <a:pos x="51" y="45"/>
                </a:cxn>
                <a:cxn ang="0">
                  <a:pos x="47" y="44"/>
                </a:cxn>
                <a:cxn ang="0">
                  <a:pos x="45" y="41"/>
                </a:cxn>
                <a:cxn ang="0">
                  <a:pos x="40" y="40"/>
                </a:cxn>
                <a:cxn ang="0">
                  <a:pos x="37" y="38"/>
                </a:cxn>
                <a:cxn ang="0">
                  <a:pos x="34" y="36"/>
                </a:cxn>
                <a:cxn ang="0">
                  <a:pos x="30" y="35"/>
                </a:cxn>
                <a:cxn ang="0">
                  <a:pos x="27" y="32"/>
                </a:cxn>
                <a:cxn ang="0">
                  <a:pos x="24" y="31"/>
                </a:cxn>
                <a:cxn ang="0">
                  <a:pos x="21" y="27"/>
                </a:cxn>
                <a:cxn ang="0">
                  <a:pos x="19" y="26"/>
                </a:cxn>
                <a:cxn ang="0">
                  <a:pos x="16" y="23"/>
                </a:cxn>
                <a:cxn ang="0">
                  <a:pos x="12" y="21"/>
                </a:cxn>
                <a:cxn ang="0">
                  <a:pos x="10" y="18"/>
                </a:cxn>
                <a:cxn ang="0">
                  <a:pos x="8" y="14"/>
                </a:cxn>
                <a:cxn ang="0">
                  <a:pos x="5" y="12"/>
                </a:cxn>
                <a:cxn ang="0">
                  <a:pos x="3" y="9"/>
                </a:cxn>
                <a:cxn ang="0">
                  <a:pos x="1" y="7"/>
                </a:cxn>
                <a:cxn ang="0">
                  <a:pos x="0" y="6"/>
                </a:cxn>
                <a:cxn ang="0">
                  <a:pos x="0" y="4"/>
                </a:cxn>
                <a:cxn ang="0">
                  <a:pos x="1" y="1"/>
                </a:cxn>
                <a:cxn ang="0">
                  <a:pos x="4" y="0"/>
                </a:cxn>
                <a:cxn ang="0">
                  <a:pos x="5" y="0"/>
                </a:cxn>
                <a:cxn ang="0">
                  <a:pos x="7" y="0"/>
                </a:cxn>
                <a:cxn ang="0">
                  <a:pos x="10" y="2"/>
                </a:cxn>
                <a:cxn ang="0">
                  <a:pos x="10" y="2"/>
                </a:cxn>
              </a:cxnLst>
              <a:rect l="0" t="0" r="r" b="b"/>
              <a:pathLst>
                <a:path w="65" h="46">
                  <a:moveTo>
                    <a:pt x="10" y="2"/>
                  </a:moveTo>
                  <a:lnTo>
                    <a:pt x="12" y="4"/>
                  </a:lnTo>
                  <a:lnTo>
                    <a:pt x="16" y="6"/>
                  </a:lnTo>
                  <a:lnTo>
                    <a:pt x="18" y="9"/>
                  </a:lnTo>
                  <a:lnTo>
                    <a:pt x="21" y="11"/>
                  </a:lnTo>
                  <a:lnTo>
                    <a:pt x="24" y="12"/>
                  </a:lnTo>
                  <a:lnTo>
                    <a:pt x="27" y="14"/>
                  </a:lnTo>
                  <a:lnTo>
                    <a:pt x="30" y="18"/>
                  </a:lnTo>
                  <a:lnTo>
                    <a:pt x="33" y="19"/>
                  </a:lnTo>
                  <a:lnTo>
                    <a:pt x="36" y="21"/>
                  </a:lnTo>
                  <a:lnTo>
                    <a:pt x="39" y="22"/>
                  </a:lnTo>
                  <a:lnTo>
                    <a:pt x="43" y="23"/>
                  </a:lnTo>
                  <a:lnTo>
                    <a:pt x="47" y="25"/>
                  </a:lnTo>
                  <a:lnTo>
                    <a:pt x="49" y="26"/>
                  </a:lnTo>
                  <a:lnTo>
                    <a:pt x="53" y="28"/>
                  </a:lnTo>
                  <a:lnTo>
                    <a:pt x="55" y="29"/>
                  </a:lnTo>
                  <a:lnTo>
                    <a:pt x="59" y="31"/>
                  </a:lnTo>
                  <a:lnTo>
                    <a:pt x="62" y="32"/>
                  </a:lnTo>
                  <a:lnTo>
                    <a:pt x="63" y="32"/>
                  </a:lnTo>
                  <a:lnTo>
                    <a:pt x="64" y="34"/>
                  </a:lnTo>
                  <a:lnTo>
                    <a:pt x="64" y="35"/>
                  </a:lnTo>
                  <a:lnTo>
                    <a:pt x="65" y="38"/>
                  </a:lnTo>
                  <a:lnTo>
                    <a:pt x="64" y="40"/>
                  </a:lnTo>
                  <a:lnTo>
                    <a:pt x="62" y="44"/>
                  </a:lnTo>
                  <a:lnTo>
                    <a:pt x="60" y="45"/>
                  </a:lnTo>
                  <a:lnTo>
                    <a:pt x="58" y="45"/>
                  </a:lnTo>
                  <a:lnTo>
                    <a:pt x="55" y="46"/>
                  </a:lnTo>
                  <a:lnTo>
                    <a:pt x="53" y="45"/>
                  </a:lnTo>
                  <a:lnTo>
                    <a:pt x="51" y="45"/>
                  </a:lnTo>
                  <a:lnTo>
                    <a:pt x="47" y="44"/>
                  </a:lnTo>
                  <a:lnTo>
                    <a:pt x="45" y="41"/>
                  </a:lnTo>
                  <a:lnTo>
                    <a:pt x="40" y="40"/>
                  </a:lnTo>
                  <a:lnTo>
                    <a:pt x="37" y="38"/>
                  </a:lnTo>
                  <a:lnTo>
                    <a:pt x="34" y="36"/>
                  </a:lnTo>
                  <a:lnTo>
                    <a:pt x="30" y="35"/>
                  </a:lnTo>
                  <a:lnTo>
                    <a:pt x="27" y="32"/>
                  </a:lnTo>
                  <a:lnTo>
                    <a:pt x="24" y="31"/>
                  </a:lnTo>
                  <a:lnTo>
                    <a:pt x="21" y="27"/>
                  </a:lnTo>
                  <a:lnTo>
                    <a:pt x="19" y="26"/>
                  </a:lnTo>
                  <a:lnTo>
                    <a:pt x="16" y="23"/>
                  </a:lnTo>
                  <a:lnTo>
                    <a:pt x="12" y="21"/>
                  </a:lnTo>
                  <a:lnTo>
                    <a:pt x="10" y="18"/>
                  </a:lnTo>
                  <a:lnTo>
                    <a:pt x="8" y="14"/>
                  </a:lnTo>
                  <a:lnTo>
                    <a:pt x="5" y="12"/>
                  </a:lnTo>
                  <a:lnTo>
                    <a:pt x="3" y="9"/>
                  </a:lnTo>
                  <a:lnTo>
                    <a:pt x="1" y="7"/>
                  </a:lnTo>
                  <a:lnTo>
                    <a:pt x="0" y="6"/>
                  </a:lnTo>
                  <a:lnTo>
                    <a:pt x="0" y="4"/>
                  </a:lnTo>
                  <a:lnTo>
                    <a:pt x="1" y="1"/>
                  </a:lnTo>
                  <a:lnTo>
                    <a:pt x="4" y="0"/>
                  </a:lnTo>
                  <a:lnTo>
                    <a:pt x="5" y="0"/>
                  </a:lnTo>
                  <a:lnTo>
                    <a:pt x="7" y="0"/>
                  </a:lnTo>
                  <a:lnTo>
                    <a:pt x="1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5" name="Freeform 141"/>
            <p:cNvSpPr>
              <a:spLocks/>
            </p:cNvSpPr>
            <p:nvPr/>
          </p:nvSpPr>
          <p:spPr bwMode="auto">
            <a:xfrm>
              <a:off x="5461" y="3424"/>
              <a:ext cx="85" cy="51"/>
            </a:xfrm>
            <a:custGeom>
              <a:avLst/>
              <a:gdLst/>
              <a:ahLst/>
              <a:cxnLst>
                <a:cxn ang="0">
                  <a:pos x="31" y="9"/>
                </a:cxn>
                <a:cxn ang="0">
                  <a:pos x="25" y="11"/>
                </a:cxn>
                <a:cxn ang="0">
                  <a:pos x="19" y="12"/>
                </a:cxn>
                <a:cxn ang="0">
                  <a:pos x="16" y="16"/>
                </a:cxn>
                <a:cxn ang="0">
                  <a:pos x="13" y="22"/>
                </a:cxn>
                <a:cxn ang="0">
                  <a:pos x="16" y="27"/>
                </a:cxn>
                <a:cxn ang="0">
                  <a:pos x="21" y="28"/>
                </a:cxn>
                <a:cxn ang="0">
                  <a:pos x="27" y="31"/>
                </a:cxn>
                <a:cxn ang="0">
                  <a:pos x="32" y="31"/>
                </a:cxn>
                <a:cxn ang="0">
                  <a:pos x="39" y="32"/>
                </a:cxn>
                <a:cxn ang="0">
                  <a:pos x="44" y="33"/>
                </a:cxn>
                <a:cxn ang="0">
                  <a:pos x="50" y="33"/>
                </a:cxn>
                <a:cxn ang="0">
                  <a:pos x="55" y="31"/>
                </a:cxn>
                <a:cxn ang="0">
                  <a:pos x="60" y="30"/>
                </a:cxn>
                <a:cxn ang="0">
                  <a:pos x="67" y="28"/>
                </a:cxn>
                <a:cxn ang="0">
                  <a:pos x="71" y="26"/>
                </a:cxn>
                <a:cxn ang="0">
                  <a:pos x="70" y="21"/>
                </a:cxn>
                <a:cxn ang="0">
                  <a:pos x="68" y="16"/>
                </a:cxn>
                <a:cxn ang="0">
                  <a:pos x="65" y="11"/>
                </a:cxn>
                <a:cxn ang="0">
                  <a:pos x="59" y="8"/>
                </a:cxn>
                <a:cxn ang="0">
                  <a:pos x="57" y="5"/>
                </a:cxn>
                <a:cxn ang="0">
                  <a:pos x="58" y="2"/>
                </a:cxn>
                <a:cxn ang="0">
                  <a:pos x="64" y="1"/>
                </a:cxn>
                <a:cxn ang="0">
                  <a:pos x="71" y="3"/>
                </a:cxn>
                <a:cxn ang="0">
                  <a:pos x="75" y="7"/>
                </a:cxn>
                <a:cxn ang="0">
                  <a:pos x="80" y="13"/>
                </a:cxn>
                <a:cxn ang="0">
                  <a:pos x="83" y="19"/>
                </a:cxn>
                <a:cxn ang="0">
                  <a:pos x="85" y="26"/>
                </a:cxn>
                <a:cxn ang="0">
                  <a:pos x="85" y="31"/>
                </a:cxn>
                <a:cxn ang="0">
                  <a:pos x="83" y="36"/>
                </a:cxn>
                <a:cxn ang="0">
                  <a:pos x="80" y="42"/>
                </a:cxn>
                <a:cxn ang="0">
                  <a:pos x="74" y="45"/>
                </a:cxn>
                <a:cxn ang="0">
                  <a:pos x="66" y="48"/>
                </a:cxn>
                <a:cxn ang="0">
                  <a:pos x="59" y="49"/>
                </a:cxn>
                <a:cxn ang="0">
                  <a:pos x="52" y="51"/>
                </a:cxn>
                <a:cxn ang="0">
                  <a:pos x="45" y="51"/>
                </a:cxn>
                <a:cxn ang="0">
                  <a:pos x="38" y="48"/>
                </a:cxn>
                <a:cxn ang="0">
                  <a:pos x="30" y="47"/>
                </a:cxn>
                <a:cxn ang="0">
                  <a:pos x="23" y="45"/>
                </a:cxn>
                <a:cxn ang="0">
                  <a:pos x="16" y="44"/>
                </a:cxn>
                <a:cxn ang="0">
                  <a:pos x="11" y="41"/>
                </a:cxn>
                <a:cxn ang="0">
                  <a:pos x="7" y="36"/>
                </a:cxn>
                <a:cxn ang="0">
                  <a:pos x="4" y="33"/>
                </a:cxn>
                <a:cxn ang="0">
                  <a:pos x="2" y="28"/>
                </a:cxn>
                <a:cxn ang="0">
                  <a:pos x="0" y="24"/>
                </a:cxn>
                <a:cxn ang="0">
                  <a:pos x="0" y="19"/>
                </a:cxn>
                <a:cxn ang="0">
                  <a:pos x="2" y="14"/>
                </a:cxn>
                <a:cxn ang="0">
                  <a:pos x="4" y="11"/>
                </a:cxn>
                <a:cxn ang="0">
                  <a:pos x="7" y="6"/>
                </a:cxn>
                <a:cxn ang="0">
                  <a:pos x="12" y="4"/>
                </a:cxn>
                <a:cxn ang="0">
                  <a:pos x="17" y="2"/>
                </a:cxn>
                <a:cxn ang="0">
                  <a:pos x="23" y="1"/>
                </a:cxn>
                <a:cxn ang="0">
                  <a:pos x="28" y="0"/>
                </a:cxn>
                <a:cxn ang="0">
                  <a:pos x="33" y="0"/>
                </a:cxn>
                <a:cxn ang="0">
                  <a:pos x="39" y="0"/>
                </a:cxn>
                <a:cxn ang="0">
                  <a:pos x="43" y="0"/>
                </a:cxn>
                <a:cxn ang="0">
                  <a:pos x="45" y="2"/>
                </a:cxn>
                <a:cxn ang="0">
                  <a:pos x="42" y="5"/>
                </a:cxn>
                <a:cxn ang="0">
                  <a:pos x="38" y="8"/>
                </a:cxn>
                <a:cxn ang="0">
                  <a:pos x="35" y="9"/>
                </a:cxn>
              </a:cxnLst>
              <a:rect l="0" t="0" r="r" b="b"/>
              <a:pathLst>
                <a:path w="85" h="51">
                  <a:moveTo>
                    <a:pt x="35" y="9"/>
                  </a:moveTo>
                  <a:lnTo>
                    <a:pt x="31" y="9"/>
                  </a:lnTo>
                  <a:lnTo>
                    <a:pt x="28" y="9"/>
                  </a:lnTo>
                  <a:lnTo>
                    <a:pt x="25" y="11"/>
                  </a:lnTo>
                  <a:lnTo>
                    <a:pt x="23" y="11"/>
                  </a:lnTo>
                  <a:lnTo>
                    <a:pt x="19" y="12"/>
                  </a:lnTo>
                  <a:lnTo>
                    <a:pt x="18" y="14"/>
                  </a:lnTo>
                  <a:lnTo>
                    <a:pt x="16" y="16"/>
                  </a:lnTo>
                  <a:lnTo>
                    <a:pt x="14" y="19"/>
                  </a:lnTo>
                  <a:lnTo>
                    <a:pt x="13" y="22"/>
                  </a:lnTo>
                  <a:lnTo>
                    <a:pt x="15" y="26"/>
                  </a:lnTo>
                  <a:lnTo>
                    <a:pt x="16" y="27"/>
                  </a:lnTo>
                  <a:lnTo>
                    <a:pt x="19" y="28"/>
                  </a:lnTo>
                  <a:lnTo>
                    <a:pt x="21" y="28"/>
                  </a:lnTo>
                  <a:lnTo>
                    <a:pt x="24" y="30"/>
                  </a:lnTo>
                  <a:lnTo>
                    <a:pt x="27" y="31"/>
                  </a:lnTo>
                  <a:lnTo>
                    <a:pt x="29" y="31"/>
                  </a:lnTo>
                  <a:lnTo>
                    <a:pt x="32" y="31"/>
                  </a:lnTo>
                  <a:lnTo>
                    <a:pt x="35" y="32"/>
                  </a:lnTo>
                  <a:lnTo>
                    <a:pt x="39" y="32"/>
                  </a:lnTo>
                  <a:lnTo>
                    <a:pt x="41" y="33"/>
                  </a:lnTo>
                  <a:lnTo>
                    <a:pt x="44" y="33"/>
                  </a:lnTo>
                  <a:lnTo>
                    <a:pt x="47" y="33"/>
                  </a:lnTo>
                  <a:lnTo>
                    <a:pt x="50" y="33"/>
                  </a:lnTo>
                  <a:lnTo>
                    <a:pt x="52" y="32"/>
                  </a:lnTo>
                  <a:lnTo>
                    <a:pt x="55" y="31"/>
                  </a:lnTo>
                  <a:lnTo>
                    <a:pt x="57" y="31"/>
                  </a:lnTo>
                  <a:lnTo>
                    <a:pt x="60" y="30"/>
                  </a:lnTo>
                  <a:lnTo>
                    <a:pt x="64" y="29"/>
                  </a:lnTo>
                  <a:lnTo>
                    <a:pt x="67" y="28"/>
                  </a:lnTo>
                  <a:lnTo>
                    <a:pt x="70" y="27"/>
                  </a:lnTo>
                  <a:lnTo>
                    <a:pt x="71" y="26"/>
                  </a:lnTo>
                  <a:lnTo>
                    <a:pt x="71" y="24"/>
                  </a:lnTo>
                  <a:lnTo>
                    <a:pt x="70" y="21"/>
                  </a:lnTo>
                  <a:lnTo>
                    <a:pt x="69" y="18"/>
                  </a:lnTo>
                  <a:lnTo>
                    <a:pt x="68" y="16"/>
                  </a:lnTo>
                  <a:lnTo>
                    <a:pt x="66" y="14"/>
                  </a:lnTo>
                  <a:lnTo>
                    <a:pt x="65" y="11"/>
                  </a:lnTo>
                  <a:lnTo>
                    <a:pt x="63" y="11"/>
                  </a:lnTo>
                  <a:lnTo>
                    <a:pt x="59" y="8"/>
                  </a:lnTo>
                  <a:lnTo>
                    <a:pt x="57" y="6"/>
                  </a:lnTo>
                  <a:lnTo>
                    <a:pt x="57" y="5"/>
                  </a:lnTo>
                  <a:lnTo>
                    <a:pt x="57" y="3"/>
                  </a:lnTo>
                  <a:lnTo>
                    <a:pt x="58" y="2"/>
                  </a:lnTo>
                  <a:lnTo>
                    <a:pt x="60" y="1"/>
                  </a:lnTo>
                  <a:lnTo>
                    <a:pt x="64" y="1"/>
                  </a:lnTo>
                  <a:lnTo>
                    <a:pt x="68" y="2"/>
                  </a:lnTo>
                  <a:lnTo>
                    <a:pt x="71" y="3"/>
                  </a:lnTo>
                  <a:lnTo>
                    <a:pt x="73" y="5"/>
                  </a:lnTo>
                  <a:lnTo>
                    <a:pt x="75" y="7"/>
                  </a:lnTo>
                  <a:lnTo>
                    <a:pt x="78" y="11"/>
                  </a:lnTo>
                  <a:lnTo>
                    <a:pt x="80" y="13"/>
                  </a:lnTo>
                  <a:lnTo>
                    <a:pt x="82" y="16"/>
                  </a:lnTo>
                  <a:lnTo>
                    <a:pt x="83" y="19"/>
                  </a:lnTo>
                  <a:lnTo>
                    <a:pt x="84" y="22"/>
                  </a:lnTo>
                  <a:lnTo>
                    <a:pt x="85" y="26"/>
                  </a:lnTo>
                  <a:lnTo>
                    <a:pt x="85" y="28"/>
                  </a:lnTo>
                  <a:lnTo>
                    <a:pt x="85" y="31"/>
                  </a:lnTo>
                  <a:lnTo>
                    <a:pt x="85" y="34"/>
                  </a:lnTo>
                  <a:lnTo>
                    <a:pt x="83" y="36"/>
                  </a:lnTo>
                  <a:lnTo>
                    <a:pt x="83" y="40"/>
                  </a:lnTo>
                  <a:lnTo>
                    <a:pt x="80" y="42"/>
                  </a:lnTo>
                  <a:lnTo>
                    <a:pt x="78" y="44"/>
                  </a:lnTo>
                  <a:lnTo>
                    <a:pt x="74" y="45"/>
                  </a:lnTo>
                  <a:lnTo>
                    <a:pt x="70" y="46"/>
                  </a:lnTo>
                  <a:lnTo>
                    <a:pt x="66" y="48"/>
                  </a:lnTo>
                  <a:lnTo>
                    <a:pt x="63" y="48"/>
                  </a:lnTo>
                  <a:lnTo>
                    <a:pt x="59" y="49"/>
                  </a:lnTo>
                  <a:lnTo>
                    <a:pt x="56" y="51"/>
                  </a:lnTo>
                  <a:lnTo>
                    <a:pt x="52" y="51"/>
                  </a:lnTo>
                  <a:lnTo>
                    <a:pt x="48" y="51"/>
                  </a:lnTo>
                  <a:lnTo>
                    <a:pt x="45" y="51"/>
                  </a:lnTo>
                  <a:lnTo>
                    <a:pt x="42" y="49"/>
                  </a:lnTo>
                  <a:lnTo>
                    <a:pt x="38" y="48"/>
                  </a:lnTo>
                  <a:lnTo>
                    <a:pt x="34" y="48"/>
                  </a:lnTo>
                  <a:lnTo>
                    <a:pt x="30" y="47"/>
                  </a:lnTo>
                  <a:lnTo>
                    <a:pt x="27" y="46"/>
                  </a:lnTo>
                  <a:lnTo>
                    <a:pt x="23" y="45"/>
                  </a:lnTo>
                  <a:lnTo>
                    <a:pt x="19" y="45"/>
                  </a:lnTo>
                  <a:lnTo>
                    <a:pt x="16" y="44"/>
                  </a:lnTo>
                  <a:lnTo>
                    <a:pt x="14" y="43"/>
                  </a:lnTo>
                  <a:lnTo>
                    <a:pt x="11" y="41"/>
                  </a:lnTo>
                  <a:lnTo>
                    <a:pt x="10" y="40"/>
                  </a:lnTo>
                  <a:lnTo>
                    <a:pt x="7" y="36"/>
                  </a:lnTo>
                  <a:lnTo>
                    <a:pt x="5" y="35"/>
                  </a:lnTo>
                  <a:lnTo>
                    <a:pt x="4" y="33"/>
                  </a:lnTo>
                  <a:lnTo>
                    <a:pt x="3" y="31"/>
                  </a:lnTo>
                  <a:lnTo>
                    <a:pt x="2" y="28"/>
                  </a:lnTo>
                  <a:lnTo>
                    <a:pt x="1" y="26"/>
                  </a:lnTo>
                  <a:lnTo>
                    <a:pt x="0" y="24"/>
                  </a:lnTo>
                  <a:lnTo>
                    <a:pt x="0" y="21"/>
                  </a:lnTo>
                  <a:lnTo>
                    <a:pt x="0" y="19"/>
                  </a:lnTo>
                  <a:lnTo>
                    <a:pt x="1" y="17"/>
                  </a:lnTo>
                  <a:lnTo>
                    <a:pt x="2" y="14"/>
                  </a:lnTo>
                  <a:lnTo>
                    <a:pt x="3" y="13"/>
                  </a:lnTo>
                  <a:lnTo>
                    <a:pt x="4" y="11"/>
                  </a:lnTo>
                  <a:lnTo>
                    <a:pt x="6" y="8"/>
                  </a:lnTo>
                  <a:lnTo>
                    <a:pt x="7" y="6"/>
                  </a:lnTo>
                  <a:lnTo>
                    <a:pt x="11" y="5"/>
                  </a:lnTo>
                  <a:lnTo>
                    <a:pt x="12" y="4"/>
                  </a:lnTo>
                  <a:lnTo>
                    <a:pt x="14" y="3"/>
                  </a:lnTo>
                  <a:lnTo>
                    <a:pt x="17" y="2"/>
                  </a:lnTo>
                  <a:lnTo>
                    <a:pt x="19" y="2"/>
                  </a:lnTo>
                  <a:lnTo>
                    <a:pt x="23" y="1"/>
                  </a:lnTo>
                  <a:lnTo>
                    <a:pt x="25" y="1"/>
                  </a:lnTo>
                  <a:lnTo>
                    <a:pt x="28" y="0"/>
                  </a:lnTo>
                  <a:lnTo>
                    <a:pt x="31" y="0"/>
                  </a:lnTo>
                  <a:lnTo>
                    <a:pt x="33" y="0"/>
                  </a:lnTo>
                  <a:lnTo>
                    <a:pt x="37" y="0"/>
                  </a:lnTo>
                  <a:lnTo>
                    <a:pt x="39" y="0"/>
                  </a:lnTo>
                  <a:lnTo>
                    <a:pt x="42" y="0"/>
                  </a:lnTo>
                  <a:lnTo>
                    <a:pt x="43" y="0"/>
                  </a:lnTo>
                  <a:lnTo>
                    <a:pt x="45" y="1"/>
                  </a:lnTo>
                  <a:lnTo>
                    <a:pt x="45" y="2"/>
                  </a:lnTo>
                  <a:lnTo>
                    <a:pt x="44" y="4"/>
                  </a:lnTo>
                  <a:lnTo>
                    <a:pt x="42" y="5"/>
                  </a:lnTo>
                  <a:lnTo>
                    <a:pt x="40" y="7"/>
                  </a:lnTo>
                  <a:lnTo>
                    <a:pt x="38" y="8"/>
                  </a:lnTo>
                  <a:lnTo>
                    <a:pt x="35" y="9"/>
                  </a:lnTo>
                  <a:lnTo>
                    <a:pt x="35" y="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6" name="Freeform 142"/>
            <p:cNvSpPr>
              <a:spLocks/>
            </p:cNvSpPr>
            <p:nvPr/>
          </p:nvSpPr>
          <p:spPr bwMode="auto">
            <a:xfrm>
              <a:off x="5463" y="3455"/>
              <a:ext cx="18" cy="81"/>
            </a:xfrm>
            <a:custGeom>
              <a:avLst/>
              <a:gdLst/>
              <a:ahLst/>
              <a:cxnLst>
                <a:cxn ang="0">
                  <a:pos x="16" y="5"/>
                </a:cxn>
                <a:cxn ang="0">
                  <a:pos x="17" y="9"/>
                </a:cxn>
                <a:cxn ang="0">
                  <a:pos x="17" y="14"/>
                </a:cxn>
                <a:cxn ang="0">
                  <a:pos x="17" y="18"/>
                </a:cxn>
                <a:cxn ang="0">
                  <a:pos x="18" y="23"/>
                </a:cxn>
                <a:cxn ang="0">
                  <a:pos x="18" y="27"/>
                </a:cxn>
                <a:cxn ang="0">
                  <a:pos x="18" y="31"/>
                </a:cxn>
                <a:cxn ang="0">
                  <a:pos x="18" y="36"/>
                </a:cxn>
                <a:cxn ang="0">
                  <a:pos x="18" y="40"/>
                </a:cxn>
                <a:cxn ang="0">
                  <a:pos x="18" y="44"/>
                </a:cxn>
                <a:cxn ang="0">
                  <a:pos x="18" y="49"/>
                </a:cxn>
                <a:cxn ang="0">
                  <a:pos x="17" y="53"/>
                </a:cxn>
                <a:cxn ang="0">
                  <a:pos x="17" y="57"/>
                </a:cxn>
                <a:cxn ang="0">
                  <a:pos x="17" y="63"/>
                </a:cxn>
                <a:cxn ang="0">
                  <a:pos x="17" y="66"/>
                </a:cxn>
                <a:cxn ang="0">
                  <a:pos x="17" y="71"/>
                </a:cxn>
                <a:cxn ang="0">
                  <a:pos x="17" y="77"/>
                </a:cxn>
                <a:cxn ang="0">
                  <a:pos x="17" y="79"/>
                </a:cxn>
                <a:cxn ang="0">
                  <a:pos x="16" y="81"/>
                </a:cxn>
                <a:cxn ang="0">
                  <a:pos x="14" y="81"/>
                </a:cxn>
                <a:cxn ang="0">
                  <a:pos x="13" y="80"/>
                </a:cxn>
                <a:cxn ang="0">
                  <a:pos x="12" y="78"/>
                </a:cxn>
                <a:cxn ang="0">
                  <a:pos x="10" y="76"/>
                </a:cxn>
                <a:cxn ang="0">
                  <a:pos x="9" y="73"/>
                </a:cxn>
                <a:cxn ang="0">
                  <a:pos x="10" y="69"/>
                </a:cxn>
                <a:cxn ang="0">
                  <a:pos x="9" y="65"/>
                </a:cxn>
                <a:cxn ang="0">
                  <a:pos x="9" y="61"/>
                </a:cxn>
                <a:cxn ang="0">
                  <a:pos x="9" y="56"/>
                </a:cxn>
                <a:cxn ang="0">
                  <a:pos x="9" y="53"/>
                </a:cxn>
                <a:cxn ang="0">
                  <a:pos x="9" y="49"/>
                </a:cxn>
                <a:cxn ang="0">
                  <a:pos x="9" y="46"/>
                </a:cxn>
                <a:cxn ang="0">
                  <a:pos x="8" y="41"/>
                </a:cxn>
                <a:cxn ang="0">
                  <a:pos x="6" y="38"/>
                </a:cxn>
                <a:cxn ang="0">
                  <a:pos x="5" y="35"/>
                </a:cxn>
                <a:cxn ang="0">
                  <a:pos x="5" y="30"/>
                </a:cxn>
                <a:cxn ang="0">
                  <a:pos x="4" y="26"/>
                </a:cxn>
                <a:cxn ang="0">
                  <a:pos x="3" y="23"/>
                </a:cxn>
                <a:cxn ang="0">
                  <a:pos x="3" y="18"/>
                </a:cxn>
                <a:cxn ang="0">
                  <a:pos x="2" y="14"/>
                </a:cxn>
                <a:cxn ang="0">
                  <a:pos x="1" y="11"/>
                </a:cxn>
                <a:cxn ang="0">
                  <a:pos x="0" y="7"/>
                </a:cxn>
                <a:cxn ang="0">
                  <a:pos x="0" y="3"/>
                </a:cxn>
                <a:cxn ang="0">
                  <a:pos x="2" y="1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10" y="0"/>
                </a:cxn>
                <a:cxn ang="0">
                  <a:pos x="13" y="0"/>
                </a:cxn>
                <a:cxn ang="0">
                  <a:pos x="14" y="2"/>
                </a:cxn>
                <a:cxn ang="0">
                  <a:pos x="16" y="5"/>
                </a:cxn>
                <a:cxn ang="0">
                  <a:pos x="16" y="5"/>
                </a:cxn>
              </a:cxnLst>
              <a:rect l="0" t="0" r="r" b="b"/>
              <a:pathLst>
                <a:path w="18" h="81">
                  <a:moveTo>
                    <a:pt x="16" y="5"/>
                  </a:moveTo>
                  <a:lnTo>
                    <a:pt x="17" y="9"/>
                  </a:lnTo>
                  <a:lnTo>
                    <a:pt x="17" y="14"/>
                  </a:lnTo>
                  <a:lnTo>
                    <a:pt x="17" y="18"/>
                  </a:lnTo>
                  <a:lnTo>
                    <a:pt x="18" y="23"/>
                  </a:lnTo>
                  <a:lnTo>
                    <a:pt x="18" y="27"/>
                  </a:lnTo>
                  <a:lnTo>
                    <a:pt x="18" y="31"/>
                  </a:lnTo>
                  <a:lnTo>
                    <a:pt x="18" y="36"/>
                  </a:lnTo>
                  <a:lnTo>
                    <a:pt x="18" y="40"/>
                  </a:lnTo>
                  <a:lnTo>
                    <a:pt x="18" y="44"/>
                  </a:lnTo>
                  <a:lnTo>
                    <a:pt x="18" y="49"/>
                  </a:lnTo>
                  <a:lnTo>
                    <a:pt x="17" y="53"/>
                  </a:lnTo>
                  <a:lnTo>
                    <a:pt x="17" y="57"/>
                  </a:lnTo>
                  <a:lnTo>
                    <a:pt x="17" y="63"/>
                  </a:lnTo>
                  <a:lnTo>
                    <a:pt x="17" y="66"/>
                  </a:lnTo>
                  <a:lnTo>
                    <a:pt x="17" y="71"/>
                  </a:lnTo>
                  <a:lnTo>
                    <a:pt x="17" y="77"/>
                  </a:lnTo>
                  <a:lnTo>
                    <a:pt x="17" y="79"/>
                  </a:lnTo>
                  <a:lnTo>
                    <a:pt x="16" y="81"/>
                  </a:lnTo>
                  <a:lnTo>
                    <a:pt x="14" y="81"/>
                  </a:lnTo>
                  <a:lnTo>
                    <a:pt x="13" y="80"/>
                  </a:lnTo>
                  <a:lnTo>
                    <a:pt x="12" y="78"/>
                  </a:lnTo>
                  <a:lnTo>
                    <a:pt x="10" y="76"/>
                  </a:lnTo>
                  <a:lnTo>
                    <a:pt x="9" y="73"/>
                  </a:lnTo>
                  <a:lnTo>
                    <a:pt x="10" y="69"/>
                  </a:lnTo>
                  <a:lnTo>
                    <a:pt x="9" y="65"/>
                  </a:lnTo>
                  <a:lnTo>
                    <a:pt x="9" y="61"/>
                  </a:lnTo>
                  <a:lnTo>
                    <a:pt x="9" y="56"/>
                  </a:lnTo>
                  <a:lnTo>
                    <a:pt x="9" y="53"/>
                  </a:lnTo>
                  <a:lnTo>
                    <a:pt x="9" y="49"/>
                  </a:lnTo>
                  <a:lnTo>
                    <a:pt x="9" y="46"/>
                  </a:lnTo>
                  <a:lnTo>
                    <a:pt x="8" y="41"/>
                  </a:lnTo>
                  <a:lnTo>
                    <a:pt x="6" y="38"/>
                  </a:lnTo>
                  <a:lnTo>
                    <a:pt x="5" y="35"/>
                  </a:lnTo>
                  <a:lnTo>
                    <a:pt x="5" y="30"/>
                  </a:lnTo>
                  <a:lnTo>
                    <a:pt x="4" y="26"/>
                  </a:lnTo>
                  <a:lnTo>
                    <a:pt x="3" y="23"/>
                  </a:lnTo>
                  <a:lnTo>
                    <a:pt x="3" y="18"/>
                  </a:lnTo>
                  <a:lnTo>
                    <a:pt x="2" y="14"/>
                  </a:lnTo>
                  <a:lnTo>
                    <a:pt x="1" y="11"/>
                  </a:lnTo>
                  <a:lnTo>
                    <a:pt x="0" y="7"/>
                  </a:lnTo>
                  <a:lnTo>
                    <a:pt x="0" y="3"/>
                  </a:lnTo>
                  <a:lnTo>
                    <a:pt x="2" y="1"/>
                  </a:lnTo>
                  <a:lnTo>
                    <a:pt x="3" y="0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3" y="0"/>
                  </a:lnTo>
                  <a:lnTo>
                    <a:pt x="14" y="2"/>
                  </a:lnTo>
                  <a:lnTo>
                    <a:pt x="16" y="5"/>
                  </a:lnTo>
                  <a:lnTo>
                    <a:pt x="16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7" name="Freeform 143"/>
            <p:cNvSpPr>
              <a:spLocks/>
            </p:cNvSpPr>
            <p:nvPr/>
          </p:nvSpPr>
          <p:spPr bwMode="auto">
            <a:xfrm>
              <a:off x="5466" y="3531"/>
              <a:ext cx="76" cy="28"/>
            </a:xfrm>
            <a:custGeom>
              <a:avLst/>
              <a:gdLst/>
              <a:ahLst/>
              <a:cxnLst>
                <a:cxn ang="0">
                  <a:pos x="8" y="4"/>
                </a:cxn>
                <a:cxn ang="0">
                  <a:pos x="10" y="6"/>
                </a:cxn>
                <a:cxn ang="0">
                  <a:pos x="13" y="8"/>
                </a:cxn>
                <a:cxn ang="0">
                  <a:pos x="15" y="11"/>
                </a:cxn>
                <a:cxn ang="0">
                  <a:pos x="19" y="12"/>
                </a:cxn>
                <a:cxn ang="0">
                  <a:pos x="23" y="13"/>
                </a:cxn>
                <a:cxn ang="0">
                  <a:pos x="26" y="13"/>
                </a:cxn>
                <a:cxn ang="0">
                  <a:pos x="28" y="13"/>
                </a:cxn>
                <a:cxn ang="0">
                  <a:pos x="34" y="13"/>
                </a:cxn>
                <a:cxn ang="0">
                  <a:pos x="37" y="12"/>
                </a:cxn>
                <a:cxn ang="0">
                  <a:pos x="40" y="11"/>
                </a:cxn>
                <a:cxn ang="0">
                  <a:pos x="43" y="10"/>
                </a:cxn>
                <a:cxn ang="0">
                  <a:pos x="49" y="8"/>
                </a:cxn>
                <a:cxn ang="0">
                  <a:pos x="52" y="7"/>
                </a:cxn>
                <a:cxn ang="0">
                  <a:pos x="56" y="6"/>
                </a:cxn>
                <a:cxn ang="0">
                  <a:pos x="61" y="5"/>
                </a:cxn>
                <a:cxn ang="0">
                  <a:pos x="65" y="5"/>
                </a:cxn>
                <a:cxn ang="0">
                  <a:pos x="69" y="4"/>
                </a:cxn>
                <a:cxn ang="0">
                  <a:pos x="72" y="5"/>
                </a:cxn>
                <a:cxn ang="0">
                  <a:pos x="75" y="7"/>
                </a:cxn>
                <a:cxn ang="0">
                  <a:pos x="76" y="12"/>
                </a:cxn>
                <a:cxn ang="0">
                  <a:pos x="76" y="15"/>
                </a:cxn>
                <a:cxn ang="0">
                  <a:pos x="75" y="18"/>
                </a:cxn>
                <a:cxn ang="0">
                  <a:pos x="74" y="19"/>
                </a:cxn>
                <a:cxn ang="0">
                  <a:pos x="73" y="21"/>
                </a:cxn>
                <a:cxn ang="0">
                  <a:pos x="72" y="23"/>
                </a:cxn>
                <a:cxn ang="0">
                  <a:pos x="69" y="24"/>
                </a:cxn>
                <a:cxn ang="0">
                  <a:pos x="63" y="25"/>
                </a:cxn>
                <a:cxn ang="0">
                  <a:pos x="59" y="25"/>
                </a:cxn>
                <a:cxn ang="0">
                  <a:pos x="53" y="26"/>
                </a:cxn>
                <a:cxn ang="0">
                  <a:pos x="49" y="27"/>
                </a:cxn>
                <a:cxn ang="0">
                  <a:pos x="43" y="28"/>
                </a:cxn>
                <a:cxn ang="0">
                  <a:pos x="40" y="28"/>
                </a:cxn>
                <a:cxn ang="0">
                  <a:pos x="35" y="28"/>
                </a:cxn>
                <a:cxn ang="0">
                  <a:pos x="32" y="28"/>
                </a:cxn>
                <a:cxn ang="0">
                  <a:pos x="26" y="27"/>
                </a:cxn>
                <a:cxn ang="0">
                  <a:pos x="23" y="26"/>
                </a:cxn>
                <a:cxn ang="0">
                  <a:pos x="20" y="25"/>
                </a:cxn>
                <a:cxn ang="0">
                  <a:pos x="15" y="23"/>
                </a:cxn>
                <a:cxn ang="0">
                  <a:pos x="12" y="19"/>
                </a:cxn>
                <a:cxn ang="0">
                  <a:pos x="9" y="17"/>
                </a:cxn>
                <a:cxn ang="0">
                  <a:pos x="6" y="14"/>
                </a:cxn>
                <a:cxn ang="0">
                  <a:pos x="2" y="11"/>
                </a:cxn>
                <a:cxn ang="0">
                  <a:pos x="0" y="7"/>
                </a:cxn>
                <a:cxn ang="0">
                  <a:pos x="0" y="5"/>
                </a:cxn>
                <a:cxn ang="0">
                  <a:pos x="0" y="2"/>
                </a:cxn>
                <a:cxn ang="0">
                  <a:pos x="0" y="1"/>
                </a:cxn>
                <a:cxn ang="0">
                  <a:pos x="2" y="0"/>
                </a:cxn>
                <a:cxn ang="0">
                  <a:pos x="3" y="0"/>
                </a:cxn>
                <a:cxn ang="0">
                  <a:pos x="6" y="2"/>
                </a:cxn>
                <a:cxn ang="0">
                  <a:pos x="8" y="4"/>
                </a:cxn>
                <a:cxn ang="0">
                  <a:pos x="8" y="4"/>
                </a:cxn>
              </a:cxnLst>
              <a:rect l="0" t="0" r="r" b="b"/>
              <a:pathLst>
                <a:path w="76" h="28">
                  <a:moveTo>
                    <a:pt x="8" y="4"/>
                  </a:moveTo>
                  <a:lnTo>
                    <a:pt x="10" y="6"/>
                  </a:lnTo>
                  <a:lnTo>
                    <a:pt x="13" y="8"/>
                  </a:lnTo>
                  <a:lnTo>
                    <a:pt x="15" y="11"/>
                  </a:lnTo>
                  <a:lnTo>
                    <a:pt x="19" y="12"/>
                  </a:lnTo>
                  <a:lnTo>
                    <a:pt x="23" y="13"/>
                  </a:lnTo>
                  <a:lnTo>
                    <a:pt x="26" y="13"/>
                  </a:lnTo>
                  <a:lnTo>
                    <a:pt x="28" y="13"/>
                  </a:lnTo>
                  <a:lnTo>
                    <a:pt x="34" y="13"/>
                  </a:lnTo>
                  <a:lnTo>
                    <a:pt x="37" y="12"/>
                  </a:lnTo>
                  <a:lnTo>
                    <a:pt x="40" y="11"/>
                  </a:lnTo>
                  <a:lnTo>
                    <a:pt x="43" y="10"/>
                  </a:lnTo>
                  <a:lnTo>
                    <a:pt x="49" y="8"/>
                  </a:lnTo>
                  <a:lnTo>
                    <a:pt x="52" y="7"/>
                  </a:lnTo>
                  <a:lnTo>
                    <a:pt x="56" y="6"/>
                  </a:lnTo>
                  <a:lnTo>
                    <a:pt x="61" y="5"/>
                  </a:lnTo>
                  <a:lnTo>
                    <a:pt x="65" y="5"/>
                  </a:lnTo>
                  <a:lnTo>
                    <a:pt x="69" y="4"/>
                  </a:lnTo>
                  <a:lnTo>
                    <a:pt x="72" y="5"/>
                  </a:lnTo>
                  <a:lnTo>
                    <a:pt x="75" y="7"/>
                  </a:lnTo>
                  <a:lnTo>
                    <a:pt x="76" y="12"/>
                  </a:lnTo>
                  <a:lnTo>
                    <a:pt x="76" y="15"/>
                  </a:lnTo>
                  <a:lnTo>
                    <a:pt x="75" y="18"/>
                  </a:lnTo>
                  <a:lnTo>
                    <a:pt x="74" y="19"/>
                  </a:lnTo>
                  <a:lnTo>
                    <a:pt x="73" y="21"/>
                  </a:lnTo>
                  <a:lnTo>
                    <a:pt x="72" y="23"/>
                  </a:lnTo>
                  <a:lnTo>
                    <a:pt x="69" y="24"/>
                  </a:lnTo>
                  <a:lnTo>
                    <a:pt x="63" y="25"/>
                  </a:lnTo>
                  <a:lnTo>
                    <a:pt x="59" y="25"/>
                  </a:lnTo>
                  <a:lnTo>
                    <a:pt x="53" y="26"/>
                  </a:lnTo>
                  <a:lnTo>
                    <a:pt x="49" y="27"/>
                  </a:lnTo>
                  <a:lnTo>
                    <a:pt x="43" y="28"/>
                  </a:lnTo>
                  <a:lnTo>
                    <a:pt x="40" y="28"/>
                  </a:lnTo>
                  <a:lnTo>
                    <a:pt x="35" y="28"/>
                  </a:lnTo>
                  <a:lnTo>
                    <a:pt x="32" y="28"/>
                  </a:lnTo>
                  <a:lnTo>
                    <a:pt x="26" y="27"/>
                  </a:lnTo>
                  <a:lnTo>
                    <a:pt x="23" y="26"/>
                  </a:lnTo>
                  <a:lnTo>
                    <a:pt x="20" y="25"/>
                  </a:lnTo>
                  <a:lnTo>
                    <a:pt x="15" y="23"/>
                  </a:lnTo>
                  <a:lnTo>
                    <a:pt x="12" y="19"/>
                  </a:lnTo>
                  <a:lnTo>
                    <a:pt x="9" y="17"/>
                  </a:lnTo>
                  <a:lnTo>
                    <a:pt x="6" y="14"/>
                  </a:lnTo>
                  <a:lnTo>
                    <a:pt x="2" y="11"/>
                  </a:lnTo>
                  <a:lnTo>
                    <a:pt x="0" y="7"/>
                  </a:lnTo>
                  <a:lnTo>
                    <a:pt x="0" y="5"/>
                  </a:lnTo>
                  <a:lnTo>
                    <a:pt x="0" y="2"/>
                  </a:lnTo>
                  <a:lnTo>
                    <a:pt x="0" y="1"/>
                  </a:lnTo>
                  <a:lnTo>
                    <a:pt x="2" y="0"/>
                  </a:lnTo>
                  <a:lnTo>
                    <a:pt x="3" y="0"/>
                  </a:lnTo>
                  <a:lnTo>
                    <a:pt x="6" y="2"/>
                  </a:lnTo>
                  <a:lnTo>
                    <a:pt x="8" y="4"/>
                  </a:lnTo>
                  <a:lnTo>
                    <a:pt x="8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8" name="Freeform 144"/>
            <p:cNvSpPr>
              <a:spLocks/>
            </p:cNvSpPr>
            <p:nvPr/>
          </p:nvSpPr>
          <p:spPr bwMode="auto">
            <a:xfrm>
              <a:off x="5525" y="3504"/>
              <a:ext cx="13" cy="32"/>
            </a:xfrm>
            <a:custGeom>
              <a:avLst/>
              <a:gdLst/>
              <a:ahLst/>
              <a:cxnLst>
                <a:cxn ang="0">
                  <a:pos x="13" y="6"/>
                </a:cxn>
                <a:cxn ang="0">
                  <a:pos x="13" y="26"/>
                </a:cxn>
                <a:cxn ang="0">
                  <a:pos x="10" y="29"/>
                </a:cxn>
                <a:cxn ang="0">
                  <a:pos x="10" y="31"/>
                </a:cxn>
                <a:cxn ang="0">
                  <a:pos x="8" y="32"/>
                </a:cxn>
                <a:cxn ang="0">
                  <a:pos x="6" y="32"/>
                </a:cxn>
                <a:cxn ang="0">
                  <a:pos x="4" y="32"/>
                </a:cxn>
                <a:cxn ang="0">
                  <a:pos x="2" y="30"/>
                </a:cxn>
                <a:cxn ang="0">
                  <a:pos x="1" y="28"/>
                </a:cxn>
                <a:cxn ang="0">
                  <a:pos x="1" y="25"/>
                </a:cxn>
                <a:cxn ang="0">
                  <a:pos x="0" y="4"/>
                </a:cxn>
                <a:cxn ang="0">
                  <a:pos x="0" y="2"/>
                </a:cxn>
                <a:cxn ang="0">
                  <a:pos x="2" y="1"/>
                </a:cxn>
                <a:cxn ang="0">
                  <a:pos x="4" y="0"/>
                </a:cxn>
                <a:cxn ang="0">
                  <a:pos x="6" y="1"/>
                </a:cxn>
                <a:cxn ang="0">
                  <a:pos x="8" y="2"/>
                </a:cxn>
                <a:cxn ang="0">
                  <a:pos x="10" y="3"/>
                </a:cxn>
                <a:cxn ang="0">
                  <a:pos x="13" y="5"/>
                </a:cxn>
                <a:cxn ang="0">
                  <a:pos x="13" y="6"/>
                </a:cxn>
                <a:cxn ang="0">
                  <a:pos x="13" y="6"/>
                </a:cxn>
              </a:cxnLst>
              <a:rect l="0" t="0" r="r" b="b"/>
              <a:pathLst>
                <a:path w="13" h="32">
                  <a:moveTo>
                    <a:pt x="13" y="6"/>
                  </a:moveTo>
                  <a:lnTo>
                    <a:pt x="13" y="26"/>
                  </a:lnTo>
                  <a:lnTo>
                    <a:pt x="10" y="29"/>
                  </a:lnTo>
                  <a:lnTo>
                    <a:pt x="10" y="31"/>
                  </a:lnTo>
                  <a:lnTo>
                    <a:pt x="8" y="32"/>
                  </a:lnTo>
                  <a:lnTo>
                    <a:pt x="6" y="32"/>
                  </a:lnTo>
                  <a:lnTo>
                    <a:pt x="4" y="32"/>
                  </a:lnTo>
                  <a:lnTo>
                    <a:pt x="2" y="30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0" y="4"/>
                  </a:lnTo>
                  <a:lnTo>
                    <a:pt x="0" y="2"/>
                  </a:lnTo>
                  <a:lnTo>
                    <a:pt x="2" y="1"/>
                  </a:lnTo>
                  <a:lnTo>
                    <a:pt x="4" y="0"/>
                  </a:lnTo>
                  <a:lnTo>
                    <a:pt x="6" y="1"/>
                  </a:lnTo>
                  <a:lnTo>
                    <a:pt x="8" y="2"/>
                  </a:lnTo>
                  <a:lnTo>
                    <a:pt x="10" y="3"/>
                  </a:lnTo>
                  <a:lnTo>
                    <a:pt x="13" y="5"/>
                  </a:lnTo>
                  <a:lnTo>
                    <a:pt x="13" y="6"/>
                  </a:lnTo>
                  <a:lnTo>
                    <a:pt x="13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69" name="Freeform 145"/>
            <p:cNvSpPr>
              <a:spLocks/>
            </p:cNvSpPr>
            <p:nvPr/>
          </p:nvSpPr>
          <p:spPr bwMode="auto">
            <a:xfrm>
              <a:off x="5717" y="3850"/>
              <a:ext cx="99" cy="147"/>
            </a:xfrm>
            <a:custGeom>
              <a:avLst/>
              <a:gdLst/>
              <a:ahLst/>
              <a:cxnLst>
                <a:cxn ang="0">
                  <a:pos x="99" y="6"/>
                </a:cxn>
                <a:cxn ang="0">
                  <a:pos x="95" y="16"/>
                </a:cxn>
                <a:cxn ang="0">
                  <a:pos x="93" y="26"/>
                </a:cxn>
                <a:cxn ang="0">
                  <a:pos x="90" y="35"/>
                </a:cxn>
                <a:cxn ang="0">
                  <a:pos x="86" y="43"/>
                </a:cxn>
                <a:cxn ang="0">
                  <a:pos x="84" y="51"/>
                </a:cxn>
                <a:cxn ang="0">
                  <a:pos x="81" y="59"/>
                </a:cxn>
                <a:cxn ang="0">
                  <a:pos x="78" y="67"/>
                </a:cxn>
                <a:cxn ang="0">
                  <a:pos x="75" y="76"/>
                </a:cxn>
                <a:cxn ang="0">
                  <a:pos x="71" y="82"/>
                </a:cxn>
                <a:cxn ang="0">
                  <a:pos x="67" y="90"/>
                </a:cxn>
                <a:cxn ang="0">
                  <a:pos x="63" y="98"/>
                </a:cxn>
                <a:cxn ang="0">
                  <a:pos x="57" y="105"/>
                </a:cxn>
                <a:cxn ang="0">
                  <a:pos x="53" y="112"/>
                </a:cxn>
                <a:cxn ang="0">
                  <a:pos x="48" y="120"/>
                </a:cxn>
                <a:cxn ang="0">
                  <a:pos x="41" y="128"/>
                </a:cxn>
                <a:cxn ang="0">
                  <a:pos x="35" y="136"/>
                </a:cxn>
                <a:cxn ang="0">
                  <a:pos x="26" y="141"/>
                </a:cxn>
                <a:cxn ang="0">
                  <a:pos x="19" y="144"/>
                </a:cxn>
                <a:cxn ang="0">
                  <a:pos x="14" y="146"/>
                </a:cxn>
                <a:cxn ang="0">
                  <a:pos x="9" y="147"/>
                </a:cxn>
                <a:cxn ang="0">
                  <a:pos x="5" y="147"/>
                </a:cxn>
                <a:cxn ang="0">
                  <a:pos x="2" y="146"/>
                </a:cxn>
                <a:cxn ang="0">
                  <a:pos x="1" y="145"/>
                </a:cxn>
                <a:cxn ang="0">
                  <a:pos x="1" y="142"/>
                </a:cxn>
                <a:cxn ang="0">
                  <a:pos x="0" y="138"/>
                </a:cxn>
                <a:cxn ang="0">
                  <a:pos x="2" y="136"/>
                </a:cxn>
                <a:cxn ang="0">
                  <a:pos x="3" y="133"/>
                </a:cxn>
                <a:cxn ang="0">
                  <a:pos x="5" y="130"/>
                </a:cxn>
                <a:cxn ang="0">
                  <a:pos x="9" y="128"/>
                </a:cxn>
                <a:cxn ang="0">
                  <a:pos x="11" y="124"/>
                </a:cxn>
                <a:cxn ang="0">
                  <a:pos x="14" y="122"/>
                </a:cxn>
                <a:cxn ang="0">
                  <a:pos x="19" y="121"/>
                </a:cxn>
                <a:cxn ang="0">
                  <a:pos x="25" y="114"/>
                </a:cxn>
                <a:cxn ang="0">
                  <a:pos x="31" y="107"/>
                </a:cxn>
                <a:cxn ang="0">
                  <a:pos x="37" y="99"/>
                </a:cxn>
                <a:cxn ang="0">
                  <a:pos x="42" y="93"/>
                </a:cxn>
                <a:cxn ang="0">
                  <a:pos x="46" y="87"/>
                </a:cxn>
                <a:cxn ang="0">
                  <a:pos x="52" y="80"/>
                </a:cxn>
                <a:cxn ang="0">
                  <a:pos x="57" y="72"/>
                </a:cxn>
                <a:cxn ang="0">
                  <a:pos x="62" y="67"/>
                </a:cxn>
                <a:cxn ang="0">
                  <a:pos x="66" y="59"/>
                </a:cxn>
                <a:cxn ang="0">
                  <a:pos x="69" y="52"/>
                </a:cxn>
                <a:cxn ang="0">
                  <a:pos x="72" y="44"/>
                </a:cxn>
                <a:cxn ang="0">
                  <a:pos x="77" y="38"/>
                </a:cxn>
                <a:cxn ang="0">
                  <a:pos x="80" y="29"/>
                </a:cxn>
                <a:cxn ang="0">
                  <a:pos x="83" y="22"/>
                </a:cxn>
                <a:cxn ang="0">
                  <a:pos x="86" y="12"/>
                </a:cxn>
                <a:cxn ang="0">
                  <a:pos x="89" y="3"/>
                </a:cxn>
                <a:cxn ang="0">
                  <a:pos x="90" y="1"/>
                </a:cxn>
                <a:cxn ang="0">
                  <a:pos x="92" y="0"/>
                </a:cxn>
                <a:cxn ang="0">
                  <a:pos x="94" y="0"/>
                </a:cxn>
                <a:cxn ang="0">
                  <a:pos x="95" y="0"/>
                </a:cxn>
                <a:cxn ang="0">
                  <a:pos x="97" y="1"/>
                </a:cxn>
                <a:cxn ang="0">
                  <a:pos x="98" y="2"/>
                </a:cxn>
                <a:cxn ang="0">
                  <a:pos x="99" y="4"/>
                </a:cxn>
                <a:cxn ang="0">
                  <a:pos x="99" y="6"/>
                </a:cxn>
                <a:cxn ang="0">
                  <a:pos x="99" y="6"/>
                </a:cxn>
              </a:cxnLst>
              <a:rect l="0" t="0" r="r" b="b"/>
              <a:pathLst>
                <a:path w="99" h="147">
                  <a:moveTo>
                    <a:pt x="99" y="6"/>
                  </a:moveTo>
                  <a:lnTo>
                    <a:pt x="95" y="16"/>
                  </a:lnTo>
                  <a:lnTo>
                    <a:pt x="93" y="26"/>
                  </a:lnTo>
                  <a:lnTo>
                    <a:pt x="90" y="35"/>
                  </a:lnTo>
                  <a:lnTo>
                    <a:pt x="86" y="43"/>
                  </a:lnTo>
                  <a:lnTo>
                    <a:pt x="84" y="51"/>
                  </a:lnTo>
                  <a:lnTo>
                    <a:pt x="81" y="59"/>
                  </a:lnTo>
                  <a:lnTo>
                    <a:pt x="78" y="67"/>
                  </a:lnTo>
                  <a:lnTo>
                    <a:pt x="75" y="76"/>
                  </a:lnTo>
                  <a:lnTo>
                    <a:pt x="71" y="82"/>
                  </a:lnTo>
                  <a:lnTo>
                    <a:pt x="67" y="90"/>
                  </a:lnTo>
                  <a:lnTo>
                    <a:pt x="63" y="98"/>
                  </a:lnTo>
                  <a:lnTo>
                    <a:pt x="57" y="105"/>
                  </a:lnTo>
                  <a:lnTo>
                    <a:pt x="53" y="112"/>
                  </a:lnTo>
                  <a:lnTo>
                    <a:pt x="48" y="120"/>
                  </a:lnTo>
                  <a:lnTo>
                    <a:pt x="41" y="128"/>
                  </a:lnTo>
                  <a:lnTo>
                    <a:pt x="35" y="136"/>
                  </a:lnTo>
                  <a:lnTo>
                    <a:pt x="26" y="141"/>
                  </a:lnTo>
                  <a:lnTo>
                    <a:pt x="19" y="144"/>
                  </a:lnTo>
                  <a:lnTo>
                    <a:pt x="14" y="146"/>
                  </a:lnTo>
                  <a:lnTo>
                    <a:pt x="9" y="147"/>
                  </a:lnTo>
                  <a:lnTo>
                    <a:pt x="5" y="147"/>
                  </a:lnTo>
                  <a:lnTo>
                    <a:pt x="2" y="146"/>
                  </a:lnTo>
                  <a:lnTo>
                    <a:pt x="1" y="145"/>
                  </a:lnTo>
                  <a:lnTo>
                    <a:pt x="1" y="142"/>
                  </a:lnTo>
                  <a:lnTo>
                    <a:pt x="0" y="138"/>
                  </a:lnTo>
                  <a:lnTo>
                    <a:pt x="2" y="136"/>
                  </a:lnTo>
                  <a:lnTo>
                    <a:pt x="3" y="133"/>
                  </a:lnTo>
                  <a:lnTo>
                    <a:pt x="5" y="130"/>
                  </a:lnTo>
                  <a:lnTo>
                    <a:pt x="9" y="128"/>
                  </a:lnTo>
                  <a:lnTo>
                    <a:pt x="11" y="124"/>
                  </a:lnTo>
                  <a:lnTo>
                    <a:pt x="14" y="122"/>
                  </a:lnTo>
                  <a:lnTo>
                    <a:pt x="19" y="121"/>
                  </a:lnTo>
                  <a:lnTo>
                    <a:pt x="25" y="114"/>
                  </a:lnTo>
                  <a:lnTo>
                    <a:pt x="31" y="107"/>
                  </a:lnTo>
                  <a:lnTo>
                    <a:pt x="37" y="99"/>
                  </a:lnTo>
                  <a:lnTo>
                    <a:pt x="42" y="93"/>
                  </a:lnTo>
                  <a:lnTo>
                    <a:pt x="46" y="87"/>
                  </a:lnTo>
                  <a:lnTo>
                    <a:pt x="52" y="80"/>
                  </a:lnTo>
                  <a:lnTo>
                    <a:pt x="57" y="72"/>
                  </a:lnTo>
                  <a:lnTo>
                    <a:pt x="62" y="67"/>
                  </a:lnTo>
                  <a:lnTo>
                    <a:pt x="66" y="59"/>
                  </a:lnTo>
                  <a:lnTo>
                    <a:pt x="69" y="52"/>
                  </a:lnTo>
                  <a:lnTo>
                    <a:pt x="72" y="44"/>
                  </a:lnTo>
                  <a:lnTo>
                    <a:pt x="77" y="38"/>
                  </a:lnTo>
                  <a:lnTo>
                    <a:pt x="80" y="29"/>
                  </a:lnTo>
                  <a:lnTo>
                    <a:pt x="83" y="22"/>
                  </a:lnTo>
                  <a:lnTo>
                    <a:pt x="86" y="12"/>
                  </a:lnTo>
                  <a:lnTo>
                    <a:pt x="89" y="3"/>
                  </a:lnTo>
                  <a:lnTo>
                    <a:pt x="90" y="1"/>
                  </a:lnTo>
                  <a:lnTo>
                    <a:pt x="92" y="0"/>
                  </a:lnTo>
                  <a:lnTo>
                    <a:pt x="94" y="0"/>
                  </a:lnTo>
                  <a:lnTo>
                    <a:pt x="95" y="0"/>
                  </a:lnTo>
                  <a:lnTo>
                    <a:pt x="97" y="1"/>
                  </a:lnTo>
                  <a:lnTo>
                    <a:pt x="98" y="2"/>
                  </a:lnTo>
                  <a:lnTo>
                    <a:pt x="99" y="4"/>
                  </a:lnTo>
                  <a:lnTo>
                    <a:pt x="99" y="6"/>
                  </a:lnTo>
                  <a:lnTo>
                    <a:pt x="99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0" name="Freeform 146"/>
            <p:cNvSpPr>
              <a:spLocks/>
            </p:cNvSpPr>
            <p:nvPr/>
          </p:nvSpPr>
          <p:spPr bwMode="auto">
            <a:xfrm>
              <a:off x="5722" y="3986"/>
              <a:ext cx="278" cy="75"/>
            </a:xfrm>
            <a:custGeom>
              <a:avLst/>
              <a:gdLst/>
              <a:ahLst/>
              <a:cxnLst>
                <a:cxn ang="0">
                  <a:pos x="35" y="6"/>
                </a:cxn>
                <a:cxn ang="0">
                  <a:pos x="49" y="14"/>
                </a:cxn>
                <a:cxn ang="0">
                  <a:pos x="62" y="23"/>
                </a:cxn>
                <a:cxn ang="0">
                  <a:pos x="75" y="29"/>
                </a:cxn>
                <a:cxn ang="0">
                  <a:pos x="88" y="36"/>
                </a:cxn>
                <a:cxn ang="0">
                  <a:pos x="101" y="41"/>
                </a:cxn>
                <a:cxn ang="0">
                  <a:pos x="116" y="46"/>
                </a:cxn>
                <a:cxn ang="0">
                  <a:pos x="131" y="49"/>
                </a:cxn>
                <a:cxn ang="0">
                  <a:pos x="150" y="49"/>
                </a:cxn>
                <a:cxn ang="0">
                  <a:pos x="167" y="49"/>
                </a:cxn>
                <a:cxn ang="0">
                  <a:pos x="182" y="49"/>
                </a:cxn>
                <a:cxn ang="0">
                  <a:pos x="198" y="47"/>
                </a:cxn>
                <a:cxn ang="0">
                  <a:pos x="213" y="44"/>
                </a:cxn>
                <a:cxn ang="0">
                  <a:pos x="228" y="40"/>
                </a:cxn>
                <a:cxn ang="0">
                  <a:pos x="244" y="36"/>
                </a:cxn>
                <a:cxn ang="0">
                  <a:pos x="260" y="31"/>
                </a:cxn>
                <a:cxn ang="0">
                  <a:pos x="272" y="27"/>
                </a:cxn>
                <a:cxn ang="0">
                  <a:pos x="277" y="29"/>
                </a:cxn>
                <a:cxn ang="0">
                  <a:pos x="278" y="35"/>
                </a:cxn>
                <a:cxn ang="0">
                  <a:pos x="276" y="39"/>
                </a:cxn>
                <a:cxn ang="0">
                  <a:pos x="264" y="44"/>
                </a:cxn>
                <a:cxn ang="0">
                  <a:pos x="246" y="50"/>
                </a:cxn>
                <a:cxn ang="0">
                  <a:pos x="231" y="57"/>
                </a:cxn>
                <a:cxn ang="0">
                  <a:pos x="214" y="62"/>
                </a:cxn>
                <a:cxn ang="0">
                  <a:pos x="199" y="66"/>
                </a:cxn>
                <a:cxn ang="0">
                  <a:pos x="183" y="72"/>
                </a:cxn>
                <a:cxn ang="0">
                  <a:pos x="167" y="73"/>
                </a:cxn>
                <a:cxn ang="0">
                  <a:pos x="147" y="75"/>
                </a:cxn>
                <a:cxn ang="0">
                  <a:pos x="129" y="74"/>
                </a:cxn>
                <a:cxn ang="0">
                  <a:pos x="110" y="70"/>
                </a:cxn>
                <a:cxn ang="0">
                  <a:pos x="92" y="64"/>
                </a:cxn>
                <a:cxn ang="0">
                  <a:pos x="75" y="58"/>
                </a:cxn>
                <a:cxn ang="0">
                  <a:pos x="59" y="49"/>
                </a:cxn>
                <a:cxn ang="0">
                  <a:pos x="41" y="40"/>
                </a:cxn>
                <a:cxn ang="0">
                  <a:pos x="26" y="31"/>
                </a:cxn>
                <a:cxn ang="0">
                  <a:pos x="9" y="21"/>
                </a:cxn>
                <a:cxn ang="0">
                  <a:pos x="0" y="13"/>
                </a:cxn>
                <a:cxn ang="0">
                  <a:pos x="3" y="9"/>
                </a:cxn>
                <a:cxn ang="0">
                  <a:pos x="6" y="6"/>
                </a:cxn>
                <a:cxn ang="0">
                  <a:pos x="12" y="4"/>
                </a:cxn>
                <a:cxn ang="0">
                  <a:pos x="17" y="1"/>
                </a:cxn>
                <a:cxn ang="0">
                  <a:pos x="22" y="0"/>
                </a:cxn>
                <a:cxn ang="0">
                  <a:pos x="26" y="1"/>
                </a:cxn>
                <a:cxn ang="0">
                  <a:pos x="27" y="2"/>
                </a:cxn>
              </a:cxnLst>
              <a:rect l="0" t="0" r="r" b="b"/>
              <a:pathLst>
                <a:path w="278" h="75">
                  <a:moveTo>
                    <a:pt x="27" y="2"/>
                  </a:moveTo>
                  <a:lnTo>
                    <a:pt x="35" y="6"/>
                  </a:lnTo>
                  <a:lnTo>
                    <a:pt x="41" y="11"/>
                  </a:lnTo>
                  <a:lnTo>
                    <a:pt x="49" y="14"/>
                  </a:lnTo>
                  <a:lnTo>
                    <a:pt x="55" y="19"/>
                  </a:lnTo>
                  <a:lnTo>
                    <a:pt x="62" y="23"/>
                  </a:lnTo>
                  <a:lnTo>
                    <a:pt x="68" y="26"/>
                  </a:lnTo>
                  <a:lnTo>
                    <a:pt x="75" y="29"/>
                  </a:lnTo>
                  <a:lnTo>
                    <a:pt x="81" y="34"/>
                  </a:lnTo>
                  <a:lnTo>
                    <a:pt x="88" y="36"/>
                  </a:lnTo>
                  <a:lnTo>
                    <a:pt x="94" y="39"/>
                  </a:lnTo>
                  <a:lnTo>
                    <a:pt x="101" y="41"/>
                  </a:lnTo>
                  <a:lnTo>
                    <a:pt x="108" y="44"/>
                  </a:lnTo>
                  <a:lnTo>
                    <a:pt x="116" y="46"/>
                  </a:lnTo>
                  <a:lnTo>
                    <a:pt x="124" y="47"/>
                  </a:lnTo>
                  <a:lnTo>
                    <a:pt x="131" y="49"/>
                  </a:lnTo>
                  <a:lnTo>
                    <a:pt x="140" y="49"/>
                  </a:lnTo>
                  <a:lnTo>
                    <a:pt x="150" y="49"/>
                  </a:lnTo>
                  <a:lnTo>
                    <a:pt x="158" y="49"/>
                  </a:lnTo>
                  <a:lnTo>
                    <a:pt x="167" y="49"/>
                  </a:lnTo>
                  <a:lnTo>
                    <a:pt x="175" y="49"/>
                  </a:lnTo>
                  <a:lnTo>
                    <a:pt x="182" y="49"/>
                  </a:lnTo>
                  <a:lnTo>
                    <a:pt x="191" y="48"/>
                  </a:lnTo>
                  <a:lnTo>
                    <a:pt x="198" y="47"/>
                  </a:lnTo>
                  <a:lnTo>
                    <a:pt x="205" y="46"/>
                  </a:lnTo>
                  <a:lnTo>
                    <a:pt x="213" y="44"/>
                  </a:lnTo>
                  <a:lnTo>
                    <a:pt x="220" y="42"/>
                  </a:lnTo>
                  <a:lnTo>
                    <a:pt x="228" y="40"/>
                  </a:lnTo>
                  <a:lnTo>
                    <a:pt x="236" y="38"/>
                  </a:lnTo>
                  <a:lnTo>
                    <a:pt x="244" y="36"/>
                  </a:lnTo>
                  <a:lnTo>
                    <a:pt x="251" y="34"/>
                  </a:lnTo>
                  <a:lnTo>
                    <a:pt x="260" y="31"/>
                  </a:lnTo>
                  <a:lnTo>
                    <a:pt x="269" y="28"/>
                  </a:lnTo>
                  <a:lnTo>
                    <a:pt x="272" y="27"/>
                  </a:lnTo>
                  <a:lnTo>
                    <a:pt x="275" y="28"/>
                  </a:lnTo>
                  <a:lnTo>
                    <a:pt x="277" y="29"/>
                  </a:lnTo>
                  <a:lnTo>
                    <a:pt x="278" y="32"/>
                  </a:lnTo>
                  <a:lnTo>
                    <a:pt x="278" y="35"/>
                  </a:lnTo>
                  <a:lnTo>
                    <a:pt x="277" y="37"/>
                  </a:lnTo>
                  <a:lnTo>
                    <a:pt x="276" y="39"/>
                  </a:lnTo>
                  <a:lnTo>
                    <a:pt x="274" y="40"/>
                  </a:lnTo>
                  <a:lnTo>
                    <a:pt x="264" y="44"/>
                  </a:lnTo>
                  <a:lnTo>
                    <a:pt x="254" y="47"/>
                  </a:lnTo>
                  <a:lnTo>
                    <a:pt x="246" y="50"/>
                  </a:lnTo>
                  <a:lnTo>
                    <a:pt x="238" y="53"/>
                  </a:lnTo>
                  <a:lnTo>
                    <a:pt x="231" y="57"/>
                  </a:lnTo>
                  <a:lnTo>
                    <a:pt x="222" y="60"/>
                  </a:lnTo>
                  <a:lnTo>
                    <a:pt x="214" y="62"/>
                  </a:lnTo>
                  <a:lnTo>
                    <a:pt x="208" y="65"/>
                  </a:lnTo>
                  <a:lnTo>
                    <a:pt x="199" y="66"/>
                  </a:lnTo>
                  <a:lnTo>
                    <a:pt x="192" y="70"/>
                  </a:lnTo>
                  <a:lnTo>
                    <a:pt x="183" y="72"/>
                  </a:lnTo>
                  <a:lnTo>
                    <a:pt x="175" y="72"/>
                  </a:lnTo>
                  <a:lnTo>
                    <a:pt x="167" y="73"/>
                  </a:lnTo>
                  <a:lnTo>
                    <a:pt x="157" y="75"/>
                  </a:lnTo>
                  <a:lnTo>
                    <a:pt x="147" y="75"/>
                  </a:lnTo>
                  <a:lnTo>
                    <a:pt x="139" y="75"/>
                  </a:lnTo>
                  <a:lnTo>
                    <a:pt x="129" y="74"/>
                  </a:lnTo>
                  <a:lnTo>
                    <a:pt x="119" y="72"/>
                  </a:lnTo>
                  <a:lnTo>
                    <a:pt x="110" y="70"/>
                  </a:lnTo>
                  <a:lnTo>
                    <a:pt x="101" y="67"/>
                  </a:lnTo>
                  <a:lnTo>
                    <a:pt x="92" y="64"/>
                  </a:lnTo>
                  <a:lnTo>
                    <a:pt x="84" y="61"/>
                  </a:lnTo>
                  <a:lnTo>
                    <a:pt x="75" y="58"/>
                  </a:lnTo>
                  <a:lnTo>
                    <a:pt x="67" y="54"/>
                  </a:lnTo>
                  <a:lnTo>
                    <a:pt x="59" y="49"/>
                  </a:lnTo>
                  <a:lnTo>
                    <a:pt x="50" y="45"/>
                  </a:lnTo>
                  <a:lnTo>
                    <a:pt x="41" y="40"/>
                  </a:lnTo>
                  <a:lnTo>
                    <a:pt x="34" y="35"/>
                  </a:lnTo>
                  <a:lnTo>
                    <a:pt x="26" y="31"/>
                  </a:lnTo>
                  <a:lnTo>
                    <a:pt x="18" y="26"/>
                  </a:lnTo>
                  <a:lnTo>
                    <a:pt x="9" y="21"/>
                  </a:lnTo>
                  <a:lnTo>
                    <a:pt x="1" y="16"/>
                  </a:lnTo>
                  <a:lnTo>
                    <a:pt x="0" y="13"/>
                  </a:lnTo>
                  <a:lnTo>
                    <a:pt x="1" y="11"/>
                  </a:lnTo>
                  <a:lnTo>
                    <a:pt x="3" y="9"/>
                  </a:lnTo>
                  <a:lnTo>
                    <a:pt x="5" y="8"/>
                  </a:lnTo>
                  <a:lnTo>
                    <a:pt x="6" y="6"/>
                  </a:lnTo>
                  <a:lnTo>
                    <a:pt x="9" y="6"/>
                  </a:lnTo>
                  <a:lnTo>
                    <a:pt x="12" y="4"/>
                  </a:lnTo>
                  <a:lnTo>
                    <a:pt x="14" y="2"/>
                  </a:lnTo>
                  <a:lnTo>
                    <a:pt x="17" y="1"/>
                  </a:lnTo>
                  <a:lnTo>
                    <a:pt x="20" y="1"/>
                  </a:lnTo>
                  <a:lnTo>
                    <a:pt x="22" y="0"/>
                  </a:lnTo>
                  <a:lnTo>
                    <a:pt x="24" y="0"/>
                  </a:lnTo>
                  <a:lnTo>
                    <a:pt x="26" y="1"/>
                  </a:lnTo>
                  <a:lnTo>
                    <a:pt x="27" y="2"/>
                  </a:lnTo>
                  <a:lnTo>
                    <a:pt x="27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1" name="Freeform 147"/>
            <p:cNvSpPr>
              <a:spLocks/>
            </p:cNvSpPr>
            <p:nvPr/>
          </p:nvSpPr>
          <p:spPr bwMode="auto">
            <a:xfrm>
              <a:off x="5926" y="4051"/>
              <a:ext cx="231" cy="424"/>
            </a:xfrm>
            <a:custGeom>
              <a:avLst/>
              <a:gdLst/>
              <a:ahLst/>
              <a:cxnLst>
                <a:cxn ang="0">
                  <a:pos x="18" y="14"/>
                </a:cxn>
                <a:cxn ang="0">
                  <a:pos x="22" y="30"/>
                </a:cxn>
                <a:cxn ang="0">
                  <a:pos x="27" y="46"/>
                </a:cxn>
                <a:cxn ang="0">
                  <a:pos x="31" y="61"/>
                </a:cxn>
                <a:cxn ang="0">
                  <a:pos x="35" y="76"/>
                </a:cxn>
                <a:cxn ang="0">
                  <a:pos x="43" y="98"/>
                </a:cxn>
                <a:cxn ang="0">
                  <a:pos x="55" y="122"/>
                </a:cxn>
                <a:cxn ang="0">
                  <a:pos x="68" y="140"/>
                </a:cxn>
                <a:cxn ang="0">
                  <a:pos x="82" y="156"/>
                </a:cxn>
                <a:cxn ang="0">
                  <a:pos x="97" y="173"/>
                </a:cxn>
                <a:cxn ang="0">
                  <a:pos x="114" y="197"/>
                </a:cxn>
                <a:cxn ang="0">
                  <a:pos x="128" y="218"/>
                </a:cxn>
                <a:cxn ang="0">
                  <a:pos x="142" y="238"/>
                </a:cxn>
                <a:cxn ang="0">
                  <a:pos x="156" y="258"/>
                </a:cxn>
                <a:cxn ang="0">
                  <a:pos x="171" y="278"/>
                </a:cxn>
                <a:cxn ang="0">
                  <a:pos x="183" y="299"/>
                </a:cxn>
                <a:cxn ang="0">
                  <a:pos x="194" y="320"/>
                </a:cxn>
                <a:cxn ang="0">
                  <a:pos x="203" y="339"/>
                </a:cxn>
                <a:cxn ang="0">
                  <a:pos x="211" y="357"/>
                </a:cxn>
                <a:cxn ang="0">
                  <a:pos x="218" y="375"/>
                </a:cxn>
                <a:cxn ang="0">
                  <a:pos x="225" y="394"/>
                </a:cxn>
                <a:cxn ang="0">
                  <a:pos x="231" y="411"/>
                </a:cxn>
                <a:cxn ang="0">
                  <a:pos x="230" y="419"/>
                </a:cxn>
                <a:cxn ang="0">
                  <a:pos x="221" y="424"/>
                </a:cxn>
                <a:cxn ang="0">
                  <a:pos x="215" y="423"/>
                </a:cxn>
                <a:cxn ang="0">
                  <a:pos x="210" y="419"/>
                </a:cxn>
                <a:cxn ang="0">
                  <a:pos x="204" y="403"/>
                </a:cxn>
                <a:cxn ang="0">
                  <a:pos x="197" y="383"/>
                </a:cxn>
                <a:cxn ang="0">
                  <a:pos x="189" y="367"/>
                </a:cxn>
                <a:cxn ang="0">
                  <a:pos x="180" y="351"/>
                </a:cxn>
                <a:cxn ang="0">
                  <a:pos x="171" y="332"/>
                </a:cxn>
                <a:cxn ang="0">
                  <a:pos x="160" y="312"/>
                </a:cxn>
                <a:cxn ang="0">
                  <a:pos x="150" y="292"/>
                </a:cxn>
                <a:cxn ang="0">
                  <a:pos x="139" y="275"/>
                </a:cxn>
                <a:cxn ang="0">
                  <a:pos x="128" y="258"/>
                </a:cxn>
                <a:cxn ang="0">
                  <a:pos x="116" y="241"/>
                </a:cxn>
                <a:cxn ang="0">
                  <a:pos x="104" y="222"/>
                </a:cxn>
                <a:cxn ang="0">
                  <a:pos x="86" y="196"/>
                </a:cxn>
                <a:cxn ang="0">
                  <a:pos x="69" y="174"/>
                </a:cxn>
                <a:cxn ang="0">
                  <a:pos x="54" y="153"/>
                </a:cxn>
                <a:cxn ang="0">
                  <a:pos x="41" y="131"/>
                </a:cxn>
                <a:cxn ang="0">
                  <a:pos x="29" y="104"/>
                </a:cxn>
                <a:cxn ang="0">
                  <a:pos x="21" y="82"/>
                </a:cxn>
                <a:cxn ang="0">
                  <a:pos x="16" y="67"/>
                </a:cxn>
                <a:cxn ang="0">
                  <a:pos x="11" y="53"/>
                </a:cxn>
                <a:cxn ang="0">
                  <a:pos x="7" y="39"/>
                </a:cxn>
                <a:cxn ang="0">
                  <a:pos x="2" y="24"/>
                </a:cxn>
                <a:cxn ang="0">
                  <a:pos x="0" y="10"/>
                </a:cxn>
                <a:cxn ang="0">
                  <a:pos x="7" y="2"/>
                </a:cxn>
                <a:cxn ang="0">
                  <a:pos x="15" y="1"/>
                </a:cxn>
              </a:cxnLst>
              <a:rect l="0" t="0" r="r" b="b"/>
              <a:pathLst>
                <a:path w="231" h="424">
                  <a:moveTo>
                    <a:pt x="17" y="3"/>
                  </a:moveTo>
                  <a:lnTo>
                    <a:pt x="18" y="9"/>
                  </a:lnTo>
                  <a:lnTo>
                    <a:pt x="18" y="14"/>
                  </a:lnTo>
                  <a:lnTo>
                    <a:pt x="20" y="20"/>
                  </a:lnTo>
                  <a:lnTo>
                    <a:pt x="21" y="25"/>
                  </a:lnTo>
                  <a:lnTo>
                    <a:pt x="22" y="30"/>
                  </a:lnTo>
                  <a:lnTo>
                    <a:pt x="24" y="36"/>
                  </a:lnTo>
                  <a:lnTo>
                    <a:pt x="25" y="41"/>
                  </a:lnTo>
                  <a:lnTo>
                    <a:pt x="27" y="46"/>
                  </a:lnTo>
                  <a:lnTo>
                    <a:pt x="29" y="50"/>
                  </a:lnTo>
                  <a:lnTo>
                    <a:pt x="30" y="56"/>
                  </a:lnTo>
                  <a:lnTo>
                    <a:pt x="31" y="61"/>
                  </a:lnTo>
                  <a:lnTo>
                    <a:pt x="33" y="66"/>
                  </a:lnTo>
                  <a:lnTo>
                    <a:pt x="34" y="71"/>
                  </a:lnTo>
                  <a:lnTo>
                    <a:pt x="35" y="76"/>
                  </a:lnTo>
                  <a:lnTo>
                    <a:pt x="38" y="82"/>
                  </a:lnTo>
                  <a:lnTo>
                    <a:pt x="40" y="88"/>
                  </a:lnTo>
                  <a:lnTo>
                    <a:pt x="43" y="98"/>
                  </a:lnTo>
                  <a:lnTo>
                    <a:pt x="47" y="106"/>
                  </a:lnTo>
                  <a:lnTo>
                    <a:pt x="50" y="114"/>
                  </a:lnTo>
                  <a:lnTo>
                    <a:pt x="55" y="122"/>
                  </a:lnTo>
                  <a:lnTo>
                    <a:pt x="59" y="128"/>
                  </a:lnTo>
                  <a:lnTo>
                    <a:pt x="62" y="134"/>
                  </a:lnTo>
                  <a:lnTo>
                    <a:pt x="68" y="140"/>
                  </a:lnTo>
                  <a:lnTo>
                    <a:pt x="72" y="145"/>
                  </a:lnTo>
                  <a:lnTo>
                    <a:pt x="76" y="151"/>
                  </a:lnTo>
                  <a:lnTo>
                    <a:pt x="82" y="156"/>
                  </a:lnTo>
                  <a:lnTo>
                    <a:pt x="86" y="161"/>
                  </a:lnTo>
                  <a:lnTo>
                    <a:pt x="93" y="168"/>
                  </a:lnTo>
                  <a:lnTo>
                    <a:pt x="97" y="173"/>
                  </a:lnTo>
                  <a:lnTo>
                    <a:pt x="102" y="181"/>
                  </a:lnTo>
                  <a:lnTo>
                    <a:pt x="108" y="188"/>
                  </a:lnTo>
                  <a:lnTo>
                    <a:pt x="114" y="197"/>
                  </a:lnTo>
                  <a:lnTo>
                    <a:pt x="120" y="204"/>
                  </a:lnTo>
                  <a:lnTo>
                    <a:pt x="123" y="211"/>
                  </a:lnTo>
                  <a:lnTo>
                    <a:pt x="128" y="218"/>
                  </a:lnTo>
                  <a:lnTo>
                    <a:pt x="134" y="224"/>
                  </a:lnTo>
                  <a:lnTo>
                    <a:pt x="137" y="232"/>
                  </a:lnTo>
                  <a:lnTo>
                    <a:pt x="142" y="238"/>
                  </a:lnTo>
                  <a:lnTo>
                    <a:pt x="148" y="244"/>
                  </a:lnTo>
                  <a:lnTo>
                    <a:pt x="152" y="251"/>
                  </a:lnTo>
                  <a:lnTo>
                    <a:pt x="156" y="258"/>
                  </a:lnTo>
                  <a:lnTo>
                    <a:pt x="162" y="264"/>
                  </a:lnTo>
                  <a:lnTo>
                    <a:pt x="165" y="271"/>
                  </a:lnTo>
                  <a:lnTo>
                    <a:pt x="171" y="278"/>
                  </a:lnTo>
                  <a:lnTo>
                    <a:pt x="175" y="284"/>
                  </a:lnTo>
                  <a:lnTo>
                    <a:pt x="180" y="291"/>
                  </a:lnTo>
                  <a:lnTo>
                    <a:pt x="183" y="299"/>
                  </a:lnTo>
                  <a:lnTo>
                    <a:pt x="188" y="307"/>
                  </a:lnTo>
                  <a:lnTo>
                    <a:pt x="191" y="313"/>
                  </a:lnTo>
                  <a:lnTo>
                    <a:pt x="194" y="320"/>
                  </a:lnTo>
                  <a:lnTo>
                    <a:pt x="197" y="327"/>
                  </a:lnTo>
                  <a:lnTo>
                    <a:pt x="199" y="333"/>
                  </a:lnTo>
                  <a:lnTo>
                    <a:pt x="203" y="339"/>
                  </a:lnTo>
                  <a:lnTo>
                    <a:pt x="206" y="344"/>
                  </a:lnTo>
                  <a:lnTo>
                    <a:pt x="208" y="351"/>
                  </a:lnTo>
                  <a:lnTo>
                    <a:pt x="211" y="357"/>
                  </a:lnTo>
                  <a:lnTo>
                    <a:pt x="214" y="363"/>
                  </a:lnTo>
                  <a:lnTo>
                    <a:pt x="216" y="368"/>
                  </a:lnTo>
                  <a:lnTo>
                    <a:pt x="218" y="375"/>
                  </a:lnTo>
                  <a:lnTo>
                    <a:pt x="220" y="381"/>
                  </a:lnTo>
                  <a:lnTo>
                    <a:pt x="223" y="387"/>
                  </a:lnTo>
                  <a:lnTo>
                    <a:pt x="225" y="394"/>
                  </a:lnTo>
                  <a:lnTo>
                    <a:pt x="228" y="402"/>
                  </a:lnTo>
                  <a:lnTo>
                    <a:pt x="231" y="409"/>
                  </a:lnTo>
                  <a:lnTo>
                    <a:pt x="231" y="411"/>
                  </a:lnTo>
                  <a:lnTo>
                    <a:pt x="231" y="413"/>
                  </a:lnTo>
                  <a:lnTo>
                    <a:pt x="231" y="417"/>
                  </a:lnTo>
                  <a:lnTo>
                    <a:pt x="230" y="419"/>
                  </a:lnTo>
                  <a:lnTo>
                    <a:pt x="228" y="422"/>
                  </a:lnTo>
                  <a:lnTo>
                    <a:pt x="223" y="424"/>
                  </a:lnTo>
                  <a:lnTo>
                    <a:pt x="221" y="424"/>
                  </a:lnTo>
                  <a:lnTo>
                    <a:pt x="219" y="424"/>
                  </a:lnTo>
                  <a:lnTo>
                    <a:pt x="217" y="424"/>
                  </a:lnTo>
                  <a:lnTo>
                    <a:pt x="215" y="423"/>
                  </a:lnTo>
                  <a:lnTo>
                    <a:pt x="212" y="422"/>
                  </a:lnTo>
                  <a:lnTo>
                    <a:pt x="211" y="421"/>
                  </a:lnTo>
                  <a:lnTo>
                    <a:pt x="210" y="419"/>
                  </a:lnTo>
                  <a:lnTo>
                    <a:pt x="209" y="417"/>
                  </a:lnTo>
                  <a:lnTo>
                    <a:pt x="207" y="408"/>
                  </a:lnTo>
                  <a:lnTo>
                    <a:pt x="204" y="403"/>
                  </a:lnTo>
                  <a:lnTo>
                    <a:pt x="202" y="395"/>
                  </a:lnTo>
                  <a:lnTo>
                    <a:pt x="199" y="390"/>
                  </a:lnTo>
                  <a:lnTo>
                    <a:pt x="197" y="383"/>
                  </a:lnTo>
                  <a:lnTo>
                    <a:pt x="194" y="378"/>
                  </a:lnTo>
                  <a:lnTo>
                    <a:pt x="191" y="372"/>
                  </a:lnTo>
                  <a:lnTo>
                    <a:pt x="189" y="367"/>
                  </a:lnTo>
                  <a:lnTo>
                    <a:pt x="185" y="362"/>
                  </a:lnTo>
                  <a:lnTo>
                    <a:pt x="182" y="356"/>
                  </a:lnTo>
                  <a:lnTo>
                    <a:pt x="180" y="351"/>
                  </a:lnTo>
                  <a:lnTo>
                    <a:pt x="177" y="344"/>
                  </a:lnTo>
                  <a:lnTo>
                    <a:pt x="174" y="339"/>
                  </a:lnTo>
                  <a:lnTo>
                    <a:pt x="171" y="332"/>
                  </a:lnTo>
                  <a:lnTo>
                    <a:pt x="167" y="326"/>
                  </a:lnTo>
                  <a:lnTo>
                    <a:pt x="164" y="319"/>
                  </a:lnTo>
                  <a:lnTo>
                    <a:pt x="160" y="312"/>
                  </a:lnTo>
                  <a:lnTo>
                    <a:pt x="156" y="304"/>
                  </a:lnTo>
                  <a:lnTo>
                    <a:pt x="153" y="299"/>
                  </a:lnTo>
                  <a:lnTo>
                    <a:pt x="150" y="292"/>
                  </a:lnTo>
                  <a:lnTo>
                    <a:pt x="145" y="286"/>
                  </a:lnTo>
                  <a:lnTo>
                    <a:pt x="142" y="280"/>
                  </a:lnTo>
                  <a:lnTo>
                    <a:pt x="139" y="275"/>
                  </a:lnTo>
                  <a:lnTo>
                    <a:pt x="135" y="270"/>
                  </a:lnTo>
                  <a:lnTo>
                    <a:pt x="131" y="264"/>
                  </a:lnTo>
                  <a:lnTo>
                    <a:pt x="128" y="258"/>
                  </a:lnTo>
                  <a:lnTo>
                    <a:pt x="124" y="252"/>
                  </a:lnTo>
                  <a:lnTo>
                    <a:pt x="120" y="247"/>
                  </a:lnTo>
                  <a:lnTo>
                    <a:pt x="116" y="241"/>
                  </a:lnTo>
                  <a:lnTo>
                    <a:pt x="112" y="235"/>
                  </a:lnTo>
                  <a:lnTo>
                    <a:pt x="108" y="230"/>
                  </a:lnTo>
                  <a:lnTo>
                    <a:pt x="104" y="222"/>
                  </a:lnTo>
                  <a:lnTo>
                    <a:pt x="97" y="212"/>
                  </a:lnTo>
                  <a:lnTo>
                    <a:pt x="91" y="205"/>
                  </a:lnTo>
                  <a:lnTo>
                    <a:pt x="86" y="196"/>
                  </a:lnTo>
                  <a:lnTo>
                    <a:pt x="81" y="188"/>
                  </a:lnTo>
                  <a:lnTo>
                    <a:pt x="75" y="181"/>
                  </a:lnTo>
                  <a:lnTo>
                    <a:pt x="69" y="174"/>
                  </a:lnTo>
                  <a:lnTo>
                    <a:pt x="64" y="167"/>
                  </a:lnTo>
                  <a:lnTo>
                    <a:pt x="59" y="160"/>
                  </a:lnTo>
                  <a:lnTo>
                    <a:pt x="54" y="153"/>
                  </a:lnTo>
                  <a:lnTo>
                    <a:pt x="49" y="145"/>
                  </a:lnTo>
                  <a:lnTo>
                    <a:pt x="45" y="138"/>
                  </a:lnTo>
                  <a:lnTo>
                    <a:pt x="41" y="131"/>
                  </a:lnTo>
                  <a:lnTo>
                    <a:pt x="35" y="122"/>
                  </a:lnTo>
                  <a:lnTo>
                    <a:pt x="32" y="114"/>
                  </a:lnTo>
                  <a:lnTo>
                    <a:pt x="29" y="104"/>
                  </a:lnTo>
                  <a:lnTo>
                    <a:pt x="25" y="93"/>
                  </a:lnTo>
                  <a:lnTo>
                    <a:pt x="23" y="88"/>
                  </a:lnTo>
                  <a:lnTo>
                    <a:pt x="21" y="82"/>
                  </a:lnTo>
                  <a:lnTo>
                    <a:pt x="20" y="76"/>
                  </a:lnTo>
                  <a:lnTo>
                    <a:pt x="18" y="72"/>
                  </a:lnTo>
                  <a:lnTo>
                    <a:pt x="16" y="67"/>
                  </a:lnTo>
                  <a:lnTo>
                    <a:pt x="15" y="62"/>
                  </a:lnTo>
                  <a:lnTo>
                    <a:pt x="13" y="58"/>
                  </a:lnTo>
                  <a:lnTo>
                    <a:pt x="11" y="53"/>
                  </a:lnTo>
                  <a:lnTo>
                    <a:pt x="9" y="48"/>
                  </a:lnTo>
                  <a:lnTo>
                    <a:pt x="8" y="45"/>
                  </a:lnTo>
                  <a:lnTo>
                    <a:pt x="7" y="39"/>
                  </a:lnTo>
                  <a:lnTo>
                    <a:pt x="5" y="35"/>
                  </a:lnTo>
                  <a:lnTo>
                    <a:pt x="4" y="29"/>
                  </a:lnTo>
                  <a:lnTo>
                    <a:pt x="2" y="24"/>
                  </a:lnTo>
                  <a:lnTo>
                    <a:pt x="1" y="19"/>
                  </a:lnTo>
                  <a:lnTo>
                    <a:pt x="0" y="13"/>
                  </a:lnTo>
                  <a:lnTo>
                    <a:pt x="0" y="10"/>
                  </a:lnTo>
                  <a:lnTo>
                    <a:pt x="1" y="7"/>
                  </a:lnTo>
                  <a:lnTo>
                    <a:pt x="4" y="5"/>
                  </a:lnTo>
                  <a:lnTo>
                    <a:pt x="7" y="2"/>
                  </a:lnTo>
                  <a:lnTo>
                    <a:pt x="9" y="1"/>
                  </a:lnTo>
                  <a:lnTo>
                    <a:pt x="13" y="0"/>
                  </a:lnTo>
                  <a:lnTo>
                    <a:pt x="15" y="1"/>
                  </a:lnTo>
                  <a:lnTo>
                    <a:pt x="17" y="3"/>
                  </a:lnTo>
                  <a:lnTo>
                    <a:pt x="17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2" name="Freeform 148"/>
            <p:cNvSpPr>
              <a:spLocks/>
            </p:cNvSpPr>
            <p:nvPr/>
          </p:nvSpPr>
          <p:spPr bwMode="auto">
            <a:xfrm>
              <a:off x="5995" y="4023"/>
              <a:ext cx="164" cy="453"/>
            </a:xfrm>
            <a:custGeom>
              <a:avLst/>
              <a:gdLst/>
              <a:ahLst/>
              <a:cxnLst>
                <a:cxn ang="0">
                  <a:pos x="13" y="12"/>
                </a:cxn>
                <a:cxn ang="0">
                  <a:pos x="16" y="24"/>
                </a:cxn>
                <a:cxn ang="0">
                  <a:pos x="18" y="34"/>
                </a:cxn>
                <a:cxn ang="0">
                  <a:pos x="21" y="43"/>
                </a:cxn>
                <a:cxn ang="0">
                  <a:pos x="25" y="53"/>
                </a:cxn>
                <a:cxn ang="0">
                  <a:pos x="27" y="64"/>
                </a:cxn>
                <a:cxn ang="0">
                  <a:pos x="31" y="74"/>
                </a:cxn>
                <a:cxn ang="0">
                  <a:pos x="35" y="84"/>
                </a:cxn>
                <a:cxn ang="0">
                  <a:pos x="41" y="102"/>
                </a:cxn>
                <a:cxn ang="0">
                  <a:pos x="51" y="121"/>
                </a:cxn>
                <a:cxn ang="0">
                  <a:pos x="59" y="136"/>
                </a:cxn>
                <a:cxn ang="0">
                  <a:pos x="70" y="152"/>
                </a:cxn>
                <a:cxn ang="0">
                  <a:pos x="81" y="167"/>
                </a:cxn>
                <a:cxn ang="0">
                  <a:pos x="92" y="181"/>
                </a:cxn>
                <a:cxn ang="0">
                  <a:pos x="102" y="197"/>
                </a:cxn>
                <a:cxn ang="0">
                  <a:pos x="113" y="214"/>
                </a:cxn>
                <a:cxn ang="0">
                  <a:pos x="125" y="237"/>
                </a:cxn>
                <a:cxn ang="0">
                  <a:pos x="134" y="262"/>
                </a:cxn>
                <a:cxn ang="0">
                  <a:pos x="142" y="290"/>
                </a:cxn>
                <a:cxn ang="0">
                  <a:pos x="149" y="319"/>
                </a:cxn>
                <a:cxn ang="0">
                  <a:pos x="155" y="349"/>
                </a:cxn>
                <a:cxn ang="0">
                  <a:pos x="159" y="379"/>
                </a:cxn>
                <a:cxn ang="0">
                  <a:pos x="162" y="407"/>
                </a:cxn>
                <a:cxn ang="0">
                  <a:pos x="163" y="433"/>
                </a:cxn>
                <a:cxn ang="0">
                  <a:pos x="163" y="449"/>
                </a:cxn>
                <a:cxn ang="0">
                  <a:pos x="159" y="453"/>
                </a:cxn>
                <a:cxn ang="0">
                  <a:pos x="152" y="453"/>
                </a:cxn>
                <a:cxn ang="0">
                  <a:pos x="148" y="449"/>
                </a:cxn>
                <a:cxn ang="0">
                  <a:pos x="147" y="434"/>
                </a:cxn>
                <a:cxn ang="0">
                  <a:pos x="145" y="408"/>
                </a:cxn>
                <a:cxn ang="0">
                  <a:pos x="140" y="379"/>
                </a:cxn>
                <a:cxn ang="0">
                  <a:pos x="135" y="349"/>
                </a:cxn>
                <a:cxn ang="0">
                  <a:pos x="128" y="318"/>
                </a:cxn>
                <a:cxn ang="0">
                  <a:pos x="120" y="290"/>
                </a:cxn>
                <a:cxn ang="0">
                  <a:pos x="112" y="265"/>
                </a:cxn>
                <a:cxn ang="0">
                  <a:pos x="105" y="245"/>
                </a:cxn>
                <a:cxn ang="0">
                  <a:pos x="94" y="225"/>
                </a:cxn>
                <a:cxn ang="0">
                  <a:pos x="83" y="207"/>
                </a:cxn>
                <a:cxn ang="0">
                  <a:pos x="72" y="190"/>
                </a:cxn>
                <a:cxn ang="0">
                  <a:pos x="61" y="176"/>
                </a:cxn>
                <a:cxn ang="0">
                  <a:pos x="51" y="161"/>
                </a:cxn>
                <a:cxn ang="0">
                  <a:pos x="41" y="145"/>
                </a:cxn>
                <a:cxn ang="0">
                  <a:pos x="31" y="128"/>
                </a:cxn>
                <a:cxn ang="0">
                  <a:pos x="22" y="108"/>
                </a:cxn>
                <a:cxn ang="0">
                  <a:pos x="17" y="91"/>
                </a:cxn>
                <a:cxn ang="0">
                  <a:pos x="13" y="80"/>
                </a:cxn>
                <a:cxn ang="0">
                  <a:pos x="11" y="69"/>
                </a:cxn>
                <a:cxn ang="0">
                  <a:pos x="8" y="58"/>
                </a:cxn>
                <a:cxn ang="0">
                  <a:pos x="7" y="48"/>
                </a:cxn>
                <a:cxn ang="0">
                  <a:pos x="5" y="38"/>
                </a:cxn>
                <a:cxn ang="0">
                  <a:pos x="3" y="26"/>
                </a:cxn>
                <a:cxn ang="0">
                  <a:pos x="1" y="14"/>
                </a:cxn>
                <a:cxn ang="0">
                  <a:pos x="0" y="4"/>
                </a:cxn>
                <a:cxn ang="0">
                  <a:pos x="3" y="1"/>
                </a:cxn>
                <a:cxn ang="0">
                  <a:pos x="7" y="0"/>
                </a:cxn>
                <a:cxn ang="0">
                  <a:pos x="11" y="3"/>
                </a:cxn>
                <a:cxn ang="0">
                  <a:pos x="13" y="5"/>
                </a:cxn>
              </a:cxnLst>
              <a:rect l="0" t="0" r="r" b="b"/>
              <a:pathLst>
                <a:path w="164" h="453">
                  <a:moveTo>
                    <a:pt x="13" y="5"/>
                  </a:moveTo>
                  <a:lnTo>
                    <a:pt x="13" y="12"/>
                  </a:lnTo>
                  <a:lnTo>
                    <a:pt x="15" y="17"/>
                  </a:lnTo>
                  <a:lnTo>
                    <a:pt x="16" y="24"/>
                  </a:lnTo>
                  <a:lnTo>
                    <a:pt x="17" y="29"/>
                  </a:lnTo>
                  <a:lnTo>
                    <a:pt x="18" y="34"/>
                  </a:lnTo>
                  <a:lnTo>
                    <a:pt x="19" y="39"/>
                  </a:lnTo>
                  <a:lnTo>
                    <a:pt x="21" y="43"/>
                  </a:lnTo>
                  <a:lnTo>
                    <a:pt x="22" y="50"/>
                  </a:lnTo>
                  <a:lnTo>
                    <a:pt x="25" y="53"/>
                  </a:lnTo>
                  <a:lnTo>
                    <a:pt x="26" y="58"/>
                  </a:lnTo>
                  <a:lnTo>
                    <a:pt x="27" y="64"/>
                  </a:lnTo>
                  <a:lnTo>
                    <a:pt x="30" y="69"/>
                  </a:lnTo>
                  <a:lnTo>
                    <a:pt x="31" y="74"/>
                  </a:lnTo>
                  <a:lnTo>
                    <a:pt x="33" y="79"/>
                  </a:lnTo>
                  <a:lnTo>
                    <a:pt x="35" y="84"/>
                  </a:lnTo>
                  <a:lnTo>
                    <a:pt x="38" y="92"/>
                  </a:lnTo>
                  <a:lnTo>
                    <a:pt x="41" y="102"/>
                  </a:lnTo>
                  <a:lnTo>
                    <a:pt x="45" y="113"/>
                  </a:lnTo>
                  <a:lnTo>
                    <a:pt x="51" y="121"/>
                  </a:lnTo>
                  <a:lnTo>
                    <a:pt x="55" y="130"/>
                  </a:lnTo>
                  <a:lnTo>
                    <a:pt x="59" y="136"/>
                  </a:lnTo>
                  <a:lnTo>
                    <a:pt x="65" y="145"/>
                  </a:lnTo>
                  <a:lnTo>
                    <a:pt x="70" y="152"/>
                  </a:lnTo>
                  <a:lnTo>
                    <a:pt x="75" y="159"/>
                  </a:lnTo>
                  <a:lnTo>
                    <a:pt x="81" y="167"/>
                  </a:lnTo>
                  <a:lnTo>
                    <a:pt x="86" y="173"/>
                  </a:lnTo>
                  <a:lnTo>
                    <a:pt x="92" y="181"/>
                  </a:lnTo>
                  <a:lnTo>
                    <a:pt x="97" y="188"/>
                  </a:lnTo>
                  <a:lnTo>
                    <a:pt x="102" y="197"/>
                  </a:lnTo>
                  <a:lnTo>
                    <a:pt x="108" y="206"/>
                  </a:lnTo>
                  <a:lnTo>
                    <a:pt x="113" y="214"/>
                  </a:lnTo>
                  <a:lnTo>
                    <a:pt x="120" y="225"/>
                  </a:lnTo>
                  <a:lnTo>
                    <a:pt x="125" y="237"/>
                  </a:lnTo>
                  <a:lnTo>
                    <a:pt x="130" y="249"/>
                  </a:lnTo>
                  <a:lnTo>
                    <a:pt x="134" y="262"/>
                  </a:lnTo>
                  <a:lnTo>
                    <a:pt x="139" y="276"/>
                  </a:lnTo>
                  <a:lnTo>
                    <a:pt x="142" y="290"/>
                  </a:lnTo>
                  <a:lnTo>
                    <a:pt x="147" y="305"/>
                  </a:lnTo>
                  <a:lnTo>
                    <a:pt x="149" y="319"/>
                  </a:lnTo>
                  <a:lnTo>
                    <a:pt x="153" y="335"/>
                  </a:lnTo>
                  <a:lnTo>
                    <a:pt x="155" y="349"/>
                  </a:lnTo>
                  <a:lnTo>
                    <a:pt x="158" y="365"/>
                  </a:lnTo>
                  <a:lnTo>
                    <a:pt x="159" y="379"/>
                  </a:lnTo>
                  <a:lnTo>
                    <a:pt x="161" y="394"/>
                  </a:lnTo>
                  <a:lnTo>
                    <a:pt x="162" y="407"/>
                  </a:lnTo>
                  <a:lnTo>
                    <a:pt x="163" y="421"/>
                  </a:lnTo>
                  <a:lnTo>
                    <a:pt x="163" y="433"/>
                  </a:lnTo>
                  <a:lnTo>
                    <a:pt x="164" y="446"/>
                  </a:lnTo>
                  <a:lnTo>
                    <a:pt x="163" y="449"/>
                  </a:lnTo>
                  <a:lnTo>
                    <a:pt x="161" y="451"/>
                  </a:lnTo>
                  <a:lnTo>
                    <a:pt x="159" y="453"/>
                  </a:lnTo>
                  <a:lnTo>
                    <a:pt x="155" y="453"/>
                  </a:lnTo>
                  <a:lnTo>
                    <a:pt x="152" y="453"/>
                  </a:lnTo>
                  <a:lnTo>
                    <a:pt x="149" y="451"/>
                  </a:lnTo>
                  <a:lnTo>
                    <a:pt x="148" y="449"/>
                  </a:lnTo>
                  <a:lnTo>
                    <a:pt x="148" y="446"/>
                  </a:lnTo>
                  <a:lnTo>
                    <a:pt x="147" y="434"/>
                  </a:lnTo>
                  <a:lnTo>
                    <a:pt x="146" y="422"/>
                  </a:lnTo>
                  <a:lnTo>
                    <a:pt x="145" y="408"/>
                  </a:lnTo>
                  <a:lnTo>
                    <a:pt x="142" y="394"/>
                  </a:lnTo>
                  <a:lnTo>
                    <a:pt x="140" y="379"/>
                  </a:lnTo>
                  <a:lnTo>
                    <a:pt x="138" y="364"/>
                  </a:lnTo>
                  <a:lnTo>
                    <a:pt x="135" y="349"/>
                  </a:lnTo>
                  <a:lnTo>
                    <a:pt x="132" y="334"/>
                  </a:lnTo>
                  <a:lnTo>
                    <a:pt x="128" y="318"/>
                  </a:lnTo>
                  <a:lnTo>
                    <a:pt x="124" y="304"/>
                  </a:lnTo>
                  <a:lnTo>
                    <a:pt x="120" y="290"/>
                  </a:lnTo>
                  <a:lnTo>
                    <a:pt x="116" y="277"/>
                  </a:lnTo>
                  <a:lnTo>
                    <a:pt x="112" y="265"/>
                  </a:lnTo>
                  <a:lnTo>
                    <a:pt x="108" y="254"/>
                  </a:lnTo>
                  <a:lnTo>
                    <a:pt x="105" y="245"/>
                  </a:lnTo>
                  <a:lnTo>
                    <a:pt x="100" y="237"/>
                  </a:lnTo>
                  <a:lnTo>
                    <a:pt x="94" y="225"/>
                  </a:lnTo>
                  <a:lnTo>
                    <a:pt x="88" y="216"/>
                  </a:lnTo>
                  <a:lnTo>
                    <a:pt x="83" y="207"/>
                  </a:lnTo>
                  <a:lnTo>
                    <a:pt x="78" y="199"/>
                  </a:lnTo>
                  <a:lnTo>
                    <a:pt x="72" y="190"/>
                  </a:lnTo>
                  <a:lnTo>
                    <a:pt x="66" y="183"/>
                  </a:lnTo>
                  <a:lnTo>
                    <a:pt x="61" y="176"/>
                  </a:lnTo>
                  <a:lnTo>
                    <a:pt x="56" y="169"/>
                  </a:lnTo>
                  <a:lnTo>
                    <a:pt x="51" y="161"/>
                  </a:lnTo>
                  <a:lnTo>
                    <a:pt x="45" y="154"/>
                  </a:lnTo>
                  <a:lnTo>
                    <a:pt x="41" y="145"/>
                  </a:lnTo>
                  <a:lnTo>
                    <a:pt x="35" y="136"/>
                  </a:lnTo>
                  <a:lnTo>
                    <a:pt x="31" y="128"/>
                  </a:lnTo>
                  <a:lnTo>
                    <a:pt x="27" y="119"/>
                  </a:lnTo>
                  <a:lnTo>
                    <a:pt x="22" y="108"/>
                  </a:lnTo>
                  <a:lnTo>
                    <a:pt x="19" y="97"/>
                  </a:lnTo>
                  <a:lnTo>
                    <a:pt x="17" y="91"/>
                  </a:lnTo>
                  <a:lnTo>
                    <a:pt x="16" y="86"/>
                  </a:lnTo>
                  <a:lnTo>
                    <a:pt x="13" y="80"/>
                  </a:lnTo>
                  <a:lnTo>
                    <a:pt x="13" y="75"/>
                  </a:lnTo>
                  <a:lnTo>
                    <a:pt x="11" y="69"/>
                  </a:lnTo>
                  <a:lnTo>
                    <a:pt x="9" y="64"/>
                  </a:lnTo>
                  <a:lnTo>
                    <a:pt x="8" y="58"/>
                  </a:lnTo>
                  <a:lnTo>
                    <a:pt x="7" y="53"/>
                  </a:lnTo>
                  <a:lnTo>
                    <a:pt x="7" y="48"/>
                  </a:lnTo>
                  <a:lnTo>
                    <a:pt x="6" y="43"/>
                  </a:lnTo>
                  <a:lnTo>
                    <a:pt x="5" y="38"/>
                  </a:lnTo>
                  <a:lnTo>
                    <a:pt x="4" y="33"/>
                  </a:lnTo>
                  <a:lnTo>
                    <a:pt x="3" y="26"/>
                  </a:lnTo>
                  <a:lnTo>
                    <a:pt x="2" y="21"/>
                  </a:lnTo>
                  <a:lnTo>
                    <a:pt x="1" y="14"/>
                  </a:lnTo>
                  <a:lnTo>
                    <a:pt x="0" y="8"/>
                  </a:lnTo>
                  <a:lnTo>
                    <a:pt x="0" y="4"/>
                  </a:lnTo>
                  <a:lnTo>
                    <a:pt x="1" y="3"/>
                  </a:lnTo>
                  <a:lnTo>
                    <a:pt x="3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1" y="3"/>
                  </a:lnTo>
                  <a:lnTo>
                    <a:pt x="13" y="5"/>
                  </a:lnTo>
                  <a:lnTo>
                    <a:pt x="13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3" name="Freeform 149"/>
            <p:cNvSpPr>
              <a:spLocks/>
            </p:cNvSpPr>
            <p:nvPr/>
          </p:nvSpPr>
          <p:spPr bwMode="auto">
            <a:xfrm>
              <a:off x="5676" y="4011"/>
              <a:ext cx="118" cy="455"/>
            </a:xfrm>
            <a:custGeom>
              <a:avLst/>
              <a:gdLst/>
              <a:ahLst/>
              <a:cxnLst>
                <a:cxn ang="0">
                  <a:pos x="110" y="23"/>
                </a:cxn>
                <a:cxn ang="0">
                  <a:pos x="99" y="43"/>
                </a:cxn>
                <a:cxn ang="0">
                  <a:pos x="91" y="65"/>
                </a:cxn>
                <a:cxn ang="0">
                  <a:pos x="83" y="88"/>
                </a:cxn>
                <a:cxn ang="0">
                  <a:pos x="78" y="111"/>
                </a:cxn>
                <a:cxn ang="0">
                  <a:pos x="72" y="134"/>
                </a:cxn>
                <a:cxn ang="0">
                  <a:pos x="69" y="157"/>
                </a:cxn>
                <a:cxn ang="0">
                  <a:pos x="68" y="180"/>
                </a:cxn>
                <a:cxn ang="0">
                  <a:pos x="66" y="209"/>
                </a:cxn>
                <a:cxn ang="0">
                  <a:pos x="60" y="249"/>
                </a:cxn>
                <a:cxn ang="0">
                  <a:pos x="55" y="289"/>
                </a:cxn>
                <a:cxn ang="0">
                  <a:pos x="49" y="327"/>
                </a:cxn>
                <a:cxn ang="0">
                  <a:pos x="41" y="364"/>
                </a:cxn>
                <a:cxn ang="0">
                  <a:pos x="32" y="395"/>
                </a:cxn>
                <a:cxn ang="0">
                  <a:pos x="26" y="420"/>
                </a:cxn>
                <a:cxn ang="0">
                  <a:pos x="22" y="438"/>
                </a:cxn>
                <a:cxn ang="0">
                  <a:pos x="18" y="446"/>
                </a:cxn>
                <a:cxn ang="0">
                  <a:pos x="15" y="450"/>
                </a:cxn>
                <a:cxn ang="0">
                  <a:pos x="10" y="453"/>
                </a:cxn>
                <a:cxn ang="0">
                  <a:pos x="5" y="455"/>
                </a:cxn>
                <a:cxn ang="0">
                  <a:pos x="1" y="453"/>
                </a:cxn>
                <a:cxn ang="0">
                  <a:pos x="0" y="449"/>
                </a:cxn>
                <a:cxn ang="0">
                  <a:pos x="0" y="442"/>
                </a:cxn>
                <a:cxn ang="0">
                  <a:pos x="4" y="431"/>
                </a:cxn>
                <a:cxn ang="0">
                  <a:pos x="9" y="418"/>
                </a:cxn>
                <a:cxn ang="0">
                  <a:pos x="13" y="402"/>
                </a:cxn>
                <a:cxn ang="0">
                  <a:pos x="17" y="379"/>
                </a:cxn>
                <a:cxn ang="0">
                  <a:pos x="23" y="350"/>
                </a:cxn>
                <a:cxn ang="0">
                  <a:pos x="28" y="315"/>
                </a:cxn>
                <a:cxn ang="0">
                  <a:pos x="32" y="279"/>
                </a:cxn>
                <a:cxn ang="0">
                  <a:pos x="39" y="241"/>
                </a:cxn>
                <a:cxn ang="0">
                  <a:pos x="43" y="204"/>
                </a:cxn>
                <a:cxn ang="0">
                  <a:pos x="47" y="174"/>
                </a:cxn>
                <a:cxn ang="0">
                  <a:pos x="50" y="149"/>
                </a:cxn>
                <a:cxn ang="0">
                  <a:pos x="52" y="126"/>
                </a:cxn>
                <a:cxn ang="0">
                  <a:pos x="56" y="103"/>
                </a:cxn>
                <a:cxn ang="0">
                  <a:pos x="60" y="80"/>
                </a:cxn>
                <a:cxn ang="0">
                  <a:pos x="67" y="57"/>
                </a:cxn>
                <a:cxn ang="0">
                  <a:pos x="77" y="35"/>
                </a:cxn>
                <a:cxn ang="0">
                  <a:pos x="90" y="12"/>
                </a:cxn>
                <a:cxn ang="0">
                  <a:pos x="118" y="14"/>
                </a:cxn>
              </a:cxnLst>
              <a:rect l="0" t="0" r="r" b="b"/>
              <a:pathLst>
                <a:path w="118" h="455">
                  <a:moveTo>
                    <a:pt x="118" y="14"/>
                  </a:moveTo>
                  <a:lnTo>
                    <a:pt x="110" y="23"/>
                  </a:lnTo>
                  <a:lnTo>
                    <a:pt x="105" y="33"/>
                  </a:lnTo>
                  <a:lnTo>
                    <a:pt x="99" y="43"/>
                  </a:lnTo>
                  <a:lnTo>
                    <a:pt x="95" y="54"/>
                  </a:lnTo>
                  <a:lnTo>
                    <a:pt x="91" y="65"/>
                  </a:lnTo>
                  <a:lnTo>
                    <a:pt x="86" y="76"/>
                  </a:lnTo>
                  <a:lnTo>
                    <a:pt x="83" y="88"/>
                  </a:lnTo>
                  <a:lnTo>
                    <a:pt x="81" y="100"/>
                  </a:lnTo>
                  <a:lnTo>
                    <a:pt x="78" y="111"/>
                  </a:lnTo>
                  <a:lnTo>
                    <a:pt x="76" y="122"/>
                  </a:lnTo>
                  <a:lnTo>
                    <a:pt x="72" y="134"/>
                  </a:lnTo>
                  <a:lnTo>
                    <a:pt x="71" y="145"/>
                  </a:lnTo>
                  <a:lnTo>
                    <a:pt x="69" y="157"/>
                  </a:lnTo>
                  <a:lnTo>
                    <a:pt x="69" y="168"/>
                  </a:lnTo>
                  <a:lnTo>
                    <a:pt x="68" y="180"/>
                  </a:lnTo>
                  <a:lnTo>
                    <a:pt x="68" y="191"/>
                  </a:lnTo>
                  <a:lnTo>
                    <a:pt x="66" y="209"/>
                  </a:lnTo>
                  <a:lnTo>
                    <a:pt x="64" y="228"/>
                  </a:lnTo>
                  <a:lnTo>
                    <a:pt x="60" y="249"/>
                  </a:lnTo>
                  <a:lnTo>
                    <a:pt x="58" y="270"/>
                  </a:lnTo>
                  <a:lnTo>
                    <a:pt x="55" y="289"/>
                  </a:lnTo>
                  <a:lnTo>
                    <a:pt x="52" y="308"/>
                  </a:lnTo>
                  <a:lnTo>
                    <a:pt x="49" y="327"/>
                  </a:lnTo>
                  <a:lnTo>
                    <a:pt x="44" y="346"/>
                  </a:lnTo>
                  <a:lnTo>
                    <a:pt x="41" y="364"/>
                  </a:lnTo>
                  <a:lnTo>
                    <a:pt x="37" y="380"/>
                  </a:lnTo>
                  <a:lnTo>
                    <a:pt x="32" y="395"/>
                  </a:lnTo>
                  <a:lnTo>
                    <a:pt x="30" y="409"/>
                  </a:lnTo>
                  <a:lnTo>
                    <a:pt x="26" y="420"/>
                  </a:lnTo>
                  <a:lnTo>
                    <a:pt x="24" y="431"/>
                  </a:lnTo>
                  <a:lnTo>
                    <a:pt x="22" y="438"/>
                  </a:lnTo>
                  <a:lnTo>
                    <a:pt x="20" y="444"/>
                  </a:lnTo>
                  <a:lnTo>
                    <a:pt x="18" y="446"/>
                  </a:lnTo>
                  <a:lnTo>
                    <a:pt x="17" y="448"/>
                  </a:lnTo>
                  <a:lnTo>
                    <a:pt x="15" y="450"/>
                  </a:lnTo>
                  <a:lnTo>
                    <a:pt x="13" y="452"/>
                  </a:lnTo>
                  <a:lnTo>
                    <a:pt x="10" y="453"/>
                  </a:lnTo>
                  <a:lnTo>
                    <a:pt x="7" y="455"/>
                  </a:lnTo>
                  <a:lnTo>
                    <a:pt x="5" y="455"/>
                  </a:lnTo>
                  <a:lnTo>
                    <a:pt x="3" y="455"/>
                  </a:lnTo>
                  <a:lnTo>
                    <a:pt x="1" y="453"/>
                  </a:lnTo>
                  <a:lnTo>
                    <a:pt x="0" y="451"/>
                  </a:lnTo>
                  <a:lnTo>
                    <a:pt x="0" y="449"/>
                  </a:lnTo>
                  <a:lnTo>
                    <a:pt x="0" y="446"/>
                  </a:lnTo>
                  <a:lnTo>
                    <a:pt x="0" y="442"/>
                  </a:lnTo>
                  <a:lnTo>
                    <a:pt x="2" y="436"/>
                  </a:lnTo>
                  <a:lnTo>
                    <a:pt x="4" y="431"/>
                  </a:lnTo>
                  <a:lnTo>
                    <a:pt x="9" y="423"/>
                  </a:lnTo>
                  <a:lnTo>
                    <a:pt x="9" y="418"/>
                  </a:lnTo>
                  <a:lnTo>
                    <a:pt x="12" y="410"/>
                  </a:lnTo>
                  <a:lnTo>
                    <a:pt x="13" y="402"/>
                  </a:lnTo>
                  <a:lnTo>
                    <a:pt x="15" y="391"/>
                  </a:lnTo>
                  <a:lnTo>
                    <a:pt x="17" y="379"/>
                  </a:lnTo>
                  <a:lnTo>
                    <a:pt x="20" y="365"/>
                  </a:lnTo>
                  <a:lnTo>
                    <a:pt x="23" y="350"/>
                  </a:lnTo>
                  <a:lnTo>
                    <a:pt x="26" y="332"/>
                  </a:lnTo>
                  <a:lnTo>
                    <a:pt x="28" y="315"/>
                  </a:lnTo>
                  <a:lnTo>
                    <a:pt x="30" y="298"/>
                  </a:lnTo>
                  <a:lnTo>
                    <a:pt x="32" y="279"/>
                  </a:lnTo>
                  <a:lnTo>
                    <a:pt x="36" y="261"/>
                  </a:lnTo>
                  <a:lnTo>
                    <a:pt x="39" y="241"/>
                  </a:lnTo>
                  <a:lnTo>
                    <a:pt x="41" y="223"/>
                  </a:lnTo>
                  <a:lnTo>
                    <a:pt x="43" y="204"/>
                  </a:lnTo>
                  <a:lnTo>
                    <a:pt x="46" y="186"/>
                  </a:lnTo>
                  <a:lnTo>
                    <a:pt x="47" y="174"/>
                  </a:lnTo>
                  <a:lnTo>
                    <a:pt x="50" y="161"/>
                  </a:lnTo>
                  <a:lnTo>
                    <a:pt x="50" y="149"/>
                  </a:lnTo>
                  <a:lnTo>
                    <a:pt x="52" y="138"/>
                  </a:lnTo>
                  <a:lnTo>
                    <a:pt x="52" y="126"/>
                  </a:lnTo>
                  <a:lnTo>
                    <a:pt x="55" y="115"/>
                  </a:lnTo>
                  <a:lnTo>
                    <a:pt x="56" y="103"/>
                  </a:lnTo>
                  <a:lnTo>
                    <a:pt x="58" y="92"/>
                  </a:lnTo>
                  <a:lnTo>
                    <a:pt x="60" y="80"/>
                  </a:lnTo>
                  <a:lnTo>
                    <a:pt x="64" y="69"/>
                  </a:lnTo>
                  <a:lnTo>
                    <a:pt x="67" y="57"/>
                  </a:lnTo>
                  <a:lnTo>
                    <a:pt x="72" y="47"/>
                  </a:lnTo>
                  <a:lnTo>
                    <a:pt x="77" y="35"/>
                  </a:lnTo>
                  <a:lnTo>
                    <a:pt x="83" y="24"/>
                  </a:lnTo>
                  <a:lnTo>
                    <a:pt x="90" y="12"/>
                  </a:lnTo>
                  <a:lnTo>
                    <a:pt x="98" y="0"/>
                  </a:lnTo>
                  <a:lnTo>
                    <a:pt x="118" y="14"/>
                  </a:lnTo>
                  <a:lnTo>
                    <a:pt x="118" y="1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4" name="Freeform 150"/>
            <p:cNvSpPr>
              <a:spLocks/>
            </p:cNvSpPr>
            <p:nvPr/>
          </p:nvSpPr>
          <p:spPr bwMode="auto">
            <a:xfrm>
              <a:off x="5675" y="4036"/>
              <a:ext cx="194" cy="432"/>
            </a:xfrm>
            <a:custGeom>
              <a:avLst/>
              <a:gdLst/>
              <a:ahLst/>
              <a:cxnLst>
                <a:cxn ang="0">
                  <a:pos x="190" y="14"/>
                </a:cxn>
                <a:cxn ang="0">
                  <a:pos x="182" y="23"/>
                </a:cxn>
                <a:cxn ang="0">
                  <a:pos x="176" y="31"/>
                </a:cxn>
                <a:cxn ang="0">
                  <a:pos x="169" y="41"/>
                </a:cxn>
                <a:cxn ang="0">
                  <a:pos x="164" y="51"/>
                </a:cxn>
                <a:cxn ang="0">
                  <a:pos x="158" y="61"/>
                </a:cxn>
                <a:cxn ang="0">
                  <a:pos x="152" y="71"/>
                </a:cxn>
                <a:cxn ang="0">
                  <a:pos x="146" y="81"/>
                </a:cxn>
                <a:cxn ang="0">
                  <a:pos x="140" y="93"/>
                </a:cxn>
                <a:cxn ang="0">
                  <a:pos x="137" y="106"/>
                </a:cxn>
                <a:cxn ang="0">
                  <a:pos x="134" y="118"/>
                </a:cxn>
                <a:cxn ang="0">
                  <a:pos x="132" y="131"/>
                </a:cxn>
                <a:cxn ang="0">
                  <a:pos x="131" y="144"/>
                </a:cxn>
                <a:cxn ang="0">
                  <a:pos x="128" y="158"/>
                </a:cxn>
                <a:cxn ang="0">
                  <a:pos x="127" y="171"/>
                </a:cxn>
                <a:cxn ang="0">
                  <a:pos x="126" y="185"/>
                </a:cxn>
                <a:cxn ang="0">
                  <a:pos x="122" y="209"/>
                </a:cxn>
                <a:cxn ang="0">
                  <a:pos x="114" y="245"/>
                </a:cxn>
                <a:cxn ang="0">
                  <a:pos x="102" y="282"/>
                </a:cxn>
                <a:cxn ang="0">
                  <a:pos x="87" y="321"/>
                </a:cxn>
                <a:cxn ang="0">
                  <a:pos x="71" y="357"/>
                </a:cxn>
                <a:cxn ang="0">
                  <a:pos x="53" y="388"/>
                </a:cxn>
                <a:cxn ang="0">
                  <a:pos x="34" y="412"/>
                </a:cxn>
                <a:cxn ang="0">
                  <a:pos x="16" y="427"/>
                </a:cxn>
                <a:cxn ang="0">
                  <a:pos x="4" y="432"/>
                </a:cxn>
                <a:cxn ang="0">
                  <a:pos x="1" y="431"/>
                </a:cxn>
                <a:cxn ang="0">
                  <a:pos x="0" y="427"/>
                </a:cxn>
                <a:cxn ang="0">
                  <a:pos x="2" y="422"/>
                </a:cxn>
                <a:cxn ang="0">
                  <a:pos x="7" y="415"/>
                </a:cxn>
                <a:cxn ang="0">
                  <a:pos x="15" y="409"/>
                </a:cxn>
                <a:cxn ang="0">
                  <a:pos x="26" y="394"/>
                </a:cxn>
                <a:cxn ang="0">
                  <a:pos x="39" y="371"/>
                </a:cxn>
                <a:cxn ang="0">
                  <a:pos x="53" y="341"/>
                </a:cxn>
                <a:cxn ang="0">
                  <a:pos x="68" y="307"/>
                </a:cxn>
                <a:cxn ang="0">
                  <a:pos x="81" y="273"/>
                </a:cxn>
                <a:cxn ang="0">
                  <a:pos x="92" y="238"/>
                </a:cxn>
                <a:cxn ang="0">
                  <a:pos x="99" y="206"/>
                </a:cxn>
                <a:cxn ang="0">
                  <a:pos x="104" y="183"/>
                </a:cxn>
                <a:cxn ang="0">
                  <a:pos x="105" y="168"/>
                </a:cxn>
                <a:cxn ang="0">
                  <a:pos x="107" y="153"/>
                </a:cxn>
                <a:cxn ang="0">
                  <a:pos x="108" y="139"/>
                </a:cxn>
                <a:cxn ang="0">
                  <a:pos x="110" y="126"/>
                </a:cxn>
                <a:cxn ang="0">
                  <a:pos x="113" y="111"/>
                </a:cxn>
                <a:cxn ang="0">
                  <a:pos x="118" y="97"/>
                </a:cxn>
                <a:cxn ang="0">
                  <a:pos x="123" y="83"/>
                </a:cxn>
                <a:cxn ang="0">
                  <a:pos x="130" y="71"/>
                </a:cxn>
                <a:cxn ang="0">
                  <a:pos x="134" y="62"/>
                </a:cxn>
                <a:cxn ang="0">
                  <a:pos x="138" y="52"/>
                </a:cxn>
                <a:cxn ang="0">
                  <a:pos x="142" y="44"/>
                </a:cxn>
                <a:cxn ang="0">
                  <a:pos x="146" y="37"/>
                </a:cxn>
                <a:cxn ang="0">
                  <a:pos x="149" y="28"/>
                </a:cxn>
                <a:cxn ang="0">
                  <a:pos x="154" y="20"/>
                </a:cxn>
                <a:cxn ang="0">
                  <a:pos x="158" y="10"/>
                </a:cxn>
                <a:cxn ang="0">
                  <a:pos x="162" y="2"/>
                </a:cxn>
                <a:cxn ang="0">
                  <a:pos x="165" y="1"/>
                </a:cxn>
                <a:cxn ang="0">
                  <a:pos x="172" y="0"/>
                </a:cxn>
                <a:cxn ang="0">
                  <a:pos x="177" y="1"/>
                </a:cxn>
                <a:cxn ang="0">
                  <a:pos x="184" y="2"/>
                </a:cxn>
                <a:cxn ang="0">
                  <a:pos x="189" y="4"/>
                </a:cxn>
                <a:cxn ang="0">
                  <a:pos x="194" y="8"/>
                </a:cxn>
                <a:cxn ang="0">
                  <a:pos x="194" y="11"/>
                </a:cxn>
              </a:cxnLst>
              <a:rect l="0" t="0" r="r" b="b"/>
              <a:pathLst>
                <a:path w="194" h="432">
                  <a:moveTo>
                    <a:pt x="194" y="11"/>
                  </a:moveTo>
                  <a:lnTo>
                    <a:pt x="190" y="14"/>
                  </a:lnTo>
                  <a:lnTo>
                    <a:pt x="186" y="20"/>
                  </a:lnTo>
                  <a:lnTo>
                    <a:pt x="182" y="23"/>
                  </a:lnTo>
                  <a:lnTo>
                    <a:pt x="179" y="28"/>
                  </a:lnTo>
                  <a:lnTo>
                    <a:pt x="176" y="31"/>
                  </a:lnTo>
                  <a:lnTo>
                    <a:pt x="173" y="37"/>
                  </a:lnTo>
                  <a:lnTo>
                    <a:pt x="169" y="41"/>
                  </a:lnTo>
                  <a:lnTo>
                    <a:pt x="167" y="47"/>
                  </a:lnTo>
                  <a:lnTo>
                    <a:pt x="164" y="51"/>
                  </a:lnTo>
                  <a:lnTo>
                    <a:pt x="161" y="56"/>
                  </a:lnTo>
                  <a:lnTo>
                    <a:pt x="158" y="61"/>
                  </a:lnTo>
                  <a:lnTo>
                    <a:pt x="155" y="66"/>
                  </a:lnTo>
                  <a:lnTo>
                    <a:pt x="152" y="71"/>
                  </a:lnTo>
                  <a:lnTo>
                    <a:pt x="149" y="77"/>
                  </a:lnTo>
                  <a:lnTo>
                    <a:pt x="146" y="81"/>
                  </a:lnTo>
                  <a:lnTo>
                    <a:pt x="142" y="88"/>
                  </a:lnTo>
                  <a:lnTo>
                    <a:pt x="140" y="93"/>
                  </a:lnTo>
                  <a:lnTo>
                    <a:pt x="138" y="100"/>
                  </a:lnTo>
                  <a:lnTo>
                    <a:pt x="137" y="106"/>
                  </a:lnTo>
                  <a:lnTo>
                    <a:pt x="136" y="111"/>
                  </a:lnTo>
                  <a:lnTo>
                    <a:pt x="134" y="118"/>
                  </a:lnTo>
                  <a:lnTo>
                    <a:pt x="133" y="124"/>
                  </a:lnTo>
                  <a:lnTo>
                    <a:pt x="132" y="131"/>
                  </a:lnTo>
                  <a:lnTo>
                    <a:pt x="131" y="137"/>
                  </a:lnTo>
                  <a:lnTo>
                    <a:pt x="131" y="144"/>
                  </a:lnTo>
                  <a:lnTo>
                    <a:pt x="130" y="150"/>
                  </a:lnTo>
                  <a:lnTo>
                    <a:pt x="128" y="158"/>
                  </a:lnTo>
                  <a:lnTo>
                    <a:pt x="128" y="164"/>
                  </a:lnTo>
                  <a:lnTo>
                    <a:pt x="127" y="171"/>
                  </a:lnTo>
                  <a:lnTo>
                    <a:pt x="127" y="177"/>
                  </a:lnTo>
                  <a:lnTo>
                    <a:pt x="126" y="185"/>
                  </a:lnTo>
                  <a:lnTo>
                    <a:pt x="125" y="193"/>
                  </a:lnTo>
                  <a:lnTo>
                    <a:pt x="122" y="209"/>
                  </a:lnTo>
                  <a:lnTo>
                    <a:pt x="119" y="226"/>
                  </a:lnTo>
                  <a:lnTo>
                    <a:pt x="114" y="245"/>
                  </a:lnTo>
                  <a:lnTo>
                    <a:pt x="109" y="264"/>
                  </a:lnTo>
                  <a:lnTo>
                    <a:pt x="102" y="282"/>
                  </a:lnTo>
                  <a:lnTo>
                    <a:pt x="96" y="302"/>
                  </a:lnTo>
                  <a:lnTo>
                    <a:pt x="87" y="321"/>
                  </a:lnTo>
                  <a:lnTo>
                    <a:pt x="80" y="340"/>
                  </a:lnTo>
                  <a:lnTo>
                    <a:pt x="71" y="357"/>
                  </a:lnTo>
                  <a:lnTo>
                    <a:pt x="63" y="374"/>
                  </a:lnTo>
                  <a:lnTo>
                    <a:pt x="53" y="388"/>
                  </a:lnTo>
                  <a:lnTo>
                    <a:pt x="44" y="401"/>
                  </a:lnTo>
                  <a:lnTo>
                    <a:pt x="34" y="412"/>
                  </a:lnTo>
                  <a:lnTo>
                    <a:pt x="25" y="421"/>
                  </a:lnTo>
                  <a:lnTo>
                    <a:pt x="16" y="427"/>
                  </a:lnTo>
                  <a:lnTo>
                    <a:pt x="6" y="432"/>
                  </a:lnTo>
                  <a:lnTo>
                    <a:pt x="4" y="432"/>
                  </a:lnTo>
                  <a:lnTo>
                    <a:pt x="3" y="432"/>
                  </a:lnTo>
                  <a:lnTo>
                    <a:pt x="1" y="431"/>
                  </a:lnTo>
                  <a:lnTo>
                    <a:pt x="1" y="430"/>
                  </a:lnTo>
                  <a:lnTo>
                    <a:pt x="0" y="427"/>
                  </a:lnTo>
                  <a:lnTo>
                    <a:pt x="1" y="425"/>
                  </a:lnTo>
                  <a:lnTo>
                    <a:pt x="2" y="422"/>
                  </a:lnTo>
                  <a:lnTo>
                    <a:pt x="4" y="419"/>
                  </a:lnTo>
                  <a:lnTo>
                    <a:pt x="7" y="415"/>
                  </a:lnTo>
                  <a:lnTo>
                    <a:pt x="11" y="413"/>
                  </a:lnTo>
                  <a:lnTo>
                    <a:pt x="15" y="409"/>
                  </a:lnTo>
                  <a:lnTo>
                    <a:pt x="20" y="402"/>
                  </a:lnTo>
                  <a:lnTo>
                    <a:pt x="26" y="394"/>
                  </a:lnTo>
                  <a:lnTo>
                    <a:pt x="33" y="383"/>
                  </a:lnTo>
                  <a:lnTo>
                    <a:pt x="39" y="371"/>
                  </a:lnTo>
                  <a:lnTo>
                    <a:pt x="46" y="357"/>
                  </a:lnTo>
                  <a:lnTo>
                    <a:pt x="53" y="341"/>
                  </a:lnTo>
                  <a:lnTo>
                    <a:pt x="61" y="325"/>
                  </a:lnTo>
                  <a:lnTo>
                    <a:pt x="68" y="307"/>
                  </a:lnTo>
                  <a:lnTo>
                    <a:pt x="74" y="290"/>
                  </a:lnTo>
                  <a:lnTo>
                    <a:pt x="81" y="273"/>
                  </a:lnTo>
                  <a:lnTo>
                    <a:pt x="87" y="255"/>
                  </a:lnTo>
                  <a:lnTo>
                    <a:pt x="92" y="238"/>
                  </a:lnTo>
                  <a:lnTo>
                    <a:pt x="96" y="221"/>
                  </a:lnTo>
                  <a:lnTo>
                    <a:pt x="99" y="206"/>
                  </a:lnTo>
                  <a:lnTo>
                    <a:pt x="102" y="192"/>
                  </a:lnTo>
                  <a:lnTo>
                    <a:pt x="104" y="183"/>
                  </a:lnTo>
                  <a:lnTo>
                    <a:pt x="105" y="175"/>
                  </a:lnTo>
                  <a:lnTo>
                    <a:pt x="105" y="168"/>
                  </a:lnTo>
                  <a:lnTo>
                    <a:pt x="106" y="160"/>
                  </a:lnTo>
                  <a:lnTo>
                    <a:pt x="107" y="153"/>
                  </a:lnTo>
                  <a:lnTo>
                    <a:pt x="108" y="146"/>
                  </a:lnTo>
                  <a:lnTo>
                    <a:pt x="108" y="139"/>
                  </a:lnTo>
                  <a:lnTo>
                    <a:pt x="109" y="132"/>
                  </a:lnTo>
                  <a:lnTo>
                    <a:pt x="110" y="126"/>
                  </a:lnTo>
                  <a:lnTo>
                    <a:pt x="111" y="118"/>
                  </a:lnTo>
                  <a:lnTo>
                    <a:pt x="113" y="111"/>
                  </a:lnTo>
                  <a:lnTo>
                    <a:pt x="115" y="105"/>
                  </a:lnTo>
                  <a:lnTo>
                    <a:pt x="118" y="97"/>
                  </a:lnTo>
                  <a:lnTo>
                    <a:pt x="120" y="91"/>
                  </a:lnTo>
                  <a:lnTo>
                    <a:pt x="123" y="83"/>
                  </a:lnTo>
                  <a:lnTo>
                    <a:pt x="127" y="77"/>
                  </a:lnTo>
                  <a:lnTo>
                    <a:pt x="130" y="71"/>
                  </a:lnTo>
                  <a:lnTo>
                    <a:pt x="132" y="66"/>
                  </a:lnTo>
                  <a:lnTo>
                    <a:pt x="134" y="62"/>
                  </a:lnTo>
                  <a:lnTo>
                    <a:pt x="137" y="56"/>
                  </a:lnTo>
                  <a:lnTo>
                    <a:pt x="138" y="52"/>
                  </a:lnTo>
                  <a:lnTo>
                    <a:pt x="140" y="49"/>
                  </a:lnTo>
                  <a:lnTo>
                    <a:pt x="142" y="44"/>
                  </a:lnTo>
                  <a:lnTo>
                    <a:pt x="145" y="40"/>
                  </a:lnTo>
                  <a:lnTo>
                    <a:pt x="146" y="37"/>
                  </a:lnTo>
                  <a:lnTo>
                    <a:pt x="148" y="32"/>
                  </a:lnTo>
                  <a:lnTo>
                    <a:pt x="149" y="28"/>
                  </a:lnTo>
                  <a:lnTo>
                    <a:pt x="151" y="24"/>
                  </a:lnTo>
                  <a:lnTo>
                    <a:pt x="154" y="20"/>
                  </a:lnTo>
                  <a:lnTo>
                    <a:pt x="157" y="14"/>
                  </a:lnTo>
                  <a:lnTo>
                    <a:pt x="158" y="10"/>
                  </a:lnTo>
                  <a:lnTo>
                    <a:pt x="161" y="4"/>
                  </a:lnTo>
                  <a:lnTo>
                    <a:pt x="162" y="2"/>
                  </a:lnTo>
                  <a:lnTo>
                    <a:pt x="163" y="2"/>
                  </a:lnTo>
                  <a:lnTo>
                    <a:pt x="165" y="1"/>
                  </a:lnTo>
                  <a:lnTo>
                    <a:pt x="168" y="1"/>
                  </a:lnTo>
                  <a:lnTo>
                    <a:pt x="172" y="0"/>
                  </a:lnTo>
                  <a:lnTo>
                    <a:pt x="174" y="0"/>
                  </a:lnTo>
                  <a:lnTo>
                    <a:pt x="177" y="1"/>
                  </a:lnTo>
                  <a:lnTo>
                    <a:pt x="180" y="1"/>
                  </a:lnTo>
                  <a:lnTo>
                    <a:pt x="184" y="2"/>
                  </a:lnTo>
                  <a:lnTo>
                    <a:pt x="186" y="2"/>
                  </a:lnTo>
                  <a:lnTo>
                    <a:pt x="189" y="4"/>
                  </a:lnTo>
                  <a:lnTo>
                    <a:pt x="191" y="4"/>
                  </a:lnTo>
                  <a:lnTo>
                    <a:pt x="194" y="8"/>
                  </a:lnTo>
                  <a:lnTo>
                    <a:pt x="194" y="11"/>
                  </a:lnTo>
                  <a:lnTo>
                    <a:pt x="194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5" name="Freeform 151"/>
            <p:cNvSpPr>
              <a:spLocks/>
            </p:cNvSpPr>
            <p:nvPr/>
          </p:nvSpPr>
          <p:spPr bwMode="auto">
            <a:xfrm>
              <a:off x="5544" y="4395"/>
              <a:ext cx="66" cy="76"/>
            </a:xfrm>
            <a:custGeom>
              <a:avLst/>
              <a:gdLst/>
              <a:ahLst/>
              <a:cxnLst>
                <a:cxn ang="0">
                  <a:pos x="15" y="3"/>
                </a:cxn>
                <a:cxn ang="0">
                  <a:pos x="17" y="5"/>
                </a:cxn>
                <a:cxn ang="0">
                  <a:pos x="18" y="8"/>
                </a:cxn>
                <a:cxn ang="0">
                  <a:pos x="21" y="10"/>
                </a:cxn>
                <a:cxn ang="0">
                  <a:pos x="24" y="14"/>
                </a:cxn>
                <a:cxn ang="0">
                  <a:pos x="27" y="18"/>
                </a:cxn>
                <a:cxn ang="0">
                  <a:pos x="30" y="22"/>
                </a:cxn>
                <a:cxn ang="0">
                  <a:pos x="35" y="26"/>
                </a:cxn>
                <a:cxn ang="0">
                  <a:pos x="38" y="31"/>
                </a:cxn>
                <a:cxn ang="0">
                  <a:pos x="41" y="35"/>
                </a:cxn>
                <a:cxn ang="0">
                  <a:pos x="45" y="39"/>
                </a:cxn>
                <a:cxn ang="0">
                  <a:pos x="49" y="43"/>
                </a:cxn>
                <a:cxn ang="0">
                  <a:pos x="53" y="49"/>
                </a:cxn>
                <a:cxn ang="0">
                  <a:pos x="56" y="52"/>
                </a:cxn>
                <a:cxn ang="0">
                  <a:pos x="59" y="56"/>
                </a:cxn>
                <a:cxn ang="0">
                  <a:pos x="62" y="60"/>
                </a:cxn>
                <a:cxn ang="0">
                  <a:pos x="64" y="64"/>
                </a:cxn>
                <a:cxn ang="0">
                  <a:pos x="66" y="66"/>
                </a:cxn>
                <a:cxn ang="0">
                  <a:pos x="66" y="69"/>
                </a:cxn>
                <a:cxn ang="0">
                  <a:pos x="64" y="73"/>
                </a:cxn>
                <a:cxn ang="0">
                  <a:pos x="63" y="75"/>
                </a:cxn>
                <a:cxn ang="0">
                  <a:pos x="59" y="76"/>
                </a:cxn>
                <a:cxn ang="0">
                  <a:pos x="56" y="76"/>
                </a:cxn>
                <a:cxn ang="0">
                  <a:pos x="53" y="76"/>
                </a:cxn>
                <a:cxn ang="0">
                  <a:pos x="51" y="74"/>
                </a:cxn>
                <a:cxn ang="0">
                  <a:pos x="49" y="69"/>
                </a:cxn>
                <a:cxn ang="0">
                  <a:pos x="45" y="66"/>
                </a:cxn>
                <a:cxn ang="0">
                  <a:pos x="42" y="62"/>
                </a:cxn>
                <a:cxn ang="0">
                  <a:pos x="40" y="59"/>
                </a:cxn>
                <a:cxn ang="0">
                  <a:pos x="36" y="54"/>
                </a:cxn>
                <a:cxn ang="0">
                  <a:pos x="31" y="50"/>
                </a:cxn>
                <a:cxn ang="0">
                  <a:pos x="28" y="45"/>
                </a:cxn>
                <a:cxn ang="0">
                  <a:pos x="25" y="40"/>
                </a:cxn>
                <a:cxn ang="0">
                  <a:pos x="21" y="35"/>
                </a:cxn>
                <a:cxn ang="0">
                  <a:pos x="17" y="32"/>
                </a:cxn>
                <a:cxn ang="0">
                  <a:pos x="13" y="26"/>
                </a:cxn>
                <a:cxn ang="0">
                  <a:pos x="11" y="24"/>
                </a:cxn>
                <a:cxn ang="0">
                  <a:pos x="8" y="20"/>
                </a:cxn>
                <a:cxn ang="0">
                  <a:pos x="5" y="18"/>
                </a:cxn>
                <a:cxn ang="0">
                  <a:pos x="3" y="15"/>
                </a:cxn>
                <a:cxn ang="0">
                  <a:pos x="2" y="13"/>
                </a:cxn>
                <a:cxn ang="0">
                  <a:pos x="0" y="10"/>
                </a:cxn>
                <a:cxn ang="0">
                  <a:pos x="0" y="7"/>
                </a:cxn>
                <a:cxn ang="0">
                  <a:pos x="2" y="3"/>
                </a:cxn>
                <a:cxn ang="0">
                  <a:pos x="3" y="1"/>
                </a:cxn>
                <a:cxn ang="0">
                  <a:pos x="7" y="0"/>
                </a:cxn>
                <a:cxn ang="0">
                  <a:pos x="10" y="0"/>
                </a:cxn>
                <a:cxn ang="0">
                  <a:pos x="12" y="0"/>
                </a:cxn>
                <a:cxn ang="0">
                  <a:pos x="15" y="3"/>
                </a:cxn>
                <a:cxn ang="0">
                  <a:pos x="15" y="3"/>
                </a:cxn>
              </a:cxnLst>
              <a:rect l="0" t="0" r="r" b="b"/>
              <a:pathLst>
                <a:path w="66" h="76">
                  <a:moveTo>
                    <a:pt x="15" y="3"/>
                  </a:moveTo>
                  <a:lnTo>
                    <a:pt x="17" y="5"/>
                  </a:lnTo>
                  <a:lnTo>
                    <a:pt x="18" y="8"/>
                  </a:lnTo>
                  <a:lnTo>
                    <a:pt x="21" y="10"/>
                  </a:lnTo>
                  <a:lnTo>
                    <a:pt x="24" y="14"/>
                  </a:lnTo>
                  <a:lnTo>
                    <a:pt x="27" y="18"/>
                  </a:lnTo>
                  <a:lnTo>
                    <a:pt x="30" y="22"/>
                  </a:lnTo>
                  <a:lnTo>
                    <a:pt x="35" y="26"/>
                  </a:lnTo>
                  <a:lnTo>
                    <a:pt x="38" y="31"/>
                  </a:lnTo>
                  <a:lnTo>
                    <a:pt x="41" y="35"/>
                  </a:lnTo>
                  <a:lnTo>
                    <a:pt x="45" y="39"/>
                  </a:lnTo>
                  <a:lnTo>
                    <a:pt x="49" y="43"/>
                  </a:lnTo>
                  <a:lnTo>
                    <a:pt x="53" y="49"/>
                  </a:lnTo>
                  <a:lnTo>
                    <a:pt x="56" y="52"/>
                  </a:lnTo>
                  <a:lnTo>
                    <a:pt x="59" y="56"/>
                  </a:lnTo>
                  <a:lnTo>
                    <a:pt x="62" y="60"/>
                  </a:lnTo>
                  <a:lnTo>
                    <a:pt x="64" y="64"/>
                  </a:lnTo>
                  <a:lnTo>
                    <a:pt x="66" y="66"/>
                  </a:lnTo>
                  <a:lnTo>
                    <a:pt x="66" y="69"/>
                  </a:lnTo>
                  <a:lnTo>
                    <a:pt x="64" y="73"/>
                  </a:lnTo>
                  <a:lnTo>
                    <a:pt x="63" y="75"/>
                  </a:lnTo>
                  <a:lnTo>
                    <a:pt x="59" y="76"/>
                  </a:lnTo>
                  <a:lnTo>
                    <a:pt x="56" y="76"/>
                  </a:lnTo>
                  <a:lnTo>
                    <a:pt x="53" y="76"/>
                  </a:lnTo>
                  <a:lnTo>
                    <a:pt x="51" y="74"/>
                  </a:lnTo>
                  <a:lnTo>
                    <a:pt x="49" y="69"/>
                  </a:lnTo>
                  <a:lnTo>
                    <a:pt x="45" y="66"/>
                  </a:lnTo>
                  <a:lnTo>
                    <a:pt x="42" y="62"/>
                  </a:lnTo>
                  <a:lnTo>
                    <a:pt x="40" y="59"/>
                  </a:lnTo>
                  <a:lnTo>
                    <a:pt x="36" y="54"/>
                  </a:lnTo>
                  <a:lnTo>
                    <a:pt x="31" y="50"/>
                  </a:lnTo>
                  <a:lnTo>
                    <a:pt x="28" y="45"/>
                  </a:lnTo>
                  <a:lnTo>
                    <a:pt x="25" y="40"/>
                  </a:lnTo>
                  <a:lnTo>
                    <a:pt x="21" y="35"/>
                  </a:lnTo>
                  <a:lnTo>
                    <a:pt x="17" y="32"/>
                  </a:lnTo>
                  <a:lnTo>
                    <a:pt x="13" y="26"/>
                  </a:lnTo>
                  <a:lnTo>
                    <a:pt x="11" y="24"/>
                  </a:lnTo>
                  <a:lnTo>
                    <a:pt x="8" y="20"/>
                  </a:lnTo>
                  <a:lnTo>
                    <a:pt x="5" y="18"/>
                  </a:lnTo>
                  <a:lnTo>
                    <a:pt x="3" y="15"/>
                  </a:lnTo>
                  <a:lnTo>
                    <a:pt x="2" y="13"/>
                  </a:lnTo>
                  <a:lnTo>
                    <a:pt x="0" y="10"/>
                  </a:lnTo>
                  <a:lnTo>
                    <a:pt x="0" y="7"/>
                  </a:lnTo>
                  <a:lnTo>
                    <a:pt x="2" y="3"/>
                  </a:lnTo>
                  <a:lnTo>
                    <a:pt x="3" y="1"/>
                  </a:lnTo>
                  <a:lnTo>
                    <a:pt x="7" y="0"/>
                  </a:lnTo>
                  <a:lnTo>
                    <a:pt x="10" y="0"/>
                  </a:lnTo>
                  <a:lnTo>
                    <a:pt x="12" y="0"/>
                  </a:lnTo>
                  <a:lnTo>
                    <a:pt x="15" y="3"/>
                  </a:lnTo>
                  <a:lnTo>
                    <a:pt x="15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6" name="Freeform 152"/>
            <p:cNvSpPr>
              <a:spLocks/>
            </p:cNvSpPr>
            <p:nvPr/>
          </p:nvSpPr>
          <p:spPr bwMode="auto">
            <a:xfrm>
              <a:off x="5190" y="3874"/>
              <a:ext cx="164" cy="123"/>
            </a:xfrm>
            <a:custGeom>
              <a:avLst/>
              <a:gdLst/>
              <a:ahLst/>
              <a:cxnLst>
                <a:cxn ang="0">
                  <a:pos x="4" y="35"/>
                </a:cxn>
                <a:cxn ang="0">
                  <a:pos x="17" y="19"/>
                </a:cxn>
                <a:cxn ang="0">
                  <a:pos x="36" y="8"/>
                </a:cxn>
                <a:cxn ang="0">
                  <a:pos x="60" y="1"/>
                </a:cxn>
                <a:cxn ang="0">
                  <a:pos x="83" y="0"/>
                </a:cxn>
                <a:cxn ang="0">
                  <a:pos x="107" y="3"/>
                </a:cxn>
                <a:cxn ang="0">
                  <a:pos x="128" y="12"/>
                </a:cxn>
                <a:cxn ang="0">
                  <a:pos x="144" y="26"/>
                </a:cxn>
                <a:cxn ang="0">
                  <a:pos x="153" y="40"/>
                </a:cxn>
                <a:cxn ang="0">
                  <a:pos x="157" y="50"/>
                </a:cxn>
                <a:cxn ang="0">
                  <a:pos x="161" y="59"/>
                </a:cxn>
                <a:cxn ang="0">
                  <a:pos x="163" y="69"/>
                </a:cxn>
                <a:cxn ang="0">
                  <a:pos x="164" y="78"/>
                </a:cxn>
                <a:cxn ang="0">
                  <a:pos x="164" y="86"/>
                </a:cxn>
                <a:cxn ang="0">
                  <a:pos x="163" y="97"/>
                </a:cxn>
                <a:cxn ang="0">
                  <a:pos x="162" y="107"/>
                </a:cxn>
                <a:cxn ang="0">
                  <a:pos x="160" y="116"/>
                </a:cxn>
                <a:cxn ang="0">
                  <a:pos x="156" y="120"/>
                </a:cxn>
                <a:cxn ang="0">
                  <a:pos x="153" y="123"/>
                </a:cxn>
                <a:cxn ang="0">
                  <a:pos x="149" y="123"/>
                </a:cxn>
                <a:cxn ang="0">
                  <a:pos x="144" y="122"/>
                </a:cxn>
                <a:cxn ang="0">
                  <a:pos x="140" y="120"/>
                </a:cxn>
                <a:cxn ang="0">
                  <a:pos x="138" y="117"/>
                </a:cxn>
                <a:cxn ang="0">
                  <a:pos x="136" y="112"/>
                </a:cxn>
                <a:cxn ang="0">
                  <a:pos x="137" y="105"/>
                </a:cxn>
                <a:cxn ang="0">
                  <a:pos x="138" y="96"/>
                </a:cxn>
                <a:cxn ang="0">
                  <a:pos x="138" y="88"/>
                </a:cxn>
                <a:cxn ang="0">
                  <a:pos x="137" y="82"/>
                </a:cxn>
                <a:cxn ang="0">
                  <a:pos x="135" y="74"/>
                </a:cxn>
                <a:cxn ang="0">
                  <a:pos x="131" y="68"/>
                </a:cxn>
                <a:cxn ang="0">
                  <a:pos x="129" y="60"/>
                </a:cxn>
                <a:cxn ang="0">
                  <a:pos x="126" y="54"/>
                </a:cxn>
                <a:cxn ang="0">
                  <a:pos x="120" y="43"/>
                </a:cxn>
                <a:cxn ang="0">
                  <a:pos x="107" y="31"/>
                </a:cxn>
                <a:cxn ang="0">
                  <a:pos x="91" y="24"/>
                </a:cxn>
                <a:cxn ang="0">
                  <a:pos x="74" y="19"/>
                </a:cxn>
                <a:cxn ang="0">
                  <a:pos x="56" y="19"/>
                </a:cxn>
                <a:cxn ang="0">
                  <a:pos x="38" y="22"/>
                </a:cxn>
                <a:cxn ang="0">
                  <a:pos x="24" y="31"/>
                </a:cxn>
                <a:cxn ang="0">
                  <a:pos x="14" y="43"/>
                </a:cxn>
                <a:cxn ang="0">
                  <a:pos x="8" y="52"/>
                </a:cxn>
                <a:cxn ang="0">
                  <a:pos x="5" y="54"/>
                </a:cxn>
                <a:cxn ang="0">
                  <a:pos x="1" y="52"/>
                </a:cxn>
                <a:cxn ang="0">
                  <a:pos x="0" y="48"/>
                </a:cxn>
                <a:cxn ang="0">
                  <a:pos x="0" y="45"/>
                </a:cxn>
              </a:cxnLst>
              <a:rect l="0" t="0" r="r" b="b"/>
              <a:pathLst>
                <a:path w="164" h="123">
                  <a:moveTo>
                    <a:pt x="0" y="45"/>
                  </a:moveTo>
                  <a:lnTo>
                    <a:pt x="4" y="35"/>
                  </a:lnTo>
                  <a:lnTo>
                    <a:pt x="9" y="27"/>
                  </a:lnTo>
                  <a:lnTo>
                    <a:pt x="17" y="19"/>
                  </a:lnTo>
                  <a:lnTo>
                    <a:pt x="27" y="13"/>
                  </a:lnTo>
                  <a:lnTo>
                    <a:pt x="36" y="8"/>
                  </a:lnTo>
                  <a:lnTo>
                    <a:pt x="48" y="4"/>
                  </a:lnTo>
                  <a:lnTo>
                    <a:pt x="60" y="1"/>
                  </a:lnTo>
                  <a:lnTo>
                    <a:pt x="71" y="0"/>
                  </a:lnTo>
                  <a:lnTo>
                    <a:pt x="83" y="0"/>
                  </a:lnTo>
                  <a:lnTo>
                    <a:pt x="96" y="1"/>
                  </a:lnTo>
                  <a:lnTo>
                    <a:pt x="107" y="3"/>
                  </a:lnTo>
                  <a:lnTo>
                    <a:pt x="118" y="6"/>
                  </a:lnTo>
                  <a:lnTo>
                    <a:pt x="128" y="12"/>
                  </a:lnTo>
                  <a:lnTo>
                    <a:pt x="138" y="18"/>
                  </a:lnTo>
                  <a:lnTo>
                    <a:pt x="144" y="26"/>
                  </a:lnTo>
                  <a:lnTo>
                    <a:pt x="151" y="35"/>
                  </a:lnTo>
                  <a:lnTo>
                    <a:pt x="153" y="40"/>
                  </a:lnTo>
                  <a:lnTo>
                    <a:pt x="155" y="45"/>
                  </a:lnTo>
                  <a:lnTo>
                    <a:pt x="157" y="50"/>
                  </a:lnTo>
                  <a:lnTo>
                    <a:pt x="160" y="55"/>
                  </a:lnTo>
                  <a:lnTo>
                    <a:pt x="161" y="59"/>
                  </a:lnTo>
                  <a:lnTo>
                    <a:pt x="162" y="64"/>
                  </a:lnTo>
                  <a:lnTo>
                    <a:pt x="163" y="69"/>
                  </a:lnTo>
                  <a:lnTo>
                    <a:pt x="164" y="73"/>
                  </a:lnTo>
                  <a:lnTo>
                    <a:pt x="164" y="78"/>
                  </a:lnTo>
                  <a:lnTo>
                    <a:pt x="164" y="82"/>
                  </a:lnTo>
                  <a:lnTo>
                    <a:pt x="164" y="86"/>
                  </a:lnTo>
                  <a:lnTo>
                    <a:pt x="164" y="92"/>
                  </a:lnTo>
                  <a:lnTo>
                    <a:pt x="163" y="97"/>
                  </a:lnTo>
                  <a:lnTo>
                    <a:pt x="163" y="103"/>
                  </a:lnTo>
                  <a:lnTo>
                    <a:pt x="162" y="107"/>
                  </a:lnTo>
                  <a:lnTo>
                    <a:pt x="161" y="113"/>
                  </a:lnTo>
                  <a:lnTo>
                    <a:pt x="160" y="116"/>
                  </a:lnTo>
                  <a:lnTo>
                    <a:pt x="158" y="118"/>
                  </a:lnTo>
                  <a:lnTo>
                    <a:pt x="156" y="120"/>
                  </a:lnTo>
                  <a:lnTo>
                    <a:pt x="155" y="122"/>
                  </a:lnTo>
                  <a:lnTo>
                    <a:pt x="153" y="123"/>
                  </a:lnTo>
                  <a:lnTo>
                    <a:pt x="151" y="123"/>
                  </a:lnTo>
                  <a:lnTo>
                    <a:pt x="149" y="123"/>
                  </a:lnTo>
                  <a:lnTo>
                    <a:pt x="147" y="123"/>
                  </a:lnTo>
                  <a:lnTo>
                    <a:pt x="144" y="122"/>
                  </a:lnTo>
                  <a:lnTo>
                    <a:pt x="142" y="121"/>
                  </a:lnTo>
                  <a:lnTo>
                    <a:pt x="140" y="120"/>
                  </a:lnTo>
                  <a:lnTo>
                    <a:pt x="139" y="119"/>
                  </a:lnTo>
                  <a:lnTo>
                    <a:pt x="138" y="117"/>
                  </a:lnTo>
                  <a:lnTo>
                    <a:pt x="137" y="114"/>
                  </a:lnTo>
                  <a:lnTo>
                    <a:pt x="136" y="112"/>
                  </a:lnTo>
                  <a:lnTo>
                    <a:pt x="137" y="109"/>
                  </a:lnTo>
                  <a:lnTo>
                    <a:pt x="137" y="105"/>
                  </a:lnTo>
                  <a:lnTo>
                    <a:pt x="138" y="100"/>
                  </a:lnTo>
                  <a:lnTo>
                    <a:pt x="138" y="96"/>
                  </a:lnTo>
                  <a:lnTo>
                    <a:pt x="138" y="92"/>
                  </a:lnTo>
                  <a:lnTo>
                    <a:pt x="138" y="88"/>
                  </a:lnTo>
                  <a:lnTo>
                    <a:pt x="137" y="85"/>
                  </a:lnTo>
                  <a:lnTo>
                    <a:pt x="137" y="82"/>
                  </a:lnTo>
                  <a:lnTo>
                    <a:pt x="136" y="78"/>
                  </a:lnTo>
                  <a:lnTo>
                    <a:pt x="135" y="74"/>
                  </a:lnTo>
                  <a:lnTo>
                    <a:pt x="134" y="71"/>
                  </a:lnTo>
                  <a:lnTo>
                    <a:pt x="131" y="68"/>
                  </a:lnTo>
                  <a:lnTo>
                    <a:pt x="131" y="65"/>
                  </a:lnTo>
                  <a:lnTo>
                    <a:pt x="129" y="60"/>
                  </a:lnTo>
                  <a:lnTo>
                    <a:pt x="128" y="57"/>
                  </a:lnTo>
                  <a:lnTo>
                    <a:pt x="126" y="54"/>
                  </a:lnTo>
                  <a:lnTo>
                    <a:pt x="124" y="51"/>
                  </a:lnTo>
                  <a:lnTo>
                    <a:pt x="120" y="43"/>
                  </a:lnTo>
                  <a:lnTo>
                    <a:pt x="114" y="37"/>
                  </a:lnTo>
                  <a:lnTo>
                    <a:pt x="107" y="31"/>
                  </a:lnTo>
                  <a:lnTo>
                    <a:pt x="100" y="27"/>
                  </a:lnTo>
                  <a:lnTo>
                    <a:pt x="91" y="24"/>
                  </a:lnTo>
                  <a:lnTo>
                    <a:pt x="83" y="21"/>
                  </a:lnTo>
                  <a:lnTo>
                    <a:pt x="74" y="19"/>
                  </a:lnTo>
                  <a:lnTo>
                    <a:pt x="65" y="19"/>
                  </a:lnTo>
                  <a:lnTo>
                    <a:pt x="56" y="19"/>
                  </a:lnTo>
                  <a:lnTo>
                    <a:pt x="47" y="20"/>
                  </a:lnTo>
                  <a:lnTo>
                    <a:pt x="38" y="22"/>
                  </a:lnTo>
                  <a:lnTo>
                    <a:pt x="31" y="27"/>
                  </a:lnTo>
                  <a:lnTo>
                    <a:pt x="24" y="31"/>
                  </a:lnTo>
                  <a:lnTo>
                    <a:pt x="19" y="35"/>
                  </a:lnTo>
                  <a:lnTo>
                    <a:pt x="14" y="43"/>
                  </a:lnTo>
                  <a:lnTo>
                    <a:pt x="10" y="51"/>
                  </a:lnTo>
                  <a:lnTo>
                    <a:pt x="8" y="52"/>
                  </a:lnTo>
                  <a:lnTo>
                    <a:pt x="7" y="54"/>
                  </a:lnTo>
                  <a:lnTo>
                    <a:pt x="5" y="54"/>
                  </a:lnTo>
                  <a:lnTo>
                    <a:pt x="3" y="54"/>
                  </a:lnTo>
                  <a:lnTo>
                    <a:pt x="1" y="52"/>
                  </a:lnTo>
                  <a:lnTo>
                    <a:pt x="0" y="51"/>
                  </a:lnTo>
                  <a:lnTo>
                    <a:pt x="0" y="48"/>
                  </a:lnTo>
                  <a:lnTo>
                    <a:pt x="0" y="45"/>
                  </a:lnTo>
                  <a:lnTo>
                    <a:pt x="0" y="4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7" name="Freeform 153"/>
            <p:cNvSpPr>
              <a:spLocks/>
            </p:cNvSpPr>
            <p:nvPr/>
          </p:nvSpPr>
          <p:spPr bwMode="auto">
            <a:xfrm>
              <a:off x="5454" y="4192"/>
              <a:ext cx="14" cy="63"/>
            </a:xfrm>
            <a:custGeom>
              <a:avLst/>
              <a:gdLst/>
              <a:ahLst/>
              <a:cxnLst>
                <a:cxn ang="0">
                  <a:pos x="12" y="5"/>
                </a:cxn>
                <a:cxn ang="0">
                  <a:pos x="14" y="56"/>
                </a:cxn>
                <a:cxn ang="0">
                  <a:pos x="13" y="58"/>
                </a:cxn>
                <a:cxn ang="0">
                  <a:pos x="11" y="60"/>
                </a:cxn>
                <a:cxn ang="0">
                  <a:pos x="9" y="61"/>
                </a:cxn>
                <a:cxn ang="0">
                  <a:pos x="7" y="63"/>
                </a:cxn>
                <a:cxn ang="0">
                  <a:pos x="4" y="61"/>
                </a:cxn>
                <a:cxn ang="0">
                  <a:pos x="1" y="60"/>
                </a:cxn>
                <a:cxn ang="0">
                  <a:pos x="0" y="58"/>
                </a:cxn>
                <a:cxn ang="0">
                  <a:pos x="0" y="56"/>
                </a:cxn>
                <a:cxn ang="0">
                  <a:pos x="1" y="5"/>
                </a:cxn>
                <a:cxn ang="0">
                  <a:pos x="1" y="3"/>
                </a:cxn>
                <a:cxn ang="0">
                  <a:pos x="4" y="1"/>
                </a:cxn>
                <a:cxn ang="0">
                  <a:pos x="5" y="0"/>
                </a:cxn>
                <a:cxn ang="0">
                  <a:pos x="7" y="0"/>
                </a:cxn>
                <a:cxn ang="0">
                  <a:pos x="9" y="0"/>
                </a:cxn>
                <a:cxn ang="0">
                  <a:pos x="11" y="1"/>
                </a:cxn>
                <a:cxn ang="0">
                  <a:pos x="12" y="3"/>
                </a:cxn>
                <a:cxn ang="0">
                  <a:pos x="12" y="5"/>
                </a:cxn>
                <a:cxn ang="0">
                  <a:pos x="12" y="5"/>
                </a:cxn>
              </a:cxnLst>
              <a:rect l="0" t="0" r="r" b="b"/>
              <a:pathLst>
                <a:path w="14" h="63">
                  <a:moveTo>
                    <a:pt x="12" y="5"/>
                  </a:moveTo>
                  <a:lnTo>
                    <a:pt x="14" y="56"/>
                  </a:lnTo>
                  <a:lnTo>
                    <a:pt x="13" y="58"/>
                  </a:lnTo>
                  <a:lnTo>
                    <a:pt x="11" y="60"/>
                  </a:lnTo>
                  <a:lnTo>
                    <a:pt x="9" y="61"/>
                  </a:lnTo>
                  <a:lnTo>
                    <a:pt x="7" y="63"/>
                  </a:lnTo>
                  <a:lnTo>
                    <a:pt x="4" y="61"/>
                  </a:lnTo>
                  <a:lnTo>
                    <a:pt x="1" y="60"/>
                  </a:lnTo>
                  <a:lnTo>
                    <a:pt x="0" y="58"/>
                  </a:lnTo>
                  <a:lnTo>
                    <a:pt x="0" y="56"/>
                  </a:lnTo>
                  <a:lnTo>
                    <a:pt x="1" y="5"/>
                  </a:lnTo>
                  <a:lnTo>
                    <a:pt x="1" y="3"/>
                  </a:lnTo>
                  <a:lnTo>
                    <a:pt x="4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0"/>
                  </a:lnTo>
                  <a:lnTo>
                    <a:pt x="11" y="1"/>
                  </a:lnTo>
                  <a:lnTo>
                    <a:pt x="12" y="3"/>
                  </a:lnTo>
                  <a:lnTo>
                    <a:pt x="12" y="5"/>
                  </a:lnTo>
                  <a:lnTo>
                    <a:pt x="12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8" name="Freeform 154"/>
            <p:cNvSpPr>
              <a:spLocks/>
            </p:cNvSpPr>
            <p:nvPr/>
          </p:nvSpPr>
          <p:spPr bwMode="auto">
            <a:xfrm>
              <a:off x="5453" y="4196"/>
              <a:ext cx="126" cy="47"/>
            </a:xfrm>
            <a:custGeom>
              <a:avLst/>
              <a:gdLst/>
              <a:ahLst/>
              <a:cxnLst>
                <a:cxn ang="0">
                  <a:pos x="10" y="2"/>
                </a:cxn>
                <a:cxn ang="0">
                  <a:pos x="16" y="1"/>
                </a:cxn>
                <a:cxn ang="0">
                  <a:pos x="24" y="0"/>
                </a:cxn>
                <a:cxn ang="0">
                  <a:pos x="31" y="1"/>
                </a:cxn>
                <a:cxn ang="0">
                  <a:pos x="37" y="1"/>
                </a:cxn>
                <a:cxn ang="0">
                  <a:pos x="45" y="2"/>
                </a:cxn>
                <a:cxn ang="0">
                  <a:pos x="51" y="3"/>
                </a:cxn>
                <a:cxn ang="0">
                  <a:pos x="59" y="4"/>
                </a:cxn>
                <a:cxn ang="0">
                  <a:pos x="67" y="6"/>
                </a:cxn>
                <a:cxn ang="0">
                  <a:pos x="76" y="7"/>
                </a:cxn>
                <a:cxn ang="0">
                  <a:pos x="85" y="8"/>
                </a:cxn>
                <a:cxn ang="0">
                  <a:pos x="93" y="9"/>
                </a:cxn>
                <a:cxn ang="0">
                  <a:pos x="101" y="10"/>
                </a:cxn>
                <a:cxn ang="0">
                  <a:pos x="107" y="13"/>
                </a:cxn>
                <a:cxn ang="0">
                  <a:pos x="114" y="17"/>
                </a:cxn>
                <a:cxn ang="0">
                  <a:pos x="120" y="23"/>
                </a:cxn>
                <a:cxn ang="0">
                  <a:pos x="125" y="29"/>
                </a:cxn>
                <a:cxn ang="0">
                  <a:pos x="126" y="34"/>
                </a:cxn>
                <a:cxn ang="0">
                  <a:pos x="125" y="38"/>
                </a:cxn>
                <a:cxn ang="0">
                  <a:pos x="122" y="41"/>
                </a:cxn>
                <a:cxn ang="0">
                  <a:pos x="119" y="45"/>
                </a:cxn>
                <a:cxn ang="0">
                  <a:pos x="114" y="46"/>
                </a:cxn>
                <a:cxn ang="0">
                  <a:pos x="110" y="46"/>
                </a:cxn>
                <a:cxn ang="0">
                  <a:pos x="105" y="43"/>
                </a:cxn>
                <a:cxn ang="0">
                  <a:pos x="102" y="38"/>
                </a:cxn>
                <a:cxn ang="0">
                  <a:pos x="98" y="35"/>
                </a:cxn>
                <a:cxn ang="0">
                  <a:pos x="93" y="32"/>
                </a:cxn>
                <a:cxn ang="0">
                  <a:pos x="88" y="29"/>
                </a:cxn>
                <a:cxn ang="0">
                  <a:pos x="82" y="28"/>
                </a:cxn>
                <a:cxn ang="0">
                  <a:pos x="76" y="28"/>
                </a:cxn>
                <a:cxn ang="0">
                  <a:pos x="69" y="27"/>
                </a:cxn>
                <a:cxn ang="0">
                  <a:pos x="63" y="26"/>
                </a:cxn>
                <a:cxn ang="0">
                  <a:pos x="56" y="26"/>
                </a:cxn>
                <a:cxn ang="0">
                  <a:pos x="49" y="24"/>
                </a:cxn>
                <a:cxn ang="0">
                  <a:pos x="41" y="22"/>
                </a:cxn>
                <a:cxn ang="0">
                  <a:pos x="36" y="20"/>
                </a:cxn>
                <a:cxn ang="0">
                  <a:pos x="31" y="17"/>
                </a:cxn>
                <a:cxn ang="0">
                  <a:pos x="24" y="15"/>
                </a:cxn>
                <a:cxn ang="0">
                  <a:pos x="18" y="13"/>
                </a:cxn>
                <a:cxn ang="0">
                  <a:pos x="10" y="13"/>
                </a:cxn>
                <a:cxn ang="0">
                  <a:pos x="5" y="14"/>
                </a:cxn>
                <a:cxn ang="0">
                  <a:pos x="0" y="12"/>
                </a:cxn>
                <a:cxn ang="0">
                  <a:pos x="0" y="8"/>
                </a:cxn>
                <a:cxn ang="0">
                  <a:pos x="2" y="3"/>
                </a:cxn>
                <a:cxn ang="0">
                  <a:pos x="6" y="3"/>
                </a:cxn>
              </a:cxnLst>
              <a:rect l="0" t="0" r="r" b="b"/>
              <a:pathLst>
                <a:path w="126" h="47">
                  <a:moveTo>
                    <a:pt x="6" y="3"/>
                  </a:moveTo>
                  <a:lnTo>
                    <a:pt x="10" y="2"/>
                  </a:lnTo>
                  <a:lnTo>
                    <a:pt x="13" y="1"/>
                  </a:lnTo>
                  <a:lnTo>
                    <a:pt x="16" y="1"/>
                  </a:lnTo>
                  <a:lnTo>
                    <a:pt x="21" y="1"/>
                  </a:lnTo>
                  <a:lnTo>
                    <a:pt x="24" y="0"/>
                  </a:lnTo>
                  <a:lnTo>
                    <a:pt x="27" y="0"/>
                  </a:lnTo>
                  <a:lnTo>
                    <a:pt x="31" y="1"/>
                  </a:lnTo>
                  <a:lnTo>
                    <a:pt x="35" y="1"/>
                  </a:lnTo>
                  <a:lnTo>
                    <a:pt x="37" y="1"/>
                  </a:lnTo>
                  <a:lnTo>
                    <a:pt x="41" y="1"/>
                  </a:lnTo>
                  <a:lnTo>
                    <a:pt x="45" y="2"/>
                  </a:lnTo>
                  <a:lnTo>
                    <a:pt x="48" y="3"/>
                  </a:lnTo>
                  <a:lnTo>
                    <a:pt x="51" y="3"/>
                  </a:lnTo>
                  <a:lnTo>
                    <a:pt x="55" y="3"/>
                  </a:lnTo>
                  <a:lnTo>
                    <a:pt x="59" y="4"/>
                  </a:lnTo>
                  <a:lnTo>
                    <a:pt x="64" y="6"/>
                  </a:lnTo>
                  <a:lnTo>
                    <a:pt x="67" y="6"/>
                  </a:lnTo>
                  <a:lnTo>
                    <a:pt x="73" y="7"/>
                  </a:lnTo>
                  <a:lnTo>
                    <a:pt x="76" y="7"/>
                  </a:lnTo>
                  <a:lnTo>
                    <a:pt x="81" y="7"/>
                  </a:lnTo>
                  <a:lnTo>
                    <a:pt x="85" y="8"/>
                  </a:lnTo>
                  <a:lnTo>
                    <a:pt x="89" y="8"/>
                  </a:lnTo>
                  <a:lnTo>
                    <a:pt x="93" y="9"/>
                  </a:lnTo>
                  <a:lnTo>
                    <a:pt x="96" y="9"/>
                  </a:lnTo>
                  <a:lnTo>
                    <a:pt x="101" y="10"/>
                  </a:lnTo>
                  <a:lnTo>
                    <a:pt x="104" y="12"/>
                  </a:lnTo>
                  <a:lnTo>
                    <a:pt x="107" y="13"/>
                  </a:lnTo>
                  <a:lnTo>
                    <a:pt x="110" y="15"/>
                  </a:lnTo>
                  <a:lnTo>
                    <a:pt x="114" y="17"/>
                  </a:lnTo>
                  <a:lnTo>
                    <a:pt x="117" y="20"/>
                  </a:lnTo>
                  <a:lnTo>
                    <a:pt x="120" y="23"/>
                  </a:lnTo>
                  <a:lnTo>
                    <a:pt x="122" y="26"/>
                  </a:lnTo>
                  <a:lnTo>
                    <a:pt x="125" y="29"/>
                  </a:lnTo>
                  <a:lnTo>
                    <a:pt x="126" y="32"/>
                  </a:lnTo>
                  <a:lnTo>
                    <a:pt x="126" y="34"/>
                  </a:lnTo>
                  <a:lnTo>
                    <a:pt x="126" y="36"/>
                  </a:lnTo>
                  <a:lnTo>
                    <a:pt x="125" y="38"/>
                  </a:lnTo>
                  <a:lnTo>
                    <a:pt x="123" y="40"/>
                  </a:lnTo>
                  <a:lnTo>
                    <a:pt x="122" y="41"/>
                  </a:lnTo>
                  <a:lnTo>
                    <a:pt x="121" y="43"/>
                  </a:lnTo>
                  <a:lnTo>
                    <a:pt x="119" y="45"/>
                  </a:lnTo>
                  <a:lnTo>
                    <a:pt x="117" y="46"/>
                  </a:lnTo>
                  <a:lnTo>
                    <a:pt x="114" y="46"/>
                  </a:lnTo>
                  <a:lnTo>
                    <a:pt x="113" y="47"/>
                  </a:lnTo>
                  <a:lnTo>
                    <a:pt x="110" y="46"/>
                  </a:lnTo>
                  <a:lnTo>
                    <a:pt x="108" y="45"/>
                  </a:lnTo>
                  <a:lnTo>
                    <a:pt x="105" y="43"/>
                  </a:lnTo>
                  <a:lnTo>
                    <a:pt x="104" y="41"/>
                  </a:lnTo>
                  <a:lnTo>
                    <a:pt x="102" y="38"/>
                  </a:lnTo>
                  <a:lnTo>
                    <a:pt x="100" y="37"/>
                  </a:lnTo>
                  <a:lnTo>
                    <a:pt x="98" y="35"/>
                  </a:lnTo>
                  <a:lnTo>
                    <a:pt x="95" y="33"/>
                  </a:lnTo>
                  <a:lnTo>
                    <a:pt x="93" y="32"/>
                  </a:lnTo>
                  <a:lnTo>
                    <a:pt x="91" y="30"/>
                  </a:lnTo>
                  <a:lnTo>
                    <a:pt x="88" y="29"/>
                  </a:lnTo>
                  <a:lnTo>
                    <a:pt x="85" y="29"/>
                  </a:lnTo>
                  <a:lnTo>
                    <a:pt x="82" y="28"/>
                  </a:lnTo>
                  <a:lnTo>
                    <a:pt x="79" y="28"/>
                  </a:lnTo>
                  <a:lnTo>
                    <a:pt x="76" y="28"/>
                  </a:lnTo>
                  <a:lnTo>
                    <a:pt x="74" y="28"/>
                  </a:lnTo>
                  <a:lnTo>
                    <a:pt x="69" y="27"/>
                  </a:lnTo>
                  <a:lnTo>
                    <a:pt x="66" y="27"/>
                  </a:lnTo>
                  <a:lnTo>
                    <a:pt x="63" y="26"/>
                  </a:lnTo>
                  <a:lnTo>
                    <a:pt x="60" y="26"/>
                  </a:lnTo>
                  <a:lnTo>
                    <a:pt x="56" y="26"/>
                  </a:lnTo>
                  <a:lnTo>
                    <a:pt x="52" y="25"/>
                  </a:lnTo>
                  <a:lnTo>
                    <a:pt x="49" y="24"/>
                  </a:lnTo>
                  <a:lnTo>
                    <a:pt x="46" y="23"/>
                  </a:lnTo>
                  <a:lnTo>
                    <a:pt x="41" y="22"/>
                  </a:lnTo>
                  <a:lnTo>
                    <a:pt x="39" y="21"/>
                  </a:lnTo>
                  <a:lnTo>
                    <a:pt x="36" y="20"/>
                  </a:lnTo>
                  <a:lnTo>
                    <a:pt x="33" y="17"/>
                  </a:lnTo>
                  <a:lnTo>
                    <a:pt x="31" y="17"/>
                  </a:lnTo>
                  <a:lnTo>
                    <a:pt x="27" y="15"/>
                  </a:lnTo>
                  <a:lnTo>
                    <a:pt x="24" y="15"/>
                  </a:lnTo>
                  <a:lnTo>
                    <a:pt x="21" y="14"/>
                  </a:lnTo>
                  <a:lnTo>
                    <a:pt x="18" y="13"/>
                  </a:lnTo>
                  <a:lnTo>
                    <a:pt x="14" y="13"/>
                  </a:lnTo>
                  <a:lnTo>
                    <a:pt x="10" y="13"/>
                  </a:lnTo>
                  <a:lnTo>
                    <a:pt x="7" y="15"/>
                  </a:lnTo>
                  <a:lnTo>
                    <a:pt x="5" y="14"/>
                  </a:lnTo>
                  <a:lnTo>
                    <a:pt x="1" y="13"/>
                  </a:lnTo>
                  <a:lnTo>
                    <a:pt x="0" y="12"/>
                  </a:lnTo>
                  <a:lnTo>
                    <a:pt x="0" y="9"/>
                  </a:lnTo>
                  <a:lnTo>
                    <a:pt x="0" y="8"/>
                  </a:lnTo>
                  <a:lnTo>
                    <a:pt x="1" y="6"/>
                  </a:lnTo>
                  <a:lnTo>
                    <a:pt x="2" y="3"/>
                  </a:lnTo>
                  <a:lnTo>
                    <a:pt x="6" y="3"/>
                  </a:lnTo>
                  <a:lnTo>
                    <a:pt x="6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79" name="Freeform 155"/>
            <p:cNvSpPr>
              <a:spLocks/>
            </p:cNvSpPr>
            <p:nvPr/>
          </p:nvSpPr>
          <p:spPr bwMode="auto">
            <a:xfrm>
              <a:off x="5961" y="3774"/>
              <a:ext cx="48" cy="243"/>
            </a:xfrm>
            <a:custGeom>
              <a:avLst/>
              <a:gdLst/>
              <a:ahLst/>
              <a:cxnLst>
                <a:cxn ang="0">
                  <a:pos x="18" y="13"/>
                </a:cxn>
                <a:cxn ang="0">
                  <a:pos x="22" y="24"/>
                </a:cxn>
                <a:cxn ang="0">
                  <a:pos x="26" y="33"/>
                </a:cxn>
                <a:cxn ang="0">
                  <a:pos x="30" y="40"/>
                </a:cxn>
                <a:cxn ang="0">
                  <a:pos x="34" y="48"/>
                </a:cxn>
                <a:cxn ang="0">
                  <a:pos x="38" y="55"/>
                </a:cxn>
                <a:cxn ang="0">
                  <a:pos x="41" y="65"/>
                </a:cxn>
                <a:cxn ang="0">
                  <a:pos x="42" y="76"/>
                </a:cxn>
                <a:cxn ang="0">
                  <a:pos x="43" y="90"/>
                </a:cxn>
                <a:cxn ang="0">
                  <a:pos x="42" y="102"/>
                </a:cxn>
                <a:cxn ang="0">
                  <a:pos x="41" y="114"/>
                </a:cxn>
                <a:cxn ang="0">
                  <a:pos x="39" y="127"/>
                </a:cxn>
                <a:cxn ang="0">
                  <a:pos x="38" y="140"/>
                </a:cxn>
                <a:cxn ang="0">
                  <a:pos x="35" y="152"/>
                </a:cxn>
                <a:cxn ang="0">
                  <a:pos x="34" y="165"/>
                </a:cxn>
                <a:cxn ang="0">
                  <a:pos x="33" y="178"/>
                </a:cxn>
                <a:cxn ang="0">
                  <a:pos x="34" y="186"/>
                </a:cxn>
                <a:cxn ang="0">
                  <a:pos x="35" y="193"/>
                </a:cxn>
                <a:cxn ang="0">
                  <a:pos x="38" y="203"/>
                </a:cxn>
                <a:cxn ang="0">
                  <a:pos x="41" y="212"/>
                </a:cxn>
                <a:cxn ang="0">
                  <a:pos x="43" y="221"/>
                </a:cxn>
                <a:cxn ang="0">
                  <a:pos x="47" y="230"/>
                </a:cxn>
                <a:cxn ang="0">
                  <a:pos x="47" y="237"/>
                </a:cxn>
                <a:cxn ang="0">
                  <a:pos x="48" y="240"/>
                </a:cxn>
                <a:cxn ang="0">
                  <a:pos x="46" y="241"/>
                </a:cxn>
                <a:cxn ang="0">
                  <a:pos x="41" y="238"/>
                </a:cxn>
                <a:cxn ang="0">
                  <a:pos x="36" y="232"/>
                </a:cxn>
                <a:cxn ang="0">
                  <a:pos x="32" y="223"/>
                </a:cxn>
                <a:cxn ang="0">
                  <a:pos x="25" y="214"/>
                </a:cxn>
                <a:cxn ang="0">
                  <a:pos x="20" y="205"/>
                </a:cxn>
                <a:cxn ang="0">
                  <a:pos x="15" y="195"/>
                </a:cxn>
                <a:cxn ang="0">
                  <a:pos x="12" y="186"/>
                </a:cxn>
                <a:cxn ang="0">
                  <a:pos x="12" y="178"/>
                </a:cxn>
                <a:cxn ang="0">
                  <a:pos x="13" y="166"/>
                </a:cxn>
                <a:cxn ang="0">
                  <a:pos x="15" y="153"/>
                </a:cxn>
                <a:cxn ang="0">
                  <a:pos x="18" y="141"/>
                </a:cxn>
                <a:cxn ang="0">
                  <a:pos x="21" y="128"/>
                </a:cxn>
                <a:cxn ang="0">
                  <a:pos x="23" y="116"/>
                </a:cxn>
                <a:cxn ang="0">
                  <a:pos x="24" y="103"/>
                </a:cxn>
                <a:cxn ang="0">
                  <a:pos x="25" y="91"/>
                </a:cxn>
                <a:cxn ang="0">
                  <a:pos x="24" y="78"/>
                </a:cxn>
                <a:cxn ang="0">
                  <a:pos x="22" y="67"/>
                </a:cxn>
                <a:cxn ang="0">
                  <a:pos x="21" y="58"/>
                </a:cxn>
                <a:cxn ang="0">
                  <a:pos x="18" y="50"/>
                </a:cxn>
                <a:cxn ang="0">
                  <a:pos x="14" y="44"/>
                </a:cxn>
                <a:cxn ang="0">
                  <a:pos x="11" y="36"/>
                </a:cxn>
                <a:cxn ang="0">
                  <a:pos x="7" y="27"/>
                </a:cxn>
                <a:cxn ang="0">
                  <a:pos x="3" y="16"/>
                </a:cxn>
                <a:cxn ang="0">
                  <a:pos x="0" y="7"/>
                </a:cxn>
                <a:cxn ang="0">
                  <a:pos x="2" y="2"/>
                </a:cxn>
                <a:cxn ang="0">
                  <a:pos x="8" y="0"/>
                </a:cxn>
                <a:cxn ang="0">
                  <a:pos x="12" y="2"/>
                </a:cxn>
                <a:cxn ang="0">
                  <a:pos x="15" y="7"/>
                </a:cxn>
              </a:cxnLst>
              <a:rect l="0" t="0" r="r" b="b"/>
              <a:pathLst>
                <a:path w="48" h="243">
                  <a:moveTo>
                    <a:pt x="15" y="7"/>
                  </a:moveTo>
                  <a:lnTo>
                    <a:pt x="18" y="13"/>
                  </a:lnTo>
                  <a:lnTo>
                    <a:pt x="20" y="19"/>
                  </a:lnTo>
                  <a:lnTo>
                    <a:pt x="22" y="24"/>
                  </a:lnTo>
                  <a:lnTo>
                    <a:pt x="24" y="28"/>
                  </a:lnTo>
                  <a:lnTo>
                    <a:pt x="26" y="33"/>
                  </a:lnTo>
                  <a:lnTo>
                    <a:pt x="28" y="37"/>
                  </a:lnTo>
                  <a:lnTo>
                    <a:pt x="30" y="40"/>
                  </a:lnTo>
                  <a:lnTo>
                    <a:pt x="33" y="45"/>
                  </a:lnTo>
                  <a:lnTo>
                    <a:pt x="34" y="48"/>
                  </a:lnTo>
                  <a:lnTo>
                    <a:pt x="36" y="51"/>
                  </a:lnTo>
                  <a:lnTo>
                    <a:pt x="38" y="55"/>
                  </a:lnTo>
                  <a:lnTo>
                    <a:pt x="39" y="60"/>
                  </a:lnTo>
                  <a:lnTo>
                    <a:pt x="41" y="65"/>
                  </a:lnTo>
                  <a:lnTo>
                    <a:pt x="41" y="71"/>
                  </a:lnTo>
                  <a:lnTo>
                    <a:pt x="42" y="76"/>
                  </a:lnTo>
                  <a:lnTo>
                    <a:pt x="43" y="85"/>
                  </a:lnTo>
                  <a:lnTo>
                    <a:pt x="43" y="90"/>
                  </a:lnTo>
                  <a:lnTo>
                    <a:pt x="43" y="97"/>
                  </a:lnTo>
                  <a:lnTo>
                    <a:pt x="42" y="102"/>
                  </a:lnTo>
                  <a:lnTo>
                    <a:pt x="42" y="108"/>
                  </a:lnTo>
                  <a:lnTo>
                    <a:pt x="41" y="114"/>
                  </a:lnTo>
                  <a:lnTo>
                    <a:pt x="41" y="120"/>
                  </a:lnTo>
                  <a:lnTo>
                    <a:pt x="39" y="127"/>
                  </a:lnTo>
                  <a:lnTo>
                    <a:pt x="38" y="134"/>
                  </a:lnTo>
                  <a:lnTo>
                    <a:pt x="38" y="140"/>
                  </a:lnTo>
                  <a:lnTo>
                    <a:pt x="36" y="145"/>
                  </a:lnTo>
                  <a:lnTo>
                    <a:pt x="35" y="152"/>
                  </a:lnTo>
                  <a:lnTo>
                    <a:pt x="35" y="158"/>
                  </a:lnTo>
                  <a:lnTo>
                    <a:pt x="34" y="165"/>
                  </a:lnTo>
                  <a:lnTo>
                    <a:pt x="34" y="171"/>
                  </a:lnTo>
                  <a:lnTo>
                    <a:pt x="33" y="178"/>
                  </a:lnTo>
                  <a:lnTo>
                    <a:pt x="34" y="183"/>
                  </a:lnTo>
                  <a:lnTo>
                    <a:pt x="34" y="186"/>
                  </a:lnTo>
                  <a:lnTo>
                    <a:pt x="35" y="188"/>
                  </a:lnTo>
                  <a:lnTo>
                    <a:pt x="35" y="193"/>
                  </a:lnTo>
                  <a:lnTo>
                    <a:pt x="37" y="197"/>
                  </a:lnTo>
                  <a:lnTo>
                    <a:pt x="38" y="203"/>
                  </a:lnTo>
                  <a:lnTo>
                    <a:pt x="40" y="207"/>
                  </a:lnTo>
                  <a:lnTo>
                    <a:pt x="41" y="212"/>
                  </a:lnTo>
                  <a:lnTo>
                    <a:pt x="42" y="217"/>
                  </a:lnTo>
                  <a:lnTo>
                    <a:pt x="43" y="221"/>
                  </a:lnTo>
                  <a:lnTo>
                    <a:pt x="45" y="226"/>
                  </a:lnTo>
                  <a:lnTo>
                    <a:pt x="47" y="230"/>
                  </a:lnTo>
                  <a:lnTo>
                    <a:pt x="47" y="234"/>
                  </a:lnTo>
                  <a:lnTo>
                    <a:pt x="47" y="237"/>
                  </a:lnTo>
                  <a:lnTo>
                    <a:pt x="48" y="239"/>
                  </a:lnTo>
                  <a:lnTo>
                    <a:pt x="48" y="240"/>
                  </a:lnTo>
                  <a:lnTo>
                    <a:pt x="47" y="243"/>
                  </a:lnTo>
                  <a:lnTo>
                    <a:pt x="46" y="241"/>
                  </a:lnTo>
                  <a:lnTo>
                    <a:pt x="43" y="240"/>
                  </a:lnTo>
                  <a:lnTo>
                    <a:pt x="41" y="238"/>
                  </a:lnTo>
                  <a:lnTo>
                    <a:pt x="39" y="235"/>
                  </a:lnTo>
                  <a:lnTo>
                    <a:pt x="36" y="232"/>
                  </a:lnTo>
                  <a:lnTo>
                    <a:pt x="34" y="227"/>
                  </a:lnTo>
                  <a:lnTo>
                    <a:pt x="32" y="223"/>
                  </a:lnTo>
                  <a:lnTo>
                    <a:pt x="28" y="220"/>
                  </a:lnTo>
                  <a:lnTo>
                    <a:pt x="25" y="214"/>
                  </a:lnTo>
                  <a:lnTo>
                    <a:pt x="22" y="209"/>
                  </a:lnTo>
                  <a:lnTo>
                    <a:pt x="20" y="205"/>
                  </a:lnTo>
                  <a:lnTo>
                    <a:pt x="18" y="200"/>
                  </a:lnTo>
                  <a:lnTo>
                    <a:pt x="15" y="195"/>
                  </a:lnTo>
                  <a:lnTo>
                    <a:pt x="14" y="191"/>
                  </a:lnTo>
                  <a:lnTo>
                    <a:pt x="12" y="186"/>
                  </a:lnTo>
                  <a:lnTo>
                    <a:pt x="12" y="184"/>
                  </a:lnTo>
                  <a:lnTo>
                    <a:pt x="12" y="178"/>
                  </a:lnTo>
                  <a:lnTo>
                    <a:pt x="12" y="171"/>
                  </a:lnTo>
                  <a:lnTo>
                    <a:pt x="13" y="166"/>
                  </a:lnTo>
                  <a:lnTo>
                    <a:pt x="14" y="159"/>
                  </a:lnTo>
                  <a:lnTo>
                    <a:pt x="15" y="153"/>
                  </a:lnTo>
                  <a:lnTo>
                    <a:pt x="16" y="146"/>
                  </a:lnTo>
                  <a:lnTo>
                    <a:pt x="18" y="141"/>
                  </a:lnTo>
                  <a:lnTo>
                    <a:pt x="20" y="134"/>
                  </a:lnTo>
                  <a:lnTo>
                    <a:pt x="21" y="128"/>
                  </a:lnTo>
                  <a:lnTo>
                    <a:pt x="22" y="122"/>
                  </a:lnTo>
                  <a:lnTo>
                    <a:pt x="23" y="116"/>
                  </a:lnTo>
                  <a:lnTo>
                    <a:pt x="24" y="109"/>
                  </a:lnTo>
                  <a:lnTo>
                    <a:pt x="24" y="103"/>
                  </a:lnTo>
                  <a:lnTo>
                    <a:pt x="25" y="98"/>
                  </a:lnTo>
                  <a:lnTo>
                    <a:pt x="25" y="91"/>
                  </a:lnTo>
                  <a:lnTo>
                    <a:pt x="25" y="86"/>
                  </a:lnTo>
                  <a:lnTo>
                    <a:pt x="24" y="78"/>
                  </a:lnTo>
                  <a:lnTo>
                    <a:pt x="24" y="73"/>
                  </a:lnTo>
                  <a:lnTo>
                    <a:pt x="22" y="67"/>
                  </a:lnTo>
                  <a:lnTo>
                    <a:pt x="22" y="62"/>
                  </a:lnTo>
                  <a:lnTo>
                    <a:pt x="21" y="58"/>
                  </a:lnTo>
                  <a:lnTo>
                    <a:pt x="19" y="53"/>
                  </a:lnTo>
                  <a:lnTo>
                    <a:pt x="18" y="50"/>
                  </a:lnTo>
                  <a:lnTo>
                    <a:pt x="16" y="48"/>
                  </a:lnTo>
                  <a:lnTo>
                    <a:pt x="14" y="44"/>
                  </a:lnTo>
                  <a:lnTo>
                    <a:pt x="12" y="39"/>
                  </a:lnTo>
                  <a:lnTo>
                    <a:pt x="11" y="36"/>
                  </a:lnTo>
                  <a:lnTo>
                    <a:pt x="9" y="33"/>
                  </a:lnTo>
                  <a:lnTo>
                    <a:pt x="7" y="27"/>
                  </a:lnTo>
                  <a:lnTo>
                    <a:pt x="5" y="22"/>
                  </a:lnTo>
                  <a:lnTo>
                    <a:pt x="3" y="16"/>
                  </a:lnTo>
                  <a:lnTo>
                    <a:pt x="0" y="10"/>
                  </a:lnTo>
                  <a:lnTo>
                    <a:pt x="0" y="7"/>
                  </a:lnTo>
                  <a:lnTo>
                    <a:pt x="0" y="5"/>
                  </a:lnTo>
                  <a:lnTo>
                    <a:pt x="2" y="2"/>
                  </a:lnTo>
                  <a:lnTo>
                    <a:pt x="5" y="1"/>
                  </a:lnTo>
                  <a:lnTo>
                    <a:pt x="8" y="0"/>
                  </a:lnTo>
                  <a:lnTo>
                    <a:pt x="10" y="1"/>
                  </a:lnTo>
                  <a:lnTo>
                    <a:pt x="12" y="2"/>
                  </a:lnTo>
                  <a:lnTo>
                    <a:pt x="15" y="7"/>
                  </a:lnTo>
                  <a:lnTo>
                    <a:pt x="15" y="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0" name="Freeform 156"/>
            <p:cNvSpPr>
              <a:spLocks/>
            </p:cNvSpPr>
            <p:nvPr/>
          </p:nvSpPr>
          <p:spPr bwMode="auto">
            <a:xfrm>
              <a:off x="5039" y="3647"/>
              <a:ext cx="460" cy="35"/>
            </a:xfrm>
            <a:custGeom>
              <a:avLst/>
              <a:gdLst/>
              <a:ahLst/>
              <a:cxnLst>
                <a:cxn ang="0">
                  <a:pos x="24" y="5"/>
                </a:cxn>
                <a:cxn ang="0">
                  <a:pos x="59" y="4"/>
                </a:cxn>
                <a:cxn ang="0">
                  <a:pos x="91" y="4"/>
                </a:cxn>
                <a:cxn ang="0">
                  <a:pos x="121" y="3"/>
                </a:cxn>
                <a:cxn ang="0">
                  <a:pos x="152" y="2"/>
                </a:cxn>
                <a:cxn ang="0">
                  <a:pos x="182" y="1"/>
                </a:cxn>
                <a:cxn ang="0">
                  <a:pos x="213" y="0"/>
                </a:cxn>
                <a:cxn ang="0">
                  <a:pos x="248" y="0"/>
                </a:cxn>
                <a:cxn ang="0">
                  <a:pos x="280" y="0"/>
                </a:cxn>
                <a:cxn ang="0">
                  <a:pos x="306" y="2"/>
                </a:cxn>
                <a:cxn ang="0">
                  <a:pos x="328" y="4"/>
                </a:cxn>
                <a:cxn ang="0">
                  <a:pos x="349" y="7"/>
                </a:cxn>
                <a:cxn ang="0">
                  <a:pos x="371" y="10"/>
                </a:cxn>
                <a:cxn ang="0">
                  <a:pos x="393" y="15"/>
                </a:cxn>
                <a:cxn ang="0">
                  <a:pos x="415" y="19"/>
                </a:cxn>
                <a:cxn ang="0">
                  <a:pos x="441" y="22"/>
                </a:cxn>
                <a:cxn ang="0">
                  <a:pos x="456" y="24"/>
                </a:cxn>
                <a:cxn ang="0">
                  <a:pos x="459" y="28"/>
                </a:cxn>
                <a:cxn ang="0">
                  <a:pos x="459" y="32"/>
                </a:cxn>
                <a:cxn ang="0">
                  <a:pos x="455" y="35"/>
                </a:cxn>
                <a:cxn ang="0">
                  <a:pos x="440" y="33"/>
                </a:cxn>
                <a:cxn ang="0">
                  <a:pos x="415" y="31"/>
                </a:cxn>
                <a:cxn ang="0">
                  <a:pos x="393" y="30"/>
                </a:cxn>
                <a:cxn ang="0">
                  <a:pos x="370" y="30"/>
                </a:cxn>
                <a:cxn ang="0">
                  <a:pos x="349" y="30"/>
                </a:cxn>
                <a:cxn ang="0">
                  <a:pos x="327" y="30"/>
                </a:cxn>
                <a:cxn ang="0">
                  <a:pos x="305" y="30"/>
                </a:cxn>
                <a:cxn ang="0">
                  <a:pos x="280" y="30"/>
                </a:cxn>
                <a:cxn ang="0">
                  <a:pos x="248" y="30"/>
                </a:cxn>
                <a:cxn ang="0">
                  <a:pos x="213" y="30"/>
                </a:cxn>
                <a:cxn ang="0">
                  <a:pos x="182" y="28"/>
                </a:cxn>
                <a:cxn ang="0">
                  <a:pos x="152" y="26"/>
                </a:cxn>
                <a:cxn ang="0">
                  <a:pos x="121" y="23"/>
                </a:cxn>
                <a:cxn ang="0">
                  <a:pos x="91" y="21"/>
                </a:cxn>
                <a:cxn ang="0">
                  <a:pos x="60" y="19"/>
                </a:cxn>
                <a:cxn ang="0">
                  <a:pos x="24" y="19"/>
                </a:cxn>
                <a:cxn ang="0">
                  <a:pos x="4" y="18"/>
                </a:cxn>
                <a:cxn ang="0">
                  <a:pos x="0" y="14"/>
                </a:cxn>
                <a:cxn ang="0">
                  <a:pos x="0" y="9"/>
                </a:cxn>
                <a:cxn ang="0">
                  <a:pos x="4" y="6"/>
                </a:cxn>
                <a:cxn ang="0">
                  <a:pos x="6" y="5"/>
                </a:cxn>
              </a:cxnLst>
              <a:rect l="0" t="0" r="r" b="b"/>
              <a:pathLst>
                <a:path w="460" h="35">
                  <a:moveTo>
                    <a:pt x="6" y="5"/>
                  </a:moveTo>
                  <a:lnTo>
                    <a:pt x="24" y="5"/>
                  </a:lnTo>
                  <a:lnTo>
                    <a:pt x="42" y="5"/>
                  </a:lnTo>
                  <a:lnTo>
                    <a:pt x="59" y="4"/>
                  </a:lnTo>
                  <a:lnTo>
                    <a:pt x="75" y="4"/>
                  </a:lnTo>
                  <a:lnTo>
                    <a:pt x="91" y="4"/>
                  </a:lnTo>
                  <a:lnTo>
                    <a:pt x="107" y="4"/>
                  </a:lnTo>
                  <a:lnTo>
                    <a:pt x="121" y="3"/>
                  </a:lnTo>
                  <a:lnTo>
                    <a:pt x="137" y="3"/>
                  </a:lnTo>
                  <a:lnTo>
                    <a:pt x="152" y="2"/>
                  </a:lnTo>
                  <a:lnTo>
                    <a:pt x="167" y="2"/>
                  </a:lnTo>
                  <a:lnTo>
                    <a:pt x="182" y="1"/>
                  </a:lnTo>
                  <a:lnTo>
                    <a:pt x="197" y="1"/>
                  </a:lnTo>
                  <a:lnTo>
                    <a:pt x="213" y="0"/>
                  </a:lnTo>
                  <a:lnTo>
                    <a:pt x="231" y="0"/>
                  </a:lnTo>
                  <a:lnTo>
                    <a:pt x="248" y="0"/>
                  </a:lnTo>
                  <a:lnTo>
                    <a:pt x="267" y="0"/>
                  </a:lnTo>
                  <a:lnTo>
                    <a:pt x="280" y="0"/>
                  </a:lnTo>
                  <a:lnTo>
                    <a:pt x="293" y="1"/>
                  </a:lnTo>
                  <a:lnTo>
                    <a:pt x="306" y="2"/>
                  </a:lnTo>
                  <a:lnTo>
                    <a:pt x="317" y="2"/>
                  </a:lnTo>
                  <a:lnTo>
                    <a:pt x="328" y="4"/>
                  </a:lnTo>
                  <a:lnTo>
                    <a:pt x="340" y="5"/>
                  </a:lnTo>
                  <a:lnTo>
                    <a:pt x="349" y="7"/>
                  </a:lnTo>
                  <a:lnTo>
                    <a:pt x="360" y="8"/>
                  </a:lnTo>
                  <a:lnTo>
                    <a:pt x="371" y="10"/>
                  </a:lnTo>
                  <a:lnTo>
                    <a:pt x="382" y="13"/>
                  </a:lnTo>
                  <a:lnTo>
                    <a:pt x="393" y="15"/>
                  </a:lnTo>
                  <a:lnTo>
                    <a:pt x="403" y="17"/>
                  </a:lnTo>
                  <a:lnTo>
                    <a:pt x="415" y="19"/>
                  </a:lnTo>
                  <a:lnTo>
                    <a:pt x="428" y="20"/>
                  </a:lnTo>
                  <a:lnTo>
                    <a:pt x="441" y="22"/>
                  </a:lnTo>
                  <a:lnTo>
                    <a:pt x="455" y="24"/>
                  </a:lnTo>
                  <a:lnTo>
                    <a:pt x="456" y="24"/>
                  </a:lnTo>
                  <a:lnTo>
                    <a:pt x="459" y="27"/>
                  </a:lnTo>
                  <a:lnTo>
                    <a:pt x="459" y="28"/>
                  </a:lnTo>
                  <a:lnTo>
                    <a:pt x="460" y="30"/>
                  </a:lnTo>
                  <a:lnTo>
                    <a:pt x="459" y="32"/>
                  </a:lnTo>
                  <a:lnTo>
                    <a:pt x="457" y="33"/>
                  </a:lnTo>
                  <a:lnTo>
                    <a:pt x="455" y="35"/>
                  </a:lnTo>
                  <a:lnTo>
                    <a:pt x="453" y="35"/>
                  </a:lnTo>
                  <a:lnTo>
                    <a:pt x="440" y="33"/>
                  </a:lnTo>
                  <a:lnTo>
                    <a:pt x="427" y="32"/>
                  </a:lnTo>
                  <a:lnTo>
                    <a:pt x="415" y="31"/>
                  </a:lnTo>
                  <a:lnTo>
                    <a:pt x="403" y="30"/>
                  </a:lnTo>
                  <a:lnTo>
                    <a:pt x="393" y="30"/>
                  </a:lnTo>
                  <a:lnTo>
                    <a:pt x="381" y="30"/>
                  </a:lnTo>
                  <a:lnTo>
                    <a:pt x="370" y="30"/>
                  </a:lnTo>
                  <a:lnTo>
                    <a:pt x="360" y="30"/>
                  </a:lnTo>
                  <a:lnTo>
                    <a:pt x="349" y="30"/>
                  </a:lnTo>
                  <a:lnTo>
                    <a:pt x="339" y="30"/>
                  </a:lnTo>
                  <a:lnTo>
                    <a:pt x="327" y="30"/>
                  </a:lnTo>
                  <a:lnTo>
                    <a:pt x="317" y="30"/>
                  </a:lnTo>
                  <a:lnTo>
                    <a:pt x="305" y="30"/>
                  </a:lnTo>
                  <a:lnTo>
                    <a:pt x="293" y="30"/>
                  </a:lnTo>
                  <a:lnTo>
                    <a:pt x="280" y="30"/>
                  </a:lnTo>
                  <a:lnTo>
                    <a:pt x="267" y="31"/>
                  </a:lnTo>
                  <a:lnTo>
                    <a:pt x="248" y="30"/>
                  </a:lnTo>
                  <a:lnTo>
                    <a:pt x="231" y="30"/>
                  </a:lnTo>
                  <a:lnTo>
                    <a:pt x="213" y="30"/>
                  </a:lnTo>
                  <a:lnTo>
                    <a:pt x="198" y="29"/>
                  </a:lnTo>
                  <a:lnTo>
                    <a:pt x="182" y="28"/>
                  </a:lnTo>
                  <a:lnTo>
                    <a:pt x="167" y="27"/>
                  </a:lnTo>
                  <a:lnTo>
                    <a:pt x="152" y="26"/>
                  </a:lnTo>
                  <a:lnTo>
                    <a:pt x="137" y="24"/>
                  </a:lnTo>
                  <a:lnTo>
                    <a:pt x="121" y="23"/>
                  </a:lnTo>
                  <a:lnTo>
                    <a:pt x="107" y="22"/>
                  </a:lnTo>
                  <a:lnTo>
                    <a:pt x="91" y="21"/>
                  </a:lnTo>
                  <a:lnTo>
                    <a:pt x="75" y="20"/>
                  </a:lnTo>
                  <a:lnTo>
                    <a:pt x="60" y="19"/>
                  </a:lnTo>
                  <a:lnTo>
                    <a:pt x="42" y="19"/>
                  </a:lnTo>
                  <a:lnTo>
                    <a:pt x="24" y="19"/>
                  </a:lnTo>
                  <a:lnTo>
                    <a:pt x="6" y="19"/>
                  </a:lnTo>
                  <a:lnTo>
                    <a:pt x="4" y="18"/>
                  </a:lnTo>
                  <a:lnTo>
                    <a:pt x="1" y="16"/>
                  </a:lnTo>
                  <a:lnTo>
                    <a:pt x="0" y="14"/>
                  </a:lnTo>
                  <a:lnTo>
                    <a:pt x="0" y="11"/>
                  </a:lnTo>
                  <a:lnTo>
                    <a:pt x="0" y="9"/>
                  </a:lnTo>
                  <a:lnTo>
                    <a:pt x="1" y="7"/>
                  </a:lnTo>
                  <a:lnTo>
                    <a:pt x="4" y="6"/>
                  </a:lnTo>
                  <a:lnTo>
                    <a:pt x="6" y="5"/>
                  </a:lnTo>
                  <a:lnTo>
                    <a:pt x="6" y="5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1" name="Freeform 157"/>
            <p:cNvSpPr>
              <a:spLocks/>
            </p:cNvSpPr>
            <p:nvPr/>
          </p:nvSpPr>
          <p:spPr bwMode="auto">
            <a:xfrm>
              <a:off x="5160" y="3366"/>
              <a:ext cx="400" cy="20"/>
            </a:xfrm>
            <a:custGeom>
              <a:avLst/>
              <a:gdLst/>
              <a:ahLst/>
              <a:cxnLst>
                <a:cxn ang="0">
                  <a:pos x="20" y="11"/>
                </a:cxn>
                <a:cxn ang="0">
                  <a:pos x="47" y="9"/>
                </a:cxn>
                <a:cxn ang="0">
                  <a:pos x="73" y="8"/>
                </a:cxn>
                <a:cxn ang="0">
                  <a:pos x="98" y="6"/>
                </a:cxn>
                <a:cxn ang="0">
                  <a:pos x="121" y="5"/>
                </a:cxn>
                <a:cxn ang="0">
                  <a:pos x="145" y="3"/>
                </a:cxn>
                <a:cxn ang="0">
                  <a:pos x="171" y="0"/>
                </a:cxn>
                <a:cxn ang="0">
                  <a:pos x="199" y="0"/>
                </a:cxn>
                <a:cxn ang="0">
                  <a:pos x="226" y="0"/>
                </a:cxn>
                <a:cxn ang="0">
                  <a:pos x="251" y="0"/>
                </a:cxn>
                <a:cxn ang="0">
                  <a:pos x="273" y="0"/>
                </a:cxn>
                <a:cxn ang="0">
                  <a:pos x="294" y="1"/>
                </a:cxn>
                <a:cxn ang="0">
                  <a:pos x="315" y="3"/>
                </a:cxn>
                <a:cxn ang="0">
                  <a:pos x="335" y="3"/>
                </a:cxn>
                <a:cxn ang="0">
                  <a:pos x="358" y="3"/>
                </a:cxn>
                <a:cxn ang="0">
                  <a:pos x="382" y="4"/>
                </a:cxn>
                <a:cxn ang="0">
                  <a:pos x="397" y="4"/>
                </a:cxn>
                <a:cxn ang="0">
                  <a:pos x="399" y="7"/>
                </a:cxn>
                <a:cxn ang="0">
                  <a:pos x="399" y="11"/>
                </a:cxn>
                <a:cxn ang="0">
                  <a:pos x="397" y="14"/>
                </a:cxn>
                <a:cxn ang="0">
                  <a:pos x="382" y="16"/>
                </a:cxn>
                <a:cxn ang="0">
                  <a:pos x="358" y="16"/>
                </a:cxn>
                <a:cxn ang="0">
                  <a:pos x="335" y="16"/>
                </a:cxn>
                <a:cxn ang="0">
                  <a:pos x="315" y="17"/>
                </a:cxn>
                <a:cxn ang="0">
                  <a:pos x="294" y="17"/>
                </a:cxn>
                <a:cxn ang="0">
                  <a:pos x="273" y="18"/>
                </a:cxn>
                <a:cxn ang="0">
                  <a:pos x="251" y="18"/>
                </a:cxn>
                <a:cxn ang="0">
                  <a:pos x="226" y="19"/>
                </a:cxn>
                <a:cxn ang="0">
                  <a:pos x="199" y="19"/>
                </a:cxn>
                <a:cxn ang="0">
                  <a:pos x="171" y="19"/>
                </a:cxn>
                <a:cxn ang="0">
                  <a:pos x="145" y="19"/>
                </a:cxn>
                <a:cxn ang="0">
                  <a:pos x="121" y="20"/>
                </a:cxn>
                <a:cxn ang="0">
                  <a:pos x="98" y="20"/>
                </a:cxn>
                <a:cxn ang="0">
                  <a:pos x="73" y="20"/>
                </a:cxn>
                <a:cxn ang="0">
                  <a:pos x="47" y="20"/>
                </a:cxn>
                <a:cxn ang="0">
                  <a:pos x="20" y="20"/>
                </a:cxn>
                <a:cxn ang="0">
                  <a:pos x="3" y="20"/>
                </a:cxn>
                <a:cxn ang="0">
                  <a:pos x="0" y="17"/>
                </a:cxn>
                <a:cxn ang="0">
                  <a:pos x="0" y="14"/>
                </a:cxn>
                <a:cxn ang="0">
                  <a:pos x="3" y="11"/>
                </a:cxn>
                <a:cxn ang="0">
                  <a:pos x="5" y="11"/>
                </a:cxn>
              </a:cxnLst>
              <a:rect l="0" t="0" r="r" b="b"/>
              <a:pathLst>
                <a:path w="400" h="20">
                  <a:moveTo>
                    <a:pt x="5" y="11"/>
                  </a:moveTo>
                  <a:lnTo>
                    <a:pt x="20" y="11"/>
                  </a:lnTo>
                  <a:lnTo>
                    <a:pt x="34" y="10"/>
                  </a:lnTo>
                  <a:lnTo>
                    <a:pt x="47" y="9"/>
                  </a:lnTo>
                  <a:lnTo>
                    <a:pt x="61" y="9"/>
                  </a:lnTo>
                  <a:lnTo>
                    <a:pt x="73" y="8"/>
                  </a:lnTo>
                  <a:lnTo>
                    <a:pt x="85" y="7"/>
                  </a:lnTo>
                  <a:lnTo>
                    <a:pt x="98" y="6"/>
                  </a:lnTo>
                  <a:lnTo>
                    <a:pt x="110" y="6"/>
                  </a:lnTo>
                  <a:lnTo>
                    <a:pt x="121" y="5"/>
                  </a:lnTo>
                  <a:lnTo>
                    <a:pt x="133" y="4"/>
                  </a:lnTo>
                  <a:lnTo>
                    <a:pt x="145" y="3"/>
                  </a:lnTo>
                  <a:lnTo>
                    <a:pt x="159" y="3"/>
                  </a:lnTo>
                  <a:lnTo>
                    <a:pt x="171" y="0"/>
                  </a:lnTo>
                  <a:lnTo>
                    <a:pt x="185" y="0"/>
                  </a:lnTo>
                  <a:lnTo>
                    <a:pt x="199" y="0"/>
                  </a:lnTo>
                  <a:lnTo>
                    <a:pt x="214" y="0"/>
                  </a:lnTo>
                  <a:lnTo>
                    <a:pt x="226" y="0"/>
                  </a:lnTo>
                  <a:lnTo>
                    <a:pt x="239" y="0"/>
                  </a:lnTo>
                  <a:lnTo>
                    <a:pt x="251" y="0"/>
                  </a:lnTo>
                  <a:lnTo>
                    <a:pt x="263" y="0"/>
                  </a:lnTo>
                  <a:lnTo>
                    <a:pt x="273" y="0"/>
                  </a:lnTo>
                  <a:lnTo>
                    <a:pt x="284" y="1"/>
                  </a:lnTo>
                  <a:lnTo>
                    <a:pt x="294" y="1"/>
                  </a:lnTo>
                  <a:lnTo>
                    <a:pt x="304" y="3"/>
                  </a:lnTo>
                  <a:lnTo>
                    <a:pt x="315" y="3"/>
                  </a:lnTo>
                  <a:lnTo>
                    <a:pt x="325" y="3"/>
                  </a:lnTo>
                  <a:lnTo>
                    <a:pt x="335" y="3"/>
                  </a:lnTo>
                  <a:lnTo>
                    <a:pt x="346" y="3"/>
                  </a:lnTo>
                  <a:lnTo>
                    <a:pt x="358" y="3"/>
                  </a:lnTo>
                  <a:lnTo>
                    <a:pt x="369" y="4"/>
                  </a:lnTo>
                  <a:lnTo>
                    <a:pt x="382" y="4"/>
                  </a:lnTo>
                  <a:lnTo>
                    <a:pt x="395" y="4"/>
                  </a:lnTo>
                  <a:lnTo>
                    <a:pt x="397" y="4"/>
                  </a:lnTo>
                  <a:lnTo>
                    <a:pt x="398" y="6"/>
                  </a:lnTo>
                  <a:lnTo>
                    <a:pt x="399" y="7"/>
                  </a:lnTo>
                  <a:lnTo>
                    <a:pt x="400" y="9"/>
                  </a:lnTo>
                  <a:lnTo>
                    <a:pt x="399" y="11"/>
                  </a:lnTo>
                  <a:lnTo>
                    <a:pt x="398" y="14"/>
                  </a:lnTo>
                  <a:lnTo>
                    <a:pt x="397" y="14"/>
                  </a:lnTo>
                  <a:lnTo>
                    <a:pt x="395" y="16"/>
                  </a:lnTo>
                  <a:lnTo>
                    <a:pt x="382" y="16"/>
                  </a:lnTo>
                  <a:lnTo>
                    <a:pt x="369" y="16"/>
                  </a:lnTo>
                  <a:lnTo>
                    <a:pt x="358" y="16"/>
                  </a:lnTo>
                  <a:lnTo>
                    <a:pt x="346" y="16"/>
                  </a:lnTo>
                  <a:lnTo>
                    <a:pt x="335" y="16"/>
                  </a:lnTo>
                  <a:lnTo>
                    <a:pt x="325" y="17"/>
                  </a:lnTo>
                  <a:lnTo>
                    <a:pt x="315" y="17"/>
                  </a:lnTo>
                  <a:lnTo>
                    <a:pt x="304" y="17"/>
                  </a:lnTo>
                  <a:lnTo>
                    <a:pt x="294" y="17"/>
                  </a:lnTo>
                  <a:lnTo>
                    <a:pt x="284" y="17"/>
                  </a:lnTo>
                  <a:lnTo>
                    <a:pt x="273" y="18"/>
                  </a:lnTo>
                  <a:lnTo>
                    <a:pt x="263" y="18"/>
                  </a:lnTo>
                  <a:lnTo>
                    <a:pt x="251" y="18"/>
                  </a:lnTo>
                  <a:lnTo>
                    <a:pt x="239" y="19"/>
                  </a:lnTo>
                  <a:lnTo>
                    <a:pt x="226" y="19"/>
                  </a:lnTo>
                  <a:lnTo>
                    <a:pt x="214" y="19"/>
                  </a:lnTo>
                  <a:lnTo>
                    <a:pt x="199" y="19"/>
                  </a:lnTo>
                  <a:lnTo>
                    <a:pt x="185" y="19"/>
                  </a:lnTo>
                  <a:lnTo>
                    <a:pt x="171" y="19"/>
                  </a:lnTo>
                  <a:lnTo>
                    <a:pt x="159" y="19"/>
                  </a:lnTo>
                  <a:lnTo>
                    <a:pt x="145" y="19"/>
                  </a:lnTo>
                  <a:lnTo>
                    <a:pt x="133" y="20"/>
                  </a:lnTo>
                  <a:lnTo>
                    <a:pt x="121" y="20"/>
                  </a:lnTo>
                  <a:lnTo>
                    <a:pt x="110" y="20"/>
                  </a:lnTo>
                  <a:lnTo>
                    <a:pt x="98" y="20"/>
                  </a:lnTo>
                  <a:lnTo>
                    <a:pt x="85" y="20"/>
                  </a:lnTo>
                  <a:lnTo>
                    <a:pt x="73" y="20"/>
                  </a:lnTo>
                  <a:lnTo>
                    <a:pt x="61" y="20"/>
                  </a:lnTo>
                  <a:lnTo>
                    <a:pt x="47" y="20"/>
                  </a:lnTo>
                  <a:lnTo>
                    <a:pt x="34" y="20"/>
                  </a:lnTo>
                  <a:lnTo>
                    <a:pt x="20" y="20"/>
                  </a:lnTo>
                  <a:lnTo>
                    <a:pt x="5" y="20"/>
                  </a:lnTo>
                  <a:lnTo>
                    <a:pt x="3" y="20"/>
                  </a:lnTo>
                  <a:lnTo>
                    <a:pt x="1" y="19"/>
                  </a:lnTo>
                  <a:lnTo>
                    <a:pt x="0" y="17"/>
                  </a:lnTo>
                  <a:lnTo>
                    <a:pt x="0" y="16"/>
                  </a:lnTo>
                  <a:lnTo>
                    <a:pt x="0" y="14"/>
                  </a:lnTo>
                  <a:lnTo>
                    <a:pt x="1" y="12"/>
                  </a:lnTo>
                  <a:lnTo>
                    <a:pt x="3" y="11"/>
                  </a:lnTo>
                  <a:lnTo>
                    <a:pt x="5" y="11"/>
                  </a:lnTo>
                  <a:lnTo>
                    <a:pt x="5" y="1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2" name="Freeform 158"/>
            <p:cNvSpPr>
              <a:spLocks/>
            </p:cNvSpPr>
            <p:nvPr/>
          </p:nvSpPr>
          <p:spPr bwMode="auto">
            <a:xfrm>
              <a:off x="5285" y="3539"/>
              <a:ext cx="80" cy="24"/>
            </a:xfrm>
            <a:custGeom>
              <a:avLst/>
              <a:gdLst/>
              <a:ahLst/>
              <a:cxnLst>
                <a:cxn ang="0">
                  <a:pos x="12" y="2"/>
                </a:cxn>
                <a:cxn ang="0">
                  <a:pos x="15" y="2"/>
                </a:cxn>
                <a:cxn ang="0">
                  <a:pos x="19" y="3"/>
                </a:cxn>
                <a:cxn ang="0">
                  <a:pos x="22" y="3"/>
                </a:cxn>
                <a:cxn ang="0">
                  <a:pos x="27" y="4"/>
                </a:cxn>
                <a:cxn ang="0">
                  <a:pos x="30" y="4"/>
                </a:cxn>
                <a:cxn ang="0">
                  <a:pos x="34" y="4"/>
                </a:cxn>
                <a:cxn ang="0">
                  <a:pos x="36" y="5"/>
                </a:cxn>
                <a:cxn ang="0">
                  <a:pos x="41" y="5"/>
                </a:cxn>
                <a:cxn ang="0">
                  <a:pos x="44" y="5"/>
                </a:cxn>
                <a:cxn ang="0">
                  <a:pos x="47" y="5"/>
                </a:cxn>
                <a:cxn ang="0">
                  <a:pos x="52" y="5"/>
                </a:cxn>
                <a:cxn ang="0">
                  <a:pos x="54" y="6"/>
                </a:cxn>
                <a:cxn ang="0">
                  <a:pos x="57" y="6"/>
                </a:cxn>
                <a:cxn ang="0">
                  <a:pos x="61" y="6"/>
                </a:cxn>
                <a:cxn ang="0">
                  <a:pos x="66" y="6"/>
                </a:cxn>
                <a:cxn ang="0">
                  <a:pos x="71" y="6"/>
                </a:cxn>
                <a:cxn ang="0">
                  <a:pos x="72" y="6"/>
                </a:cxn>
                <a:cxn ang="0">
                  <a:pos x="74" y="7"/>
                </a:cxn>
                <a:cxn ang="0">
                  <a:pos x="75" y="8"/>
                </a:cxn>
                <a:cxn ang="0">
                  <a:pos x="77" y="9"/>
                </a:cxn>
                <a:cxn ang="0">
                  <a:pos x="79" y="11"/>
                </a:cxn>
                <a:cxn ang="0">
                  <a:pos x="80" y="16"/>
                </a:cxn>
                <a:cxn ang="0">
                  <a:pos x="77" y="18"/>
                </a:cxn>
                <a:cxn ang="0">
                  <a:pos x="76" y="21"/>
                </a:cxn>
                <a:cxn ang="0">
                  <a:pos x="73" y="23"/>
                </a:cxn>
                <a:cxn ang="0">
                  <a:pos x="70" y="24"/>
                </a:cxn>
                <a:cxn ang="0">
                  <a:pos x="66" y="23"/>
                </a:cxn>
                <a:cxn ang="0">
                  <a:pos x="61" y="23"/>
                </a:cxn>
                <a:cxn ang="0">
                  <a:pos x="57" y="23"/>
                </a:cxn>
                <a:cxn ang="0">
                  <a:pos x="53" y="23"/>
                </a:cxn>
                <a:cxn ang="0">
                  <a:pos x="48" y="23"/>
                </a:cxn>
                <a:cxn ang="0">
                  <a:pos x="45" y="23"/>
                </a:cxn>
                <a:cxn ang="0">
                  <a:pos x="42" y="23"/>
                </a:cxn>
                <a:cxn ang="0">
                  <a:pos x="39" y="23"/>
                </a:cxn>
                <a:cxn ang="0">
                  <a:pos x="34" y="23"/>
                </a:cxn>
                <a:cxn ang="0">
                  <a:pos x="31" y="23"/>
                </a:cxn>
                <a:cxn ang="0">
                  <a:pos x="27" y="22"/>
                </a:cxn>
                <a:cxn ang="0">
                  <a:pos x="23" y="22"/>
                </a:cxn>
                <a:cxn ang="0">
                  <a:pos x="19" y="21"/>
                </a:cxn>
                <a:cxn ang="0">
                  <a:pos x="16" y="20"/>
                </a:cxn>
                <a:cxn ang="0">
                  <a:pos x="12" y="20"/>
                </a:cxn>
                <a:cxn ang="0">
                  <a:pos x="7" y="19"/>
                </a:cxn>
                <a:cxn ang="0">
                  <a:pos x="5" y="18"/>
                </a:cxn>
                <a:cxn ang="0">
                  <a:pos x="3" y="17"/>
                </a:cxn>
                <a:cxn ang="0">
                  <a:pos x="2" y="16"/>
                </a:cxn>
                <a:cxn ang="0">
                  <a:pos x="1" y="15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2" y="5"/>
                </a:cxn>
                <a:cxn ang="0">
                  <a:pos x="4" y="3"/>
                </a:cxn>
                <a:cxn ang="0">
                  <a:pos x="5" y="2"/>
                </a:cxn>
                <a:cxn ang="0">
                  <a:pos x="7" y="0"/>
                </a:cxn>
                <a:cxn ang="0">
                  <a:pos x="9" y="0"/>
                </a:cxn>
                <a:cxn ang="0">
                  <a:pos x="12" y="2"/>
                </a:cxn>
                <a:cxn ang="0">
                  <a:pos x="12" y="2"/>
                </a:cxn>
              </a:cxnLst>
              <a:rect l="0" t="0" r="r" b="b"/>
              <a:pathLst>
                <a:path w="80" h="24">
                  <a:moveTo>
                    <a:pt x="12" y="2"/>
                  </a:moveTo>
                  <a:lnTo>
                    <a:pt x="15" y="2"/>
                  </a:lnTo>
                  <a:lnTo>
                    <a:pt x="19" y="3"/>
                  </a:lnTo>
                  <a:lnTo>
                    <a:pt x="22" y="3"/>
                  </a:lnTo>
                  <a:lnTo>
                    <a:pt x="27" y="4"/>
                  </a:lnTo>
                  <a:lnTo>
                    <a:pt x="30" y="4"/>
                  </a:lnTo>
                  <a:lnTo>
                    <a:pt x="34" y="4"/>
                  </a:lnTo>
                  <a:lnTo>
                    <a:pt x="36" y="5"/>
                  </a:lnTo>
                  <a:lnTo>
                    <a:pt x="41" y="5"/>
                  </a:lnTo>
                  <a:lnTo>
                    <a:pt x="44" y="5"/>
                  </a:lnTo>
                  <a:lnTo>
                    <a:pt x="47" y="5"/>
                  </a:lnTo>
                  <a:lnTo>
                    <a:pt x="52" y="5"/>
                  </a:lnTo>
                  <a:lnTo>
                    <a:pt x="54" y="6"/>
                  </a:lnTo>
                  <a:lnTo>
                    <a:pt x="57" y="6"/>
                  </a:lnTo>
                  <a:lnTo>
                    <a:pt x="61" y="6"/>
                  </a:lnTo>
                  <a:lnTo>
                    <a:pt x="66" y="6"/>
                  </a:lnTo>
                  <a:lnTo>
                    <a:pt x="71" y="6"/>
                  </a:lnTo>
                  <a:lnTo>
                    <a:pt x="72" y="6"/>
                  </a:lnTo>
                  <a:lnTo>
                    <a:pt x="74" y="7"/>
                  </a:lnTo>
                  <a:lnTo>
                    <a:pt x="75" y="8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6"/>
                  </a:lnTo>
                  <a:lnTo>
                    <a:pt x="77" y="18"/>
                  </a:lnTo>
                  <a:lnTo>
                    <a:pt x="76" y="21"/>
                  </a:lnTo>
                  <a:lnTo>
                    <a:pt x="73" y="23"/>
                  </a:lnTo>
                  <a:lnTo>
                    <a:pt x="70" y="24"/>
                  </a:lnTo>
                  <a:lnTo>
                    <a:pt x="66" y="23"/>
                  </a:lnTo>
                  <a:lnTo>
                    <a:pt x="61" y="23"/>
                  </a:lnTo>
                  <a:lnTo>
                    <a:pt x="57" y="23"/>
                  </a:lnTo>
                  <a:lnTo>
                    <a:pt x="53" y="23"/>
                  </a:lnTo>
                  <a:lnTo>
                    <a:pt x="48" y="23"/>
                  </a:lnTo>
                  <a:lnTo>
                    <a:pt x="45" y="23"/>
                  </a:lnTo>
                  <a:lnTo>
                    <a:pt x="42" y="23"/>
                  </a:lnTo>
                  <a:lnTo>
                    <a:pt x="39" y="23"/>
                  </a:lnTo>
                  <a:lnTo>
                    <a:pt x="34" y="23"/>
                  </a:lnTo>
                  <a:lnTo>
                    <a:pt x="31" y="23"/>
                  </a:lnTo>
                  <a:lnTo>
                    <a:pt x="27" y="22"/>
                  </a:lnTo>
                  <a:lnTo>
                    <a:pt x="23" y="22"/>
                  </a:lnTo>
                  <a:lnTo>
                    <a:pt x="19" y="21"/>
                  </a:lnTo>
                  <a:lnTo>
                    <a:pt x="16" y="20"/>
                  </a:lnTo>
                  <a:lnTo>
                    <a:pt x="12" y="20"/>
                  </a:lnTo>
                  <a:lnTo>
                    <a:pt x="7" y="19"/>
                  </a:lnTo>
                  <a:lnTo>
                    <a:pt x="5" y="18"/>
                  </a:lnTo>
                  <a:lnTo>
                    <a:pt x="3" y="17"/>
                  </a:lnTo>
                  <a:lnTo>
                    <a:pt x="2" y="16"/>
                  </a:lnTo>
                  <a:lnTo>
                    <a:pt x="1" y="15"/>
                  </a:lnTo>
                  <a:lnTo>
                    <a:pt x="0" y="11"/>
                  </a:lnTo>
                  <a:lnTo>
                    <a:pt x="0" y="8"/>
                  </a:lnTo>
                  <a:lnTo>
                    <a:pt x="2" y="5"/>
                  </a:lnTo>
                  <a:lnTo>
                    <a:pt x="4" y="3"/>
                  </a:lnTo>
                  <a:lnTo>
                    <a:pt x="5" y="2"/>
                  </a:lnTo>
                  <a:lnTo>
                    <a:pt x="7" y="0"/>
                  </a:lnTo>
                  <a:lnTo>
                    <a:pt x="9" y="0"/>
                  </a:lnTo>
                  <a:lnTo>
                    <a:pt x="12" y="2"/>
                  </a:lnTo>
                  <a:lnTo>
                    <a:pt x="12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3" name="Freeform 159"/>
            <p:cNvSpPr>
              <a:spLocks/>
            </p:cNvSpPr>
            <p:nvPr/>
          </p:nvSpPr>
          <p:spPr bwMode="auto">
            <a:xfrm>
              <a:off x="5347" y="3556"/>
              <a:ext cx="17" cy="104"/>
            </a:xfrm>
            <a:custGeom>
              <a:avLst/>
              <a:gdLst/>
              <a:ahLst/>
              <a:cxnLst>
                <a:cxn ang="0">
                  <a:pos x="17" y="6"/>
                </a:cxn>
                <a:cxn ang="0">
                  <a:pos x="15" y="12"/>
                </a:cxn>
                <a:cxn ang="0">
                  <a:pos x="15" y="18"/>
                </a:cxn>
                <a:cxn ang="0">
                  <a:pos x="14" y="23"/>
                </a:cxn>
                <a:cxn ang="0">
                  <a:pos x="14" y="29"/>
                </a:cxn>
                <a:cxn ang="0">
                  <a:pos x="13" y="34"/>
                </a:cxn>
                <a:cxn ang="0">
                  <a:pos x="13" y="41"/>
                </a:cxn>
                <a:cxn ang="0">
                  <a:pos x="13" y="45"/>
                </a:cxn>
                <a:cxn ang="0">
                  <a:pos x="14" y="51"/>
                </a:cxn>
                <a:cxn ang="0">
                  <a:pos x="14" y="55"/>
                </a:cxn>
                <a:cxn ang="0">
                  <a:pos x="14" y="60"/>
                </a:cxn>
                <a:cxn ang="0">
                  <a:pos x="14" y="67"/>
                </a:cxn>
                <a:cxn ang="0">
                  <a:pos x="15" y="72"/>
                </a:cxn>
                <a:cxn ang="0">
                  <a:pos x="15" y="78"/>
                </a:cxn>
                <a:cxn ang="0">
                  <a:pos x="15" y="83"/>
                </a:cxn>
                <a:cxn ang="0">
                  <a:pos x="15" y="89"/>
                </a:cxn>
                <a:cxn ang="0">
                  <a:pos x="15" y="95"/>
                </a:cxn>
                <a:cxn ang="0">
                  <a:pos x="15" y="99"/>
                </a:cxn>
                <a:cxn ang="0">
                  <a:pos x="13" y="101"/>
                </a:cxn>
                <a:cxn ang="0">
                  <a:pos x="10" y="102"/>
                </a:cxn>
                <a:cxn ang="0">
                  <a:pos x="8" y="104"/>
                </a:cxn>
                <a:cxn ang="0">
                  <a:pos x="5" y="102"/>
                </a:cxn>
                <a:cxn ang="0">
                  <a:pos x="3" y="101"/>
                </a:cxn>
                <a:cxn ang="0">
                  <a:pos x="0" y="99"/>
                </a:cxn>
                <a:cxn ang="0">
                  <a:pos x="0" y="95"/>
                </a:cxn>
                <a:cxn ang="0">
                  <a:pos x="0" y="89"/>
                </a:cxn>
                <a:cxn ang="0">
                  <a:pos x="0" y="83"/>
                </a:cxn>
                <a:cxn ang="0">
                  <a:pos x="0" y="77"/>
                </a:cxn>
                <a:cxn ang="0">
                  <a:pos x="0" y="71"/>
                </a:cxn>
                <a:cxn ang="0">
                  <a:pos x="0" y="66"/>
                </a:cxn>
                <a:cxn ang="0">
                  <a:pos x="0" y="60"/>
                </a:cxn>
                <a:cxn ang="0">
                  <a:pos x="0" y="55"/>
                </a:cxn>
                <a:cxn ang="0">
                  <a:pos x="1" y="51"/>
                </a:cxn>
                <a:cxn ang="0">
                  <a:pos x="1" y="44"/>
                </a:cxn>
                <a:cxn ang="0">
                  <a:pos x="1" y="40"/>
                </a:cxn>
                <a:cxn ang="0">
                  <a:pos x="3" y="34"/>
                </a:cxn>
                <a:cxn ang="0">
                  <a:pos x="4" y="29"/>
                </a:cxn>
                <a:cxn ang="0">
                  <a:pos x="4" y="22"/>
                </a:cxn>
                <a:cxn ang="0">
                  <a:pos x="5" y="17"/>
                </a:cxn>
                <a:cxn ang="0">
                  <a:pos x="7" y="11"/>
                </a:cxn>
                <a:cxn ang="0">
                  <a:pos x="7" y="4"/>
                </a:cxn>
                <a:cxn ang="0">
                  <a:pos x="8" y="2"/>
                </a:cxn>
                <a:cxn ang="0">
                  <a:pos x="9" y="1"/>
                </a:cxn>
                <a:cxn ang="0">
                  <a:pos x="10" y="0"/>
                </a:cxn>
                <a:cxn ang="0">
                  <a:pos x="12" y="0"/>
                </a:cxn>
                <a:cxn ang="0">
                  <a:pos x="14" y="1"/>
                </a:cxn>
                <a:cxn ang="0">
                  <a:pos x="15" y="2"/>
                </a:cxn>
                <a:cxn ang="0">
                  <a:pos x="17" y="3"/>
                </a:cxn>
                <a:cxn ang="0">
                  <a:pos x="17" y="6"/>
                </a:cxn>
                <a:cxn ang="0">
                  <a:pos x="17" y="6"/>
                </a:cxn>
              </a:cxnLst>
              <a:rect l="0" t="0" r="r" b="b"/>
              <a:pathLst>
                <a:path w="17" h="104">
                  <a:moveTo>
                    <a:pt x="17" y="6"/>
                  </a:moveTo>
                  <a:lnTo>
                    <a:pt x="15" y="12"/>
                  </a:lnTo>
                  <a:lnTo>
                    <a:pt x="15" y="18"/>
                  </a:lnTo>
                  <a:lnTo>
                    <a:pt x="14" y="23"/>
                  </a:lnTo>
                  <a:lnTo>
                    <a:pt x="14" y="29"/>
                  </a:lnTo>
                  <a:lnTo>
                    <a:pt x="13" y="34"/>
                  </a:lnTo>
                  <a:lnTo>
                    <a:pt x="13" y="41"/>
                  </a:lnTo>
                  <a:lnTo>
                    <a:pt x="13" y="45"/>
                  </a:lnTo>
                  <a:lnTo>
                    <a:pt x="14" y="51"/>
                  </a:lnTo>
                  <a:lnTo>
                    <a:pt x="14" y="55"/>
                  </a:lnTo>
                  <a:lnTo>
                    <a:pt x="14" y="60"/>
                  </a:lnTo>
                  <a:lnTo>
                    <a:pt x="14" y="67"/>
                  </a:lnTo>
                  <a:lnTo>
                    <a:pt x="15" y="72"/>
                  </a:lnTo>
                  <a:lnTo>
                    <a:pt x="15" y="78"/>
                  </a:lnTo>
                  <a:lnTo>
                    <a:pt x="15" y="83"/>
                  </a:lnTo>
                  <a:lnTo>
                    <a:pt x="15" y="89"/>
                  </a:lnTo>
                  <a:lnTo>
                    <a:pt x="15" y="95"/>
                  </a:lnTo>
                  <a:lnTo>
                    <a:pt x="15" y="99"/>
                  </a:lnTo>
                  <a:lnTo>
                    <a:pt x="13" y="101"/>
                  </a:lnTo>
                  <a:lnTo>
                    <a:pt x="10" y="102"/>
                  </a:lnTo>
                  <a:lnTo>
                    <a:pt x="8" y="104"/>
                  </a:lnTo>
                  <a:lnTo>
                    <a:pt x="5" y="102"/>
                  </a:lnTo>
                  <a:lnTo>
                    <a:pt x="3" y="101"/>
                  </a:lnTo>
                  <a:lnTo>
                    <a:pt x="0" y="99"/>
                  </a:lnTo>
                  <a:lnTo>
                    <a:pt x="0" y="95"/>
                  </a:lnTo>
                  <a:lnTo>
                    <a:pt x="0" y="89"/>
                  </a:lnTo>
                  <a:lnTo>
                    <a:pt x="0" y="83"/>
                  </a:lnTo>
                  <a:lnTo>
                    <a:pt x="0" y="77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0"/>
                  </a:lnTo>
                  <a:lnTo>
                    <a:pt x="0" y="55"/>
                  </a:lnTo>
                  <a:lnTo>
                    <a:pt x="1" y="51"/>
                  </a:lnTo>
                  <a:lnTo>
                    <a:pt x="1" y="44"/>
                  </a:lnTo>
                  <a:lnTo>
                    <a:pt x="1" y="40"/>
                  </a:lnTo>
                  <a:lnTo>
                    <a:pt x="3" y="34"/>
                  </a:lnTo>
                  <a:lnTo>
                    <a:pt x="4" y="29"/>
                  </a:lnTo>
                  <a:lnTo>
                    <a:pt x="4" y="22"/>
                  </a:lnTo>
                  <a:lnTo>
                    <a:pt x="5" y="17"/>
                  </a:lnTo>
                  <a:lnTo>
                    <a:pt x="7" y="11"/>
                  </a:lnTo>
                  <a:lnTo>
                    <a:pt x="7" y="4"/>
                  </a:lnTo>
                  <a:lnTo>
                    <a:pt x="8" y="2"/>
                  </a:lnTo>
                  <a:lnTo>
                    <a:pt x="9" y="1"/>
                  </a:lnTo>
                  <a:lnTo>
                    <a:pt x="10" y="0"/>
                  </a:lnTo>
                  <a:lnTo>
                    <a:pt x="12" y="0"/>
                  </a:lnTo>
                  <a:lnTo>
                    <a:pt x="14" y="1"/>
                  </a:lnTo>
                  <a:lnTo>
                    <a:pt x="15" y="2"/>
                  </a:lnTo>
                  <a:lnTo>
                    <a:pt x="17" y="3"/>
                  </a:lnTo>
                  <a:lnTo>
                    <a:pt x="17" y="6"/>
                  </a:lnTo>
                  <a:lnTo>
                    <a:pt x="17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4" name="Freeform 160"/>
            <p:cNvSpPr>
              <a:spLocks/>
            </p:cNvSpPr>
            <p:nvPr/>
          </p:nvSpPr>
          <p:spPr bwMode="auto">
            <a:xfrm>
              <a:off x="5284" y="3568"/>
              <a:ext cx="17" cy="83"/>
            </a:xfrm>
            <a:custGeom>
              <a:avLst/>
              <a:gdLst/>
              <a:ahLst/>
              <a:cxnLst>
                <a:cxn ang="0">
                  <a:pos x="11" y="4"/>
                </a:cxn>
                <a:cxn ang="0">
                  <a:pos x="13" y="8"/>
                </a:cxn>
                <a:cxn ang="0">
                  <a:pos x="14" y="14"/>
                </a:cxn>
                <a:cxn ang="0">
                  <a:pos x="15" y="18"/>
                </a:cxn>
                <a:cxn ang="0">
                  <a:pos x="15" y="22"/>
                </a:cxn>
                <a:cxn ang="0">
                  <a:pos x="15" y="27"/>
                </a:cxn>
                <a:cxn ang="0">
                  <a:pos x="15" y="31"/>
                </a:cxn>
                <a:cxn ang="0">
                  <a:pos x="16" y="35"/>
                </a:cxn>
                <a:cxn ang="0">
                  <a:pos x="17" y="40"/>
                </a:cxn>
                <a:cxn ang="0">
                  <a:pos x="17" y="43"/>
                </a:cxn>
                <a:cxn ang="0">
                  <a:pos x="17" y="47"/>
                </a:cxn>
                <a:cxn ang="0">
                  <a:pos x="17" y="52"/>
                </a:cxn>
                <a:cxn ang="0">
                  <a:pos x="17" y="56"/>
                </a:cxn>
                <a:cxn ang="0">
                  <a:pos x="17" y="60"/>
                </a:cxn>
                <a:cxn ang="0">
                  <a:pos x="17" y="65"/>
                </a:cxn>
                <a:cxn ang="0">
                  <a:pos x="17" y="69"/>
                </a:cxn>
                <a:cxn ang="0">
                  <a:pos x="17" y="74"/>
                </a:cxn>
                <a:cxn ang="0">
                  <a:pos x="16" y="77"/>
                </a:cxn>
                <a:cxn ang="0">
                  <a:pos x="16" y="79"/>
                </a:cxn>
                <a:cxn ang="0">
                  <a:pos x="15" y="80"/>
                </a:cxn>
                <a:cxn ang="0">
                  <a:pos x="14" y="81"/>
                </a:cxn>
                <a:cxn ang="0">
                  <a:pos x="10" y="83"/>
                </a:cxn>
                <a:cxn ang="0">
                  <a:pos x="8" y="83"/>
                </a:cxn>
                <a:cxn ang="0">
                  <a:pos x="5" y="83"/>
                </a:cxn>
                <a:cxn ang="0">
                  <a:pos x="2" y="81"/>
                </a:cxn>
                <a:cxn ang="0">
                  <a:pos x="1" y="77"/>
                </a:cxn>
                <a:cxn ang="0">
                  <a:pos x="0" y="74"/>
                </a:cxn>
                <a:cxn ang="0">
                  <a:pos x="0" y="69"/>
                </a:cxn>
                <a:cxn ang="0">
                  <a:pos x="1" y="66"/>
                </a:cxn>
                <a:cxn ang="0">
                  <a:pos x="1" y="60"/>
                </a:cxn>
                <a:cxn ang="0">
                  <a:pos x="1" y="57"/>
                </a:cxn>
                <a:cxn ang="0">
                  <a:pos x="1" y="52"/>
                </a:cxn>
                <a:cxn ang="0">
                  <a:pos x="2" y="48"/>
                </a:cxn>
                <a:cxn ang="0">
                  <a:pos x="3" y="44"/>
                </a:cxn>
                <a:cxn ang="0">
                  <a:pos x="3" y="40"/>
                </a:cxn>
                <a:cxn ang="0">
                  <a:pos x="3" y="36"/>
                </a:cxn>
                <a:cxn ang="0">
                  <a:pos x="4" y="32"/>
                </a:cxn>
                <a:cxn ang="0">
                  <a:pos x="4" y="29"/>
                </a:cxn>
                <a:cxn ang="0">
                  <a:pos x="4" y="24"/>
                </a:cxn>
                <a:cxn ang="0">
                  <a:pos x="4" y="20"/>
                </a:cxn>
                <a:cxn ang="0">
                  <a:pos x="4" y="16"/>
                </a:cxn>
                <a:cxn ang="0">
                  <a:pos x="3" y="11"/>
                </a:cxn>
                <a:cxn ang="0">
                  <a:pos x="3" y="6"/>
                </a:cxn>
                <a:cxn ang="0">
                  <a:pos x="3" y="4"/>
                </a:cxn>
                <a:cxn ang="0">
                  <a:pos x="3" y="3"/>
                </a:cxn>
                <a:cxn ang="0">
                  <a:pos x="4" y="1"/>
                </a:cxn>
                <a:cxn ang="0">
                  <a:pos x="6" y="0"/>
                </a:cxn>
                <a:cxn ang="0">
                  <a:pos x="7" y="0"/>
                </a:cxn>
                <a:cxn ang="0">
                  <a:pos x="9" y="1"/>
                </a:cxn>
                <a:cxn ang="0">
                  <a:pos x="10" y="2"/>
                </a:cxn>
                <a:cxn ang="0">
                  <a:pos x="11" y="4"/>
                </a:cxn>
                <a:cxn ang="0">
                  <a:pos x="11" y="4"/>
                </a:cxn>
              </a:cxnLst>
              <a:rect l="0" t="0" r="r" b="b"/>
              <a:pathLst>
                <a:path w="17" h="83">
                  <a:moveTo>
                    <a:pt x="11" y="4"/>
                  </a:moveTo>
                  <a:lnTo>
                    <a:pt x="13" y="8"/>
                  </a:lnTo>
                  <a:lnTo>
                    <a:pt x="14" y="14"/>
                  </a:lnTo>
                  <a:lnTo>
                    <a:pt x="15" y="18"/>
                  </a:lnTo>
                  <a:lnTo>
                    <a:pt x="15" y="22"/>
                  </a:lnTo>
                  <a:lnTo>
                    <a:pt x="15" y="27"/>
                  </a:lnTo>
                  <a:lnTo>
                    <a:pt x="15" y="31"/>
                  </a:lnTo>
                  <a:lnTo>
                    <a:pt x="16" y="35"/>
                  </a:lnTo>
                  <a:lnTo>
                    <a:pt x="17" y="40"/>
                  </a:lnTo>
                  <a:lnTo>
                    <a:pt x="17" y="43"/>
                  </a:lnTo>
                  <a:lnTo>
                    <a:pt x="17" y="47"/>
                  </a:lnTo>
                  <a:lnTo>
                    <a:pt x="17" y="52"/>
                  </a:lnTo>
                  <a:lnTo>
                    <a:pt x="17" y="56"/>
                  </a:lnTo>
                  <a:lnTo>
                    <a:pt x="17" y="60"/>
                  </a:lnTo>
                  <a:lnTo>
                    <a:pt x="17" y="65"/>
                  </a:lnTo>
                  <a:lnTo>
                    <a:pt x="17" y="69"/>
                  </a:lnTo>
                  <a:lnTo>
                    <a:pt x="17" y="74"/>
                  </a:lnTo>
                  <a:lnTo>
                    <a:pt x="16" y="77"/>
                  </a:lnTo>
                  <a:lnTo>
                    <a:pt x="16" y="79"/>
                  </a:lnTo>
                  <a:lnTo>
                    <a:pt x="15" y="80"/>
                  </a:lnTo>
                  <a:lnTo>
                    <a:pt x="14" y="81"/>
                  </a:lnTo>
                  <a:lnTo>
                    <a:pt x="10" y="83"/>
                  </a:lnTo>
                  <a:lnTo>
                    <a:pt x="8" y="83"/>
                  </a:lnTo>
                  <a:lnTo>
                    <a:pt x="5" y="83"/>
                  </a:lnTo>
                  <a:lnTo>
                    <a:pt x="2" y="81"/>
                  </a:lnTo>
                  <a:lnTo>
                    <a:pt x="1" y="77"/>
                  </a:lnTo>
                  <a:lnTo>
                    <a:pt x="0" y="74"/>
                  </a:lnTo>
                  <a:lnTo>
                    <a:pt x="0" y="69"/>
                  </a:lnTo>
                  <a:lnTo>
                    <a:pt x="1" y="66"/>
                  </a:lnTo>
                  <a:lnTo>
                    <a:pt x="1" y="60"/>
                  </a:lnTo>
                  <a:lnTo>
                    <a:pt x="1" y="57"/>
                  </a:lnTo>
                  <a:lnTo>
                    <a:pt x="1" y="52"/>
                  </a:lnTo>
                  <a:lnTo>
                    <a:pt x="2" y="48"/>
                  </a:lnTo>
                  <a:lnTo>
                    <a:pt x="3" y="44"/>
                  </a:lnTo>
                  <a:lnTo>
                    <a:pt x="3" y="40"/>
                  </a:lnTo>
                  <a:lnTo>
                    <a:pt x="3" y="36"/>
                  </a:lnTo>
                  <a:lnTo>
                    <a:pt x="4" y="32"/>
                  </a:lnTo>
                  <a:lnTo>
                    <a:pt x="4" y="29"/>
                  </a:lnTo>
                  <a:lnTo>
                    <a:pt x="4" y="24"/>
                  </a:lnTo>
                  <a:lnTo>
                    <a:pt x="4" y="20"/>
                  </a:lnTo>
                  <a:lnTo>
                    <a:pt x="4" y="16"/>
                  </a:lnTo>
                  <a:lnTo>
                    <a:pt x="3" y="11"/>
                  </a:lnTo>
                  <a:lnTo>
                    <a:pt x="3" y="6"/>
                  </a:lnTo>
                  <a:lnTo>
                    <a:pt x="3" y="4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7" y="0"/>
                  </a:lnTo>
                  <a:lnTo>
                    <a:pt x="9" y="1"/>
                  </a:lnTo>
                  <a:lnTo>
                    <a:pt x="10" y="2"/>
                  </a:lnTo>
                  <a:lnTo>
                    <a:pt x="11" y="4"/>
                  </a:lnTo>
                  <a:lnTo>
                    <a:pt x="11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5" name="Freeform 161"/>
            <p:cNvSpPr>
              <a:spLocks/>
            </p:cNvSpPr>
            <p:nvPr/>
          </p:nvSpPr>
          <p:spPr bwMode="auto">
            <a:xfrm>
              <a:off x="5195" y="3539"/>
              <a:ext cx="78" cy="24"/>
            </a:xfrm>
            <a:custGeom>
              <a:avLst/>
              <a:gdLst/>
              <a:ahLst/>
              <a:cxnLst>
                <a:cxn ang="0">
                  <a:pos x="11" y="2"/>
                </a:cxn>
                <a:cxn ang="0">
                  <a:pos x="14" y="2"/>
                </a:cxn>
                <a:cxn ang="0">
                  <a:pos x="19" y="3"/>
                </a:cxn>
                <a:cxn ang="0">
                  <a:pos x="23" y="3"/>
                </a:cxn>
                <a:cxn ang="0">
                  <a:pos x="26" y="4"/>
                </a:cxn>
                <a:cxn ang="0">
                  <a:pos x="29" y="4"/>
                </a:cxn>
                <a:cxn ang="0">
                  <a:pos x="32" y="4"/>
                </a:cxn>
                <a:cxn ang="0">
                  <a:pos x="37" y="5"/>
                </a:cxn>
                <a:cxn ang="0">
                  <a:pos x="40" y="5"/>
                </a:cxn>
                <a:cxn ang="0">
                  <a:pos x="43" y="5"/>
                </a:cxn>
                <a:cxn ang="0">
                  <a:pos x="46" y="5"/>
                </a:cxn>
                <a:cxn ang="0">
                  <a:pos x="50" y="5"/>
                </a:cxn>
                <a:cxn ang="0">
                  <a:pos x="54" y="6"/>
                </a:cxn>
                <a:cxn ang="0">
                  <a:pos x="57" y="6"/>
                </a:cxn>
                <a:cxn ang="0">
                  <a:pos x="62" y="6"/>
                </a:cxn>
                <a:cxn ang="0">
                  <a:pos x="66" y="6"/>
                </a:cxn>
                <a:cxn ang="0">
                  <a:pos x="70" y="6"/>
                </a:cxn>
                <a:cxn ang="0">
                  <a:pos x="72" y="6"/>
                </a:cxn>
                <a:cxn ang="0">
                  <a:pos x="75" y="7"/>
                </a:cxn>
                <a:cxn ang="0">
                  <a:pos x="75" y="8"/>
                </a:cxn>
                <a:cxn ang="0">
                  <a:pos x="77" y="9"/>
                </a:cxn>
                <a:cxn ang="0">
                  <a:pos x="78" y="11"/>
                </a:cxn>
                <a:cxn ang="0">
                  <a:pos x="78" y="16"/>
                </a:cxn>
                <a:cxn ang="0">
                  <a:pos x="78" y="18"/>
                </a:cxn>
                <a:cxn ang="0">
                  <a:pos x="76" y="21"/>
                </a:cxn>
                <a:cxn ang="0">
                  <a:pos x="75" y="22"/>
                </a:cxn>
                <a:cxn ang="0">
                  <a:pos x="72" y="23"/>
                </a:cxn>
                <a:cxn ang="0">
                  <a:pos x="70" y="23"/>
                </a:cxn>
                <a:cxn ang="0">
                  <a:pos x="69" y="24"/>
                </a:cxn>
                <a:cxn ang="0">
                  <a:pos x="64" y="23"/>
                </a:cxn>
                <a:cxn ang="0">
                  <a:pos x="59" y="23"/>
                </a:cxn>
                <a:cxn ang="0">
                  <a:pos x="55" y="23"/>
                </a:cxn>
                <a:cxn ang="0">
                  <a:pos x="52" y="23"/>
                </a:cxn>
                <a:cxn ang="0">
                  <a:pos x="48" y="23"/>
                </a:cxn>
                <a:cxn ang="0">
                  <a:pos x="44" y="23"/>
                </a:cxn>
                <a:cxn ang="0">
                  <a:pos x="40" y="23"/>
                </a:cxn>
                <a:cxn ang="0">
                  <a:pos x="38" y="23"/>
                </a:cxn>
                <a:cxn ang="0">
                  <a:pos x="33" y="23"/>
                </a:cxn>
                <a:cxn ang="0">
                  <a:pos x="29" y="23"/>
                </a:cxn>
                <a:cxn ang="0">
                  <a:pos x="26" y="22"/>
                </a:cxn>
                <a:cxn ang="0">
                  <a:pos x="23" y="22"/>
                </a:cxn>
                <a:cxn ang="0">
                  <a:pos x="18" y="21"/>
                </a:cxn>
                <a:cxn ang="0">
                  <a:pos x="14" y="20"/>
                </a:cxn>
                <a:cxn ang="0">
                  <a:pos x="11" y="20"/>
                </a:cxn>
                <a:cxn ang="0">
                  <a:pos x="6" y="19"/>
                </a:cxn>
                <a:cxn ang="0">
                  <a:pos x="4" y="18"/>
                </a:cxn>
                <a:cxn ang="0">
                  <a:pos x="3" y="17"/>
                </a:cxn>
                <a:cxn ang="0">
                  <a:pos x="1" y="16"/>
                </a:cxn>
                <a:cxn ang="0">
                  <a:pos x="0" y="15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0" y="5"/>
                </a:cxn>
                <a:cxn ang="0">
                  <a:pos x="3" y="3"/>
                </a:cxn>
                <a:cxn ang="0">
                  <a:pos x="4" y="2"/>
                </a:cxn>
                <a:cxn ang="0">
                  <a:pos x="6" y="0"/>
                </a:cxn>
                <a:cxn ang="0">
                  <a:pos x="9" y="0"/>
                </a:cxn>
                <a:cxn ang="0">
                  <a:pos x="11" y="2"/>
                </a:cxn>
                <a:cxn ang="0">
                  <a:pos x="11" y="2"/>
                </a:cxn>
              </a:cxnLst>
              <a:rect l="0" t="0" r="r" b="b"/>
              <a:pathLst>
                <a:path w="78" h="24">
                  <a:moveTo>
                    <a:pt x="11" y="2"/>
                  </a:moveTo>
                  <a:lnTo>
                    <a:pt x="14" y="2"/>
                  </a:lnTo>
                  <a:lnTo>
                    <a:pt x="19" y="3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9" y="4"/>
                  </a:lnTo>
                  <a:lnTo>
                    <a:pt x="32" y="4"/>
                  </a:lnTo>
                  <a:lnTo>
                    <a:pt x="37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6" y="5"/>
                  </a:lnTo>
                  <a:lnTo>
                    <a:pt x="50" y="5"/>
                  </a:lnTo>
                  <a:lnTo>
                    <a:pt x="54" y="6"/>
                  </a:lnTo>
                  <a:lnTo>
                    <a:pt x="57" y="6"/>
                  </a:lnTo>
                  <a:lnTo>
                    <a:pt x="62" y="6"/>
                  </a:lnTo>
                  <a:lnTo>
                    <a:pt x="66" y="6"/>
                  </a:lnTo>
                  <a:lnTo>
                    <a:pt x="70" y="6"/>
                  </a:lnTo>
                  <a:lnTo>
                    <a:pt x="72" y="6"/>
                  </a:lnTo>
                  <a:lnTo>
                    <a:pt x="75" y="7"/>
                  </a:lnTo>
                  <a:lnTo>
                    <a:pt x="75" y="8"/>
                  </a:lnTo>
                  <a:lnTo>
                    <a:pt x="77" y="9"/>
                  </a:lnTo>
                  <a:lnTo>
                    <a:pt x="78" y="11"/>
                  </a:lnTo>
                  <a:lnTo>
                    <a:pt x="78" y="16"/>
                  </a:lnTo>
                  <a:lnTo>
                    <a:pt x="78" y="18"/>
                  </a:lnTo>
                  <a:lnTo>
                    <a:pt x="76" y="21"/>
                  </a:lnTo>
                  <a:lnTo>
                    <a:pt x="75" y="22"/>
                  </a:lnTo>
                  <a:lnTo>
                    <a:pt x="72" y="23"/>
                  </a:lnTo>
                  <a:lnTo>
                    <a:pt x="70" y="23"/>
                  </a:lnTo>
                  <a:lnTo>
                    <a:pt x="69" y="24"/>
                  </a:lnTo>
                  <a:lnTo>
                    <a:pt x="64" y="23"/>
                  </a:lnTo>
                  <a:lnTo>
                    <a:pt x="59" y="23"/>
                  </a:lnTo>
                  <a:lnTo>
                    <a:pt x="55" y="23"/>
                  </a:lnTo>
                  <a:lnTo>
                    <a:pt x="52" y="23"/>
                  </a:lnTo>
                  <a:lnTo>
                    <a:pt x="48" y="23"/>
                  </a:lnTo>
                  <a:lnTo>
                    <a:pt x="44" y="23"/>
                  </a:lnTo>
                  <a:lnTo>
                    <a:pt x="40" y="23"/>
                  </a:lnTo>
                  <a:lnTo>
                    <a:pt x="38" y="23"/>
                  </a:lnTo>
                  <a:lnTo>
                    <a:pt x="33" y="23"/>
                  </a:lnTo>
                  <a:lnTo>
                    <a:pt x="29" y="23"/>
                  </a:lnTo>
                  <a:lnTo>
                    <a:pt x="26" y="22"/>
                  </a:lnTo>
                  <a:lnTo>
                    <a:pt x="23" y="22"/>
                  </a:lnTo>
                  <a:lnTo>
                    <a:pt x="18" y="21"/>
                  </a:lnTo>
                  <a:lnTo>
                    <a:pt x="14" y="20"/>
                  </a:lnTo>
                  <a:lnTo>
                    <a:pt x="11" y="20"/>
                  </a:lnTo>
                  <a:lnTo>
                    <a:pt x="6" y="19"/>
                  </a:lnTo>
                  <a:lnTo>
                    <a:pt x="4" y="18"/>
                  </a:lnTo>
                  <a:lnTo>
                    <a:pt x="3" y="17"/>
                  </a:lnTo>
                  <a:lnTo>
                    <a:pt x="1" y="16"/>
                  </a:lnTo>
                  <a:lnTo>
                    <a:pt x="0" y="15"/>
                  </a:lnTo>
                  <a:lnTo>
                    <a:pt x="0" y="11"/>
                  </a:lnTo>
                  <a:lnTo>
                    <a:pt x="0" y="8"/>
                  </a:lnTo>
                  <a:lnTo>
                    <a:pt x="0" y="5"/>
                  </a:lnTo>
                  <a:lnTo>
                    <a:pt x="3" y="3"/>
                  </a:lnTo>
                  <a:lnTo>
                    <a:pt x="4" y="2"/>
                  </a:lnTo>
                  <a:lnTo>
                    <a:pt x="6" y="0"/>
                  </a:lnTo>
                  <a:lnTo>
                    <a:pt x="9" y="0"/>
                  </a:lnTo>
                  <a:lnTo>
                    <a:pt x="11" y="2"/>
                  </a:lnTo>
                  <a:lnTo>
                    <a:pt x="11" y="2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6" name="Freeform 162"/>
            <p:cNvSpPr>
              <a:spLocks/>
            </p:cNvSpPr>
            <p:nvPr/>
          </p:nvSpPr>
          <p:spPr bwMode="auto">
            <a:xfrm>
              <a:off x="5258" y="3556"/>
              <a:ext cx="15" cy="104"/>
            </a:xfrm>
            <a:custGeom>
              <a:avLst/>
              <a:gdLst/>
              <a:ahLst/>
              <a:cxnLst>
                <a:cxn ang="0">
                  <a:pos x="15" y="6"/>
                </a:cxn>
                <a:cxn ang="0">
                  <a:pos x="14" y="12"/>
                </a:cxn>
                <a:cxn ang="0">
                  <a:pos x="14" y="18"/>
                </a:cxn>
                <a:cxn ang="0">
                  <a:pos x="13" y="23"/>
                </a:cxn>
                <a:cxn ang="0">
                  <a:pos x="13" y="29"/>
                </a:cxn>
                <a:cxn ang="0">
                  <a:pos x="12" y="34"/>
                </a:cxn>
                <a:cxn ang="0">
                  <a:pos x="12" y="41"/>
                </a:cxn>
                <a:cxn ang="0">
                  <a:pos x="12" y="45"/>
                </a:cxn>
                <a:cxn ang="0">
                  <a:pos x="12" y="51"/>
                </a:cxn>
                <a:cxn ang="0">
                  <a:pos x="12" y="55"/>
                </a:cxn>
                <a:cxn ang="0">
                  <a:pos x="12" y="60"/>
                </a:cxn>
                <a:cxn ang="0">
                  <a:pos x="13" y="67"/>
                </a:cxn>
                <a:cxn ang="0">
                  <a:pos x="13" y="72"/>
                </a:cxn>
                <a:cxn ang="0">
                  <a:pos x="13" y="78"/>
                </a:cxn>
                <a:cxn ang="0">
                  <a:pos x="14" y="83"/>
                </a:cxn>
                <a:cxn ang="0">
                  <a:pos x="14" y="89"/>
                </a:cxn>
                <a:cxn ang="0">
                  <a:pos x="14" y="95"/>
                </a:cxn>
                <a:cxn ang="0">
                  <a:pos x="13" y="99"/>
                </a:cxn>
                <a:cxn ang="0">
                  <a:pos x="12" y="101"/>
                </a:cxn>
                <a:cxn ang="0">
                  <a:pos x="9" y="102"/>
                </a:cxn>
                <a:cxn ang="0">
                  <a:pos x="6" y="104"/>
                </a:cxn>
                <a:cxn ang="0">
                  <a:pos x="3" y="102"/>
                </a:cxn>
                <a:cxn ang="0">
                  <a:pos x="1" y="101"/>
                </a:cxn>
                <a:cxn ang="0">
                  <a:pos x="0" y="99"/>
                </a:cxn>
                <a:cxn ang="0">
                  <a:pos x="0" y="95"/>
                </a:cxn>
                <a:cxn ang="0">
                  <a:pos x="0" y="89"/>
                </a:cxn>
                <a:cxn ang="0">
                  <a:pos x="0" y="83"/>
                </a:cxn>
                <a:cxn ang="0">
                  <a:pos x="0" y="77"/>
                </a:cxn>
                <a:cxn ang="0">
                  <a:pos x="0" y="71"/>
                </a:cxn>
                <a:cxn ang="0">
                  <a:pos x="0" y="66"/>
                </a:cxn>
                <a:cxn ang="0">
                  <a:pos x="0" y="60"/>
                </a:cxn>
                <a:cxn ang="0">
                  <a:pos x="0" y="55"/>
                </a:cxn>
                <a:cxn ang="0">
                  <a:pos x="1" y="51"/>
                </a:cxn>
                <a:cxn ang="0">
                  <a:pos x="1" y="44"/>
                </a:cxn>
                <a:cxn ang="0">
                  <a:pos x="1" y="40"/>
                </a:cxn>
                <a:cxn ang="0">
                  <a:pos x="1" y="34"/>
                </a:cxn>
                <a:cxn ang="0">
                  <a:pos x="2" y="29"/>
                </a:cxn>
                <a:cxn ang="0">
                  <a:pos x="3" y="22"/>
                </a:cxn>
                <a:cxn ang="0">
                  <a:pos x="3" y="17"/>
                </a:cxn>
                <a:cxn ang="0">
                  <a:pos x="4" y="11"/>
                </a:cxn>
                <a:cxn ang="0">
                  <a:pos x="6" y="4"/>
                </a:cxn>
                <a:cxn ang="0">
                  <a:pos x="6" y="2"/>
                </a:cxn>
                <a:cxn ang="0">
                  <a:pos x="7" y="1"/>
                </a:cxn>
                <a:cxn ang="0">
                  <a:pos x="9" y="0"/>
                </a:cxn>
                <a:cxn ang="0">
                  <a:pos x="12" y="0"/>
                </a:cxn>
                <a:cxn ang="0">
                  <a:pos x="13" y="1"/>
                </a:cxn>
                <a:cxn ang="0">
                  <a:pos x="14" y="2"/>
                </a:cxn>
                <a:cxn ang="0">
                  <a:pos x="15" y="3"/>
                </a:cxn>
                <a:cxn ang="0">
                  <a:pos x="15" y="6"/>
                </a:cxn>
                <a:cxn ang="0">
                  <a:pos x="15" y="6"/>
                </a:cxn>
              </a:cxnLst>
              <a:rect l="0" t="0" r="r" b="b"/>
              <a:pathLst>
                <a:path w="15" h="104">
                  <a:moveTo>
                    <a:pt x="15" y="6"/>
                  </a:moveTo>
                  <a:lnTo>
                    <a:pt x="14" y="12"/>
                  </a:lnTo>
                  <a:lnTo>
                    <a:pt x="14" y="18"/>
                  </a:lnTo>
                  <a:lnTo>
                    <a:pt x="13" y="23"/>
                  </a:lnTo>
                  <a:lnTo>
                    <a:pt x="13" y="29"/>
                  </a:lnTo>
                  <a:lnTo>
                    <a:pt x="12" y="34"/>
                  </a:lnTo>
                  <a:lnTo>
                    <a:pt x="12" y="41"/>
                  </a:lnTo>
                  <a:lnTo>
                    <a:pt x="12" y="45"/>
                  </a:lnTo>
                  <a:lnTo>
                    <a:pt x="12" y="51"/>
                  </a:lnTo>
                  <a:lnTo>
                    <a:pt x="12" y="55"/>
                  </a:lnTo>
                  <a:lnTo>
                    <a:pt x="12" y="60"/>
                  </a:lnTo>
                  <a:lnTo>
                    <a:pt x="13" y="67"/>
                  </a:lnTo>
                  <a:lnTo>
                    <a:pt x="13" y="72"/>
                  </a:lnTo>
                  <a:lnTo>
                    <a:pt x="13" y="78"/>
                  </a:lnTo>
                  <a:lnTo>
                    <a:pt x="14" y="83"/>
                  </a:lnTo>
                  <a:lnTo>
                    <a:pt x="14" y="89"/>
                  </a:lnTo>
                  <a:lnTo>
                    <a:pt x="14" y="95"/>
                  </a:lnTo>
                  <a:lnTo>
                    <a:pt x="13" y="99"/>
                  </a:lnTo>
                  <a:lnTo>
                    <a:pt x="12" y="101"/>
                  </a:lnTo>
                  <a:lnTo>
                    <a:pt x="9" y="102"/>
                  </a:lnTo>
                  <a:lnTo>
                    <a:pt x="6" y="104"/>
                  </a:lnTo>
                  <a:lnTo>
                    <a:pt x="3" y="102"/>
                  </a:lnTo>
                  <a:lnTo>
                    <a:pt x="1" y="101"/>
                  </a:lnTo>
                  <a:lnTo>
                    <a:pt x="0" y="99"/>
                  </a:lnTo>
                  <a:lnTo>
                    <a:pt x="0" y="95"/>
                  </a:lnTo>
                  <a:lnTo>
                    <a:pt x="0" y="89"/>
                  </a:lnTo>
                  <a:lnTo>
                    <a:pt x="0" y="83"/>
                  </a:lnTo>
                  <a:lnTo>
                    <a:pt x="0" y="77"/>
                  </a:lnTo>
                  <a:lnTo>
                    <a:pt x="0" y="71"/>
                  </a:lnTo>
                  <a:lnTo>
                    <a:pt x="0" y="66"/>
                  </a:lnTo>
                  <a:lnTo>
                    <a:pt x="0" y="60"/>
                  </a:lnTo>
                  <a:lnTo>
                    <a:pt x="0" y="55"/>
                  </a:lnTo>
                  <a:lnTo>
                    <a:pt x="1" y="51"/>
                  </a:lnTo>
                  <a:lnTo>
                    <a:pt x="1" y="44"/>
                  </a:lnTo>
                  <a:lnTo>
                    <a:pt x="1" y="40"/>
                  </a:lnTo>
                  <a:lnTo>
                    <a:pt x="1" y="34"/>
                  </a:lnTo>
                  <a:lnTo>
                    <a:pt x="2" y="29"/>
                  </a:lnTo>
                  <a:lnTo>
                    <a:pt x="3" y="22"/>
                  </a:lnTo>
                  <a:lnTo>
                    <a:pt x="3" y="17"/>
                  </a:lnTo>
                  <a:lnTo>
                    <a:pt x="4" y="11"/>
                  </a:lnTo>
                  <a:lnTo>
                    <a:pt x="6" y="4"/>
                  </a:lnTo>
                  <a:lnTo>
                    <a:pt x="6" y="2"/>
                  </a:lnTo>
                  <a:lnTo>
                    <a:pt x="7" y="1"/>
                  </a:lnTo>
                  <a:lnTo>
                    <a:pt x="9" y="0"/>
                  </a:lnTo>
                  <a:lnTo>
                    <a:pt x="12" y="0"/>
                  </a:lnTo>
                  <a:lnTo>
                    <a:pt x="13" y="1"/>
                  </a:lnTo>
                  <a:lnTo>
                    <a:pt x="14" y="2"/>
                  </a:lnTo>
                  <a:lnTo>
                    <a:pt x="15" y="3"/>
                  </a:lnTo>
                  <a:lnTo>
                    <a:pt x="15" y="6"/>
                  </a:lnTo>
                  <a:lnTo>
                    <a:pt x="15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7" name="Freeform 163"/>
            <p:cNvSpPr>
              <a:spLocks/>
            </p:cNvSpPr>
            <p:nvPr/>
          </p:nvSpPr>
          <p:spPr bwMode="auto">
            <a:xfrm>
              <a:off x="5194" y="3568"/>
              <a:ext cx="16" cy="83"/>
            </a:xfrm>
            <a:custGeom>
              <a:avLst/>
              <a:gdLst/>
              <a:ahLst/>
              <a:cxnLst>
                <a:cxn ang="0">
                  <a:pos x="11" y="4"/>
                </a:cxn>
                <a:cxn ang="0">
                  <a:pos x="12" y="8"/>
                </a:cxn>
                <a:cxn ang="0">
                  <a:pos x="13" y="14"/>
                </a:cxn>
                <a:cxn ang="0">
                  <a:pos x="13" y="18"/>
                </a:cxn>
                <a:cxn ang="0">
                  <a:pos x="14" y="22"/>
                </a:cxn>
                <a:cxn ang="0">
                  <a:pos x="15" y="27"/>
                </a:cxn>
                <a:cxn ang="0">
                  <a:pos x="15" y="31"/>
                </a:cxn>
                <a:cxn ang="0">
                  <a:pos x="15" y="35"/>
                </a:cxn>
                <a:cxn ang="0">
                  <a:pos x="16" y="40"/>
                </a:cxn>
                <a:cxn ang="0">
                  <a:pos x="16" y="43"/>
                </a:cxn>
                <a:cxn ang="0">
                  <a:pos x="16" y="47"/>
                </a:cxn>
                <a:cxn ang="0">
                  <a:pos x="16" y="52"/>
                </a:cxn>
                <a:cxn ang="0">
                  <a:pos x="16" y="56"/>
                </a:cxn>
                <a:cxn ang="0">
                  <a:pos x="16" y="60"/>
                </a:cxn>
                <a:cxn ang="0">
                  <a:pos x="16" y="65"/>
                </a:cxn>
                <a:cxn ang="0">
                  <a:pos x="16" y="69"/>
                </a:cxn>
                <a:cxn ang="0">
                  <a:pos x="16" y="74"/>
                </a:cxn>
                <a:cxn ang="0">
                  <a:pos x="15" y="77"/>
                </a:cxn>
                <a:cxn ang="0">
                  <a:pos x="15" y="79"/>
                </a:cxn>
                <a:cxn ang="0">
                  <a:pos x="14" y="80"/>
                </a:cxn>
                <a:cxn ang="0">
                  <a:pos x="13" y="81"/>
                </a:cxn>
                <a:cxn ang="0">
                  <a:pos x="10" y="83"/>
                </a:cxn>
                <a:cxn ang="0">
                  <a:pos x="7" y="83"/>
                </a:cxn>
                <a:cxn ang="0">
                  <a:pos x="4" y="83"/>
                </a:cxn>
                <a:cxn ang="0">
                  <a:pos x="1" y="81"/>
                </a:cxn>
                <a:cxn ang="0">
                  <a:pos x="0" y="77"/>
                </a:cxn>
                <a:cxn ang="0">
                  <a:pos x="0" y="74"/>
                </a:cxn>
                <a:cxn ang="0">
                  <a:pos x="0" y="69"/>
                </a:cxn>
                <a:cxn ang="0">
                  <a:pos x="0" y="66"/>
                </a:cxn>
                <a:cxn ang="0">
                  <a:pos x="0" y="60"/>
                </a:cxn>
                <a:cxn ang="0">
                  <a:pos x="1" y="57"/>
                </a:cxn>
                <a:cxn ang="0">
                  <a:pos x="1" y="52"/>
                </a:cxn>
                <a:cxn ang="0">
                  <a:pos x="1" y="48"/>
                </a:cxn>
                <a:cxn ang="0">
                  <a:pos x="2" y="44"/>
                </a:cxn>
                <a:cxn ang="0">
                  <a:pos x="3" y="40"/>
                </a:cxn>
                <a:cxn ang="0">
                  <a:pos x="3" y="36"/>
                </a:cxn>
                <a:cxn ang="0">
                  <a:pos x="3" y="32"/>
                </a:cxn>
                <a:cxn ang="0">
                  <a:pos x="3" y="29"/>
                </a:cxn>
                <a:cxn ang="0">
                  <a:pos x="4" y="24"/>
                </a:cxn>
                <a:cxn ang="0">
                  <a:pos x="3" y="20"/>
                </a:cxn>
                <a:cxn ang="0">
                  <a:pos x="3" y="16"/>
                </a:cxn>
                <a:cxn ang="0">
                  <a:pos x="2" y="11"/>
                </a:cxn>
                <a:cxn ang="0">
                  <a:pos x="2" y="6"/>
                </a:cxn>
                <a:cxn ang="0">
                  <a:pos x="1" y="4"/>
                </a:cxn>
                <a:cxn ang="0">
                  <a:pos x="3" y="3"/>
                </a:cxn>
                <a:cxn ang="0">
                  <a:pos x="4" y="1"/>
                </a:cxn>
                <a:cxn ang="0">
                  <a:pos x="6" y="0"/>
                </a:cxn>
                <a:cxn ang="0">
                  <a:pos x="7" y="0"/>
                </a:cxn>
                <a:cxn ang="0">
                  <a:pos x="10" y="1"/>
                </a:cxn>
                <a:cxn ang="0">
                  <a:pos x="10" y="2"/>
                </a:cxn>
                <a:cxn ang="0">
                  <a:pos x="11" y="4"/>
                </a:cxn>
                <a:cxn ang="0">
                  <a:pos x="11" y="4"/>
                </a:cxn>
              </a:cxnLst>
              <a:rect l="0" t="0" r="r" b="b"/>
              <a:pathLst>
                <a:path w="16" h="83">
                  <a:moveTo>
                    <a:pt x="11" y="4"/>
                  </a:moveTo>
                  <a:lnTo>
                    <a:pt x="12" y="8"/>
                  </a:lnTo>
                  <a:lnTo>
                    <a:pt x="13" y="14"/>
                  </a:lnTo>
                  <a:lnTo>
                    <a:pt x="13" y="18"/>
                  </a:lnTo>
                  <a:lnTo>
                    <a:pt x="14" y="22"/>
                  </a:lnTo>
                  <a:lnTo>
                    <a:pt x="15" y="27"/>
                  </a:lnTo>
                  <a:lnTo>
                    <a:pt x="15" y="31"/>
                  </a:lnTo>
                  <a:lnTo>
                    <a:pt x="15" y="35"/>
                  </a:lnTo>
                  <a:lnTo>
                    <a:pt x="16" y="40"/>
                  </a:lnTo>
                  <a:lnTo>
                    <a:pt x="16" y="43"/>
                  </a:lnTo>
                  <a:lnTo>
                    <a:pt x="16" y="47"/>
                  </a:lnTo>
                  <a:lnTo>
                    <a:pt x="16" y="52"/>
                  </a:lnTo>
                  <a:lnTo>
                    <a:pt x="16" y="56"/>
                  </a:lnTo>
                  <a:lnTo>
                    <a:pt x="16" y="60"/>
                  </a:lnTo>
                  <a:lnTo>
                    <a:pt x="16" y="65"/>
                  </a:lnTo>
                  <a:lnTo>
                    <a:pt x="16" y="69"/>
                  </a:lnTo>
                  <a:lnTo>
                    <a:pt x="16" y="74"/>
                  </a:lnTo>
                  <a:lnTo>
                    <a:pt x="15" y="77"/>
                  </a:lnTo>
                  <a:lnTo>
                    <a:pt x="15" y="79"/>
                  </a:lnTo>
                  <a:lnTo>
                    <a:pt x="14" y="80"/>
                  </a:lnTo>
                  <a:lnTo>
                    <a:pt x="13" y="81"/>
                  </a:lnTo>
                  <a:lnTo>
                    <a:pt x="10" y="83"/>
                  </a:lnTo>
                  <a:lnTo>
                    <a:pt x="7" y="83"/>
                  </a:lnTo>
                  <a:lnTo>
                    <a:pt x="4" y="83"/>
                  </a:lnTo>
                  <a:lnTo>
                    <a:pt x="1" y="81"/>
                  </a:lnTo>
                  <a:lnTo>
                    <a:pt x="0" y="77"/>
                  </a:lnTo>
                  <a:lnTo>
                    <a:pt x="0" y="74"/>
                  </a:lnTo>
                  <a:lnTo>
                    <a:pt x="0" y="69"/>
                  </a:lnTo>
                  <a:lnTo>
                    <a:pt x="0" y="66"/>
                  </a:lnTo>
                  <a:lnTo>
                    <a:pt x="0" y="60"/>
                  </a:lnTo>
                  <a:lnTo>
                    <a:pt x="1" y="57"/>
                  </a:lnTo>
                  <a:lnTo>
                    <a:pt x="1" y="52"/>
                  </a:lnTo>
                  <a:lnTo>
                    <a:pt x="1" y="48"/>
                  </a:lnTo>
                  <a:lnTo>
                    <a:pt x="2" y="44"/>
                  </a:lnTo>
                  <a:lnTo>
                    <a:pt x="3" y="40"/>
                  </a:lnTo>
                  <a:lnTo>
                    <a:pt x="3" y="36"/>
                  </a:lnTo>
                  <a:lnTo>
                    <a:pt x="3" y="32"/>
                  </a:lnTo>
                  <a:lnTo>
                    <a:pt x="3" y="29"/>
                  </a:lnTo>
                  <a:lnTo>
                    <a:pt x="4" y="24"/>
                  </a:lnTo>
                  <a:lnTo>
                    <a:pt x="3" y="20"/>
                  </a:lnTo>
                  <a:lnTo>
                    <a:pt x="3" y="16"/>
                  </a:lnTo>
                  <a:lnTo>
                    <a:pt x="2" y="11"/>
                  </a:lnTo>
                  <a:lnTo>
                    <a:pt x="2" y="6"/>
                  </a:lnTo>
                  <a:lnTo>
                    <a:pt x="1" y="4"/>
                  </a:lnTo>
                  <a:lnTo>
                    <a:pt x="3" y="3"/>
                  </a:lnTo>
                  <a:lnTo>
                    <a:pt x="4" y="1"/>
                  </a:lnTo>
                  <a:lnTo>
                    <a:pt x="6" y="0"/>
                  </a:lnTo>
                  <a:lnTo>
                    <a:pt x="7" y="0"/>
                  </a:lnTo>
                  <a:lnTo>
                    <a:pt x="10" y="1"/>
                  </a:lnTo>
                  <a:lnTo>
                    <a:pt x="10" y="2"/>
                  </a:lnTo>
                  <a:lnTo>
                    <a:pt x="11" y="4"/>
                  </a:lnTo>
                  <a:lnTo>
                    <a:pt x="11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8" name="Freeform 164"/>
            <p:cNvSpPr>
              <a:spLocks/>
            </p:cNvSpPr>
            <p:nvPr/>
          </p:nvSpPr>
          <p:spPr bwMode="auto">
            <a:xfrm>
              <a:off x="5105" y="3538"/>
              <a:ext cx="79" cy="24"/>
            </a:xfrm>
            <a:custGeom>
              <a:avLst/>
              <a:gdLst/>
              <a:ahLst/>
              <a:cxnLst>
                <a:cxn ang="0">
                  <a:pos x="11" y="0"/>
                </a:cxn>
                <a:cxn ang="0">
                  <a:pos x="15" y="0"/>
                </a:cxn>
                <a:cxn ang="0">
                  <a:pos x="19" y="1"/>
                </a:cxn>
                <a:cxn ang="0">
                  <a:pos x="23" y="3"/>
                </a:cxn>
                <a:cxn ang="0">
                  <a:pos x="26" y="4"/>
                </a:cxn>
                <a:cxn ang="0">
                  <a:pos x="29" y="4"/>
                </a:cxn>
                <a:cxn ang="0">
                  <a:pos x="33" y="4"/>
                </a:cxn>
                <a:cxn ang="0">
                  <a:pos x="36" y="5"/>
                </a:cxn>
                <a:cxn ang="0">
                  <a:pos x="40" y="5"/>
                </a:cxn>
                <a:cxn ang="0">
                  <a:pos x="43" y="5"/>
                </a:cxn>
                <a:cxn ang="0">
                  <a:pos x="47" y="5"/>
                </a:cxn>
                <a:cxn ang="0">
                  <a:pos x="50" y="5"/>
                </a:cxn>
                <a:cxn ang="0">
                  <a:pos x="54" y="6"/>
                </a:cxn>
                <a:cxn ang="0">
                  <a:pos x="58" y="6"/>
                </a:cxn>
                <a:cxn ang="0">
                  <a:pos x="62" y="6"/>
                </a:cxn>
                <a:cxn ang="0">
                  <a:pos x="66" y="6"/>
                </a:cxn>
                <a:cxn ang="0">
                  <a:pos x="71" y="7"/>
                </a:cxn>
                <a:cxn ang="0">
                  <a:pos x="73" y="7"/>
                </a:cxn>
                <a:cxn ang="0">
                  <a:pos x="74" y="7"/>
                </a:cxn>
                <a:cxn ang="0">
                  <a:pos x="76" y="8"/>
                </a:cxn>
                <a:cxn ang="0">
                  <a:pos x="77" y="9"/>
                </a:cxn>
                <a:cxn ang="0">
                  <a:pos x="78" y="12"/>
                </a:cxn>
                <a:cxn ang="0">
                  <a:pos x="79" y="16"/>
                </a:cxn>
                <a:cxn ang="0">
                  <a:pos x="78" y="18"/>
                </a:cxn>
                <a:cxn ang="0">
                  <a:pos x="76" y="21"/>
                </a:cxn>
                <a:cxn ang="0">
                  <a:pos x="75" y="22"/>
                </a:cxn>
                <a:cxn ang="0">
                  <a:pos x="73" y="23"/>
                </a:cxn>
                <a:cxn ang="0">
                  <a:pos x="72" y="24"/>
                </a:cxn>
                <a:cxn ang="0">
                  <a:pos x="69" y="24"/>
                </a:cxn>
                <a:cxn ang="0">
                  <a:pos x="64" y="24"/>
                </a:cxn>
                <a:cxn ang="0">
                  <a:pos x="61" y="24"/>
                </a:cxn>
                <a:cxn ang="0">
                  <a:pos x="56" y="24"/>
                </a:cxn>
                <a:cxn ang="0">
                  <a:pos x="52" y="24"/>
                </a:cxn>
                <a:cxn ang="0">
                  <a:pos x="49" y="23"/>
                </a:cxn>
                <a:cxn ang="0">
                  <a:pos x="45" y="23"/>
                </a:cxn>
                <a:cxn ang="0">
                  <a:pos x="41" y="23"/>
                </a:cxn>
                <a:cxn ang="0">
                  <a:pos x="38" y="23"/>
                </a:cxn>
                <a:cxn ang="0">
                  <a:pos x="34" y="23"/>
                </a:cxn>
                <a:cxn ang="0">
                  <a:pos x="31" y="23"/>
                </a:cxn>
                <a:cxn ang="0">
                  <a:pos x="26" y="22"/>
                </a:cxn>
                <a:cxn ang="0">
                  <a:pos x="24" y="22"/>
                </a:cxn>
                <a:cxn ang="0">
                  <a:pos x="19" y="21"/>
                </a:cxn>
                <a:cxn ang="0">
                  <a:pos x="15" y="21"/>
                </a:cxn>
                <a:cxn ang="0">
                  <a:pos x="11" y="20"/>
                </a:cxn>
                <a:cxn ang="0">
                  <a:pos x="7" y="20"/>
                </a:cxn>
                <a:cxn ang="0">
                  <a:pos x="5" y="19"/>
                </a:cxn>
                <a:cxn ang="0">
                  <a:pos x="3" y="18"/>
                </a:cxn>
                <a:cxn ang="0">
                  <a:pos x="1" y="16"/>
                </a:cxn>
                <a:cxn ang="0">
                  <a:pos x="0" y="16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1" y="4"/>
                </a:cxn>
                <a:cxn ang="0">
                  <a:pos x="3" y="1"/>
                </a:cxn>
                <a:cxn ang="0">
                  <a:pos x="5" y="0"/>
                </a:cxn>
                <a:cxn ang="0">
                  <a:pos x="7" y="0"/>
                </a:cxn>
                <a:cxn ang="0">
                  <a:pos x="9" y="0"/>
                </a:cxn>
                <a:cxn ang="0">
                  <a:pos x="11" y="0"/>
                </a:cxn>
                <a:cxn ang="0">
                  <a:pos x="11" y="0"/>
                </a:cxn>
              </a:cxnLst>
              <a:rect l="0" t="0" r="r" b="b"/>
              <a:pathLst>
                <a:path w="79" h="24">
                  <a:moveTo>
                    <a:pt x="11" y="0"/>
                  </a:moveTo>
                  <a:lnTo>
                    <a:pt x="15" y="0"/>
                  </a:lnTo>
                  <a:lnTo>
                    <a:pt x="19" y="1"/>
                  </a:lnTo>
                  <a:lnTo>
                    <a:pt x="23" y="3"/>
                  </a:lnTo>
                  <a:lnTo>
                    <a:pt x="26" y="4"/>
                  </a:lnTo>
                  <a:lnTo>
                    <a:pt x="29" y="4"/>
                  </a:lnTo>
                  <a:lnTo>
                    <a:pt x="33" y="4"/>
                  </a:lnTo>
                  <a:lnTo>
                    <a:pt x="36" y="5"/>
                  </a:lnTo>
                  <a:lnTo>
                    <a:pt x="40" y="5"/>
                  </a:lnTo>
                  <a:lnTo>
                    <a:pt x="43" y="5"/>
                  </a:lnTo>
                  <a:lnTo>
                    <a:pt x="47" y="5"/>
                  </a:lnTo>
                  <a:lnTo>
                    <a:pt x="50" y="5"/>
                  </a:lnTo>
                  <a:lnTo>
                    <a:pt x="54" y="6"/>
                  </a:lnTo>
                  <a:lnTo>
                    <a:pt x="58" y="6"/>
                  </a:lnTo>
                  <a:lnTo>
                    <a:pt x="62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3" y="7"/>
                  </a:lnTo>
                  <a:lnTo>
                    <a:pt x="74" y="7"/>
                  </a:lnTo>
                  <a:lnTo>
                    <a:pt x="76" y="8"/>
                  </a:lnTo>
                  <a:lnTo>
                    <a:pt x="77" y="9"/>
                  </a:lnTo>
                  <a:lnTo>
                    <a:pt x="78" y="12"/>
                  </a:lnTo>
                  <a:lnTo>
                    <a:pt x="79" y="16"/>
                  </a:lnTo>
                  <a:lnTo>
                    <a:pt x="78" y="18"/>
                  </a:lnTo>
                  <a:lnTo>
                    <a:pt x="76" y="21"/>
                  </a:lnTo>
                  <a:lnTo>
                    <a:pt x="75" y="22"/>
                  </a:lnTo>
                  <a:lnTo>
                    <a:pt x="73" y="23"/>
                  </a:lnTo>
                  <a:lnTo>
                    <a:pt x="72" y="24"/>
                  </a:lnTo>
                  <a:lnTo>
                    <a:pt x="69" y="24"/>
                  </a:lnTo>
                  <a:lnTo>
                    <a:pt x="64" y="24"/>
                  </a:lnTo>
                  <a:lnTo>
                    <a:pt x="61" y="24"/>
                  </a:lnTo>
                  <a:lnTo>
                    <a:pt x="56" y="24"/>
                  </a:lnTo>
                  <a:lnTo>
                    <a:pt x="52" y="24"/>
                  </a:lnTo>
                  <a:lnTo>
                    <a:pt x="49" y="23"/>
                  </a:lnTo>
                  <a:lnTo>
                    <a:pt x="45" y="23"/>
                  </a:lnTo>
                  <a:lnTo>
                    <a:pt x="41" y="23"/>
                  </a:lnTo>
                  <a:lnTo>
                    <a:pt x="38" y="23"/>
                  </a:lnTo>
                  <a:lnTo>
                    <a:pt x="34" y="23"/>
                  </a:lnTo>
                  <a:lnTo>
                    <a:pt x="31" y="23"/>
                  </a:lnTo>
                  <a:lnTo>
                    <a:pt x="26" y="22"/>
                  </a:lnTo>
                  <a:lnTo>
                    <a:pt x="24" y="22"/>
                  </a:lnTo>
                  <a:lnTo>
                    <a:pt x="19" y="21"/>
                  </a:lnTo>
                  <a:lnTo>
                    <a:pt x="15" y="21"/>
                  </a:lnTo>
                  <a:lnTo>
                    <a:pt x="11" y="20"/>
                  </a:lnTo>
                  <a:lnTo>
                    <a:pt x="7" y="20"/>
                  </a:lnTo>
                  <a:lnTo>
                    <a:pt x="5" y="19"/>
                  </a:lnTo>
                  <a:lnTo>
                    <a:pt x="3" y="18"/>
                  </a:lnTo>
                  <a:lnTo>
                    <a:pt x="1" y="16"/>
                  </a:lnTo>
                  <a:lnTo>
                    <a:pt x="0" y="16"/>
                  </a:lnTo>
                  <a:lnTo>
                    <a:pt x="0" y="11"/>
                  </a:lnTo>
                  <a:lnTo>
                    <a:pt x="0" y="8"/>
                  </a:lnTo>
                  <a:lnTo>
                    <a:pt x="1" y="4"/>
                  </a:lnTo>
                  <a:lnTo>
                    <a:pt x="3" y="1"/>
                  </a:lnTo>
                  <a:lnTo>
                    <a:pt x="5" y="0"/>
                  </a:lnTo>
                  <a:lnTo>
                    <a:pt x="7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89" name="Freeform 165"/>
            <p:cNvSpPr>
              <a:spLocks/>
            </p:cNvSpPr>
            <p:nvPr/>
          </p:nvSpPr>
          <p:spPr bwMode="auto">
            <a:xfrm>
              <a:off x="5167" y="3555"/>
              <a:ext cx="17" cy="103"/>
            </a:xfrm>
            <a:custGeom>
              <a:avLst/>
              <a:gdLst/>
              <a:ahLst/>
              <a:cxnLst>
                <a:cxn ang="0">
                  <a:pos x="17" y="6"/>
                </a:cxn>
                <a:cxn ang="0">
                  <a:pos x="16" y="13"/>
                </a:cxn>
                <a:cxn ang="0">
                  <a:pos x="15" y="18"/>
                </a:cxn>
                <a:cxn ang="0">
                  <a:pos x="14" y="24"/>
                </a:cxn>
                <a:cxn ang="0">
                  <a:pos x="14" y="30"/>
                </a:cxn>
                <a:cxn ang="0">
                  <a:pos x="14" y="35"/>
                </a:cxn>
                <a:cxn ang="0">
                  <a:pos x="14" y="41"/>
                </a:cxn>
                <a:cxn ang="0">
                  <a:pos x="14" y="45"/>
                </a:cxn>
                <a:cxn ang="0">
                  <a:pos x="14" y="50"/>
                </a:cxn>
                <a:cxn ang="0">
                  <a:pos x="14" y="56"/>
                </a:cxn>
                <a:cxn ang="0">
                  <a:pos x="14" y="61"/>
                </a:cxn>
                <a:cxn ang="0">
                  <a:pos x="14" y="66"/>
                </a:cxn>
                <a:cxn ang="0">
                  <a:pos x="15" y="71"/>
                </a:cxn>
                <a:cxn ang="0">
                  <a:pos x="15" y="76"/>
                </a:cxn>
                <a:cxn ang="0">
                  <a:pos x="15" y="83"/>
                </a:cxn>
                <a:cxn ang="0">
                  <a:pos x="15" y="89"/>
                </a:cxn>
                <a:cxn ang="0">
                  <a:pos x="16" y="96"/>
                </a:cxn>
                <a:cxn ang="0">
                  <a:pos x="15" y="99"/>
                </a:cxn>
                <a:cxn ang="0">
                  <a:pos x="13" y="101"/>
                </a:cxn>
                <a:cxn ang="0">
                  <a:pos x="11" y="102"/>
                </a:cxn>
                <a:cxn ang="0">
                  <a:pos x="7" y="103"/>
                </a:cxn>
                <a:cxn ang="0">
                  <a:pos x="5" y="102"/>
                </a:cxn>
                <a:cxn ang="0">
                  <a:pos x="2" y="101"/>
                </a:cxn>
                <a:cxn ang="0">
                  <a:pos x="1" y="99"/>
                </a:cxn>
                <a:cxn ang="0">
                  <a:pos x="0" y="96"/>
                </a:cxn>
                <a:cxn ang="0">
                  <a:pos x="0" y="89"/>
                </a:cxn>
                <a:cxn ang="0">
                  <a:pos x="0" y="82"/>
                </a:cxn>
                <a:cxn ang="0">
                  <a:pos x="0" y="76"/>
                </a:cxn>
                <a:cxn ang="0">
                  <a:pos x="0" y="70"/>
                </a:cxn>
                <a:cxn ang="0">
                  <a:pos x="0" y="65"/>
                </a:cxn>
                <a:cxn ang="0">
                  <a:pos x="0" y="60"/>
                </a:cxn>
                <a:cxn ang="0">
                  <a:pos x="1" y="55"/>
                </a:cxn>
                <a:cxn ang="0">
                  <a:pos x="1" y="50"/>
                </a:cxn>
                <a:cxn ang="0">
                  <a:pos x="1" y="44"/>
                </a:cxn>
                <a:cxn ang="0">
                  <a:pos x="2" y="39"/>
                </a:cxn>
                <a:cxn ang="0">
                  <a:pos x="2" y="33"/>
                </a:cxn>
                <a:cxn ang="0">
                  <a:pos x="3" y="29"/>
                </a:cxn>
                <a:cxn ang="0">
                  <a:pos x="4" y="22"/>
                </a:cxn>
                <a:cxn ang="0">
                  <a:pos x="5" y="17"/>
                </a:cxn>
                <a:cxn ang="0">
                  <a:pos x="5" y="10"/>
                </a:cxn>
                <a:cxn ang="0">
                  <a:pos x="7" y="4"/>
                </a:cxn>
                <a:cxn ang="0">
                  <a:pos x="7" y="2"/>
                </a:cxn>
                <a:cxn ang="0">
                  <a:pos x="9" y="1"/>
                </a:cxn>
                <a:cxn ang="0">
                  <a:pos x="11" y="0"/>
                </a:cxn>
                <a:cxn ang="0">
                  <a:pos x="13" y="1"/>
                </a:cxn>
                <a:cxn ang="0">
                  <a:pos x="14" y="1"/>
                </a:cxn>
                <a:cxn ang="0">
                  <a:pos x="16" y="2"/>
                </a:cxn>
                <a:cxn ang="0">
                  <a:pos x="16" y="3"/>
                </a:cxn>
                <a:cxn ang="0">
                  <a:pos x="17" y="6"/>
                </a:cxn>
                <a:cxn ang="0">
                  <a:pos x="17" y="6"/>
                </a:cxn>
              </a:cxnLst>
              <a:rect l="0" t="0" r="r" b="b"/>
              <a:pathLst>
                <a:path w="17" h="103">
                  <a:moveTo>
                    <a:pt x="17" y="6"/>
                  </a:moveTo>
                  <a:lnTo>
                    <a:pt x="16" y="13"/>
                  </a:lnTo>
                  <a:lnTo>
                    <a:pt x="15" y="18"/>
                  </a:lnTo>
                  <a:lnTo>
                    <a:pt x="14" y="24"/>
                  </a:lnTo>
                  <a:lnTo>
                    <a:pt x="14" y="30"/>
                  </a:lnTo>
                  <a:lnTo>
                    <a:pt x="14" y="35"/>
                  </a:lnTo>
                  <a:lnTo>
                    <a:pt x="14" y="41"/>
                  </a:lnTo>
                  <a:lnTo>
                    <a:pt x="14" y="45"/>
                  </a:lnTo>
                  <a:lnTo>
                    <a:pt x="14" y="50"/>
                  </a:lnTo>
                  <a:lnTo>
                    <a:pt x="14" y="56"/>
                  </a:lnTo>
                  <a:lnTo>
                    <a:pt x="14" y="61"/>
                  </a:lnTo>
                  <a:lnTo>
                    <a:pt x="14" y="66"/>
                  </a:lnTo>
                  <a:lnTo>
                    <a:pt x="15" y="71"/>
                  </a:lnTo>
                  <a:lnTo>
                    <a:pt x="15" y="76"/>
                  </a:lnTo>
                  <a:lnTo>
                    <a:pt x="15" y="83"/>
                  </a:lnTo>
                  <a:lnTo>
                    <a:pt x="15" y="89"/>
                  </a:lnTo>
                  <a:lnTo>
                    <a:pt x="16" y="96"/>
                  </a:lnTo>
                  <a:lnTo>
                    <a:pt x="15" y="99"/>
                  </a:lnTo>
                  <a:lnTo>
                    <a:pt x="13" y="101"/>
                  </a:lnTo>
                  <a:lnTo>
                    <a:pt x="11" y="102"/>
                  </a:lnTo>
                  <a:lnTo>
                    <a:pt x="7" y="103"/>
                  </a:lnTo>
                  <a:lnTo>
                    <a:pt x="5" y="102"/>
                  </a:lnTo>
                  <a:lnTo>
                    <a:pt x="2" y="101"/>
                  </a:lnTo>
                  <a:lnTo>
                    <a:pt x="1" y="99"/>
                  </a:lnTo>
                  <a:lnTo>
                    <a:pt x="0" y="96"/>
                  </a:lnTo>
                  <a:lnTo>
                    <a:pt x="0" y="89"/>
                  </a:lnTo>
                  <a:lnTo>
                    <a:pt x="0" y="82"/>
                  </a:lnTo>
                  <a:lnTo>
                    <a:pt x="0" y="76"/>
                  </a:lnTo>
                  <a:lnTo>
                    <a:pt x="0" y="70"/>
                  </a:lnTo>
                  <a:lnTo>
                    <a:pt x="0" y="65"/>
                  </a:lnTo>
                  <a:lnTo>
                    <a:pt x="0" y="60"/>
                  </a:lnTo>
                  <a:lnTo>
                    <a:pt x="1" y="55"/>
                  </a:lnTo>
                  <a:lnTo>
                    <a:pt x="1" y="50"/>
                  </a:lnTo>
                  <a:lnTo>
                    <a:pt x="1" y="44"/>
                  </a:lnTo>
                  <a:lnTo>
                    <a:pt x="2" y="39"/>
                  </a:lnTo>
                  <a:lnTo>
                    <a:pt x="2" y="33"/>
                  </a:lnTo>
                  <a:lnTo>
                    <a:pt x="3" y="29"/>
                  </a:lnTo>
                  <a:lnTo>
                    <a:pt x="4" y="22"/>
                  </a:lnTo>
                  <a:lnTo>
                    <a:pt x="5" y="17"/>
                  </a:lnTo>
                  <a:lnTo>
                    <a:pt x="5" y="10"/>
                  </a:lnTo>
                  <a:lnTo>
                    <a:pt x="7" y="4"/>
                  </a:lnTo>
                  <a:lnTo>
                    <a:pt x="7" y="2"/>
                  </a:lnTo>
                  <a:lnTo>
                    <a:pt x="9" y="1"/>
                  </a:lnTo>
                  <a:lnTo>
                    <a:pt x="11" y="0"/>
                  </a:lnTo>
                  <a:lnTo>
                    <a:pt x="13" y="1"/>
                  </a:lnTo>
                  <a:lnTo>
                    <a:pt x="14" y="1"/>
                  </a:lnTo>
                  <a:lnTo>
                    <a:pt x="16" y="2"/>
                  </a:lnTo>
                  <a:lnTo>
                    <a:pt x="16" y="3"/>
                  </a:lnTo>
                  <a:lnTo>
                    <a:pt x="17" y="6"/>
                  </a:lnTo>
                  <a:lnTo>
                    <a:pt x="17" y="6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0" name="Freeform 166"/>
            <p:cNvSpPr>
              <a:spLocks/>
            </p:cNvSpPr>
            <p:nvPr/>
          </p:nvSpPr>
          <p:spPr bwMode="auto">
            <a:xfrm>
              <a:off x="5103" y="3568"/>
              <a:ext cx="17" cy="83"/>
            </a:xfrm>
            <a:custGeom>
              <a:avLst/>
              <a:gdLst/>
              <a:ahLst/>
              <a:cxnLst>
                <a:cxn ang="0">
                  <a:pos x="12" y="3"/>
                </a:cxn>
                <a:cxn ang="0">
                  <a:pos x="13" y="8"/>
                </a:cxn>
                <a:cxn ang="0">
                  <a:pos x="14" y="13"/>
                </a:cxn>
                <a:cxn ang="0">
                  <a:pos x="14" y="17"/>
                </a:cxn>
                <a:cxn ang="0">
                  <a:pos x="15" y="22"/>
                </a:cxn>
                <a:cxn ang="0">
                  <a:pos x="15" y="26"/>
                </a:cxn>
                <a:cxn ang="0">
                  <a:pos x="16" y="30"/>
                </a:cxn>
                <a:cxn ang="0">
                  <a:pos x="16" y="34"/>
                </a:cxn>
                <a:cxn ang="0">
                  <a:pos x="17" y="39"/>
                </a:cxn>
                <a:cxn ang="0">
                  <a:pos x="17" y="43"/>
                </a:cxn>
                <a:cxn ang="0">
                  <a:pos x="17" y="46"/>
                </a:cxn>
                <a:cxn ang="0">
                  <a:pos x="17" y="50"/>
                </a:cxn>
                <a:cxn ang="0">
                  <a:pos x="17" y="55"/>
                </a:cxn>
                <a:cxn ang="0">
                  <a:pos x="17" y="59"/>
                </a:cxn>
                <a:cxn ang="0">
                  <a:pos x="17" y="63"/>
                </a:cxn>
                <a:cxn ang="0">
                  <a:pos x="17" y="69"/>
                </a:cxn>
                <a:cxn ang="0">
                  <a:pos x="17" y="74"/>
                </a:cxn>
                <a:cxn ang="0">
                  <a:pos x="17" y="77"/>
                </a:cxn>
                <a:cxn ang="0">
                  <a:pos x="15" y="81"/>
                </a:cxn>
                <a:cxn ang="0">
                  <a:pos x="12" y="82"/>
                </a:cxn>
                <a:cxn ang="0">
                  <a:pos x="9" y="83"/>
                </a:cxn>
                <a:cxn ang="0">
                  <a:pos x="5" y="81"/>
                </a:cxn>
                <a:cxn ang="0">
                  <a:pos x="3" y="80"/>
                </a:cxn>
                <a:cxn ang="0">
                  <a:pos x="1" y="77"/>
                </a:cxn>
                <a:cxn ang="0">
                  <a:pos x="0" y="74"/>
                </a:cxn>
                <a:cxn ang="0">
                  <a:pos x="0" y="69"/>
                </a:cxn>
                <a:cxn ang="0">
                  <a:pos x="1" y="63"/>
                </a:cxn>
                <a:cxn ang="0">
                  <a:pos x="1" y="59"/>
                </a:cxn>
                <a:cxn ang="0">
                  <a:pos x="2" y="55"/>
                </a:cxn>
                <a:cxn ang="0">
                  <a:pos x="2" y="50"/>
                </a:cxn>
                <a:cxn ang="0">
                  <a:pos x="2" y="47"/>
                </a:cxn>
                <a:cxn ang="0">
                  <a:pos x="3" y="43"/>
                </a:cxn>
                <a:cxn ang="0">
                  <a:pos x="4" y="40"/>
                </a:cxn>
                <a:cxn ang="0">
                  <a:pos x="5" y="35"/>
                </a:cxn>
                <a:cxn ang="0">
                  <a:pos x="5" y="31"/>
                </a:cxn>
                <a:cxn ang="0">
                  <a:pos x="5" y="27"/>
                </a:cxn>
                <a:cxn ang="0">
                  <a:pos x="5" y="22"/>
                </a:cxn>
                <a:cxn ang="0">
                  <a:pos x="5" y="18"/>
                </a:cxn>
                <a:cxn ang="0">
                  <a:pos x="5" y="14"/>
                </a:cxn>
                <a:cxn ang="0">
                  <a:pos x="4" y="9"/>
                </a:cxn>
                <a:cxn ang="0">
                  <a:pos x="4" y="5"/>
                </a:cxn>
                <a:cxn ang="0">
                  <a:pos x="3" y="3"/>
                </a:cxn>
                <a:cxn ang="0">
                  <a:pos x="4" y="1"/>
                </a:cxn>
                <a:cxn ang="0">
                  <a:pos x="5" y="0"/>
                </a:cxn>
                <a:cxn ang="0">
                  <a:pos x="8" y="0"/>
                </a:cxn>
                <a:cxn ang="0">
                  <a:pos x="9" y="0"/>
                </a:cxn>
                <a:cxn ang="0">
                  <a:pos x="11" y="0"/>
                </a:cxn>
                <a:cxn ang="0">
                  <a:pos x="11" y="1"/>
                </a:cxn>
                <a:cxn ang="0">
                  <a:pos x="12" y="3"/>
                </a:cxn>
                <a:cxn ang="0">
                  <a:pos x="12" y="3"/>
                </a:cxn>
              </a:cxnLst>
              <a:rect l="0" t="0" r="r" b="b"/>
              <a:pathLst>
                <a:path w="17" h="83">
                  <a:moveTo>
                    <a:pt x="12" y="3"/>
                  </a:moveTo>
                  <a:lnTo>
                    <a:pt x="13" y="8"/>
                  </a:lnTo>
                  <a:lnTo>
                    <a:pt x="14" y="13"/>
                  </a:lnTo>
                  <a:lnTo>
                    <a:pt x="14" y="17"/>
                  </a:lnTo>
                  <a:lnTo>
                    <a:pt x="15" y="22"/>
                  </a:lnTo>
                  <a:lnTo>
                    <a:pt x="15" y="26"/>
                  </a:lnTo>
                  <a:lnTo>
                    <a:pt x="16" y="30"/>
                  </a:lnTo>
                  <a:lnTo>
                    <a:pt x="16" y="34"/>
                  </a:lnTo>
                  <a:lnTo>
                    <a:pt x="17" y="39"/>
                  </a:lnTo>
                  <a:lnTo>
                    <a:pt x="17" y="43"/>
                  </a:lnTo>
                  <a:lnTo>
                    <a:pt x="17" y="46"/>
                  </a:lnTo>
                  <a:lnTo>
                    <a:pt x="17" y="50"/>
                  </a:lnTo>
                  <a:lnTo>
                    <a:pt x="17" y="55"/>
                  </a:lnTo>
                  <a:lnTo>
                    <a:pt x="17" y="59"/>
                  </a:lnTo>
                  <a:lnTo>
                    <a:pt x="17" y="63"/>
                  </a:lnTo>
                  <a:lnTo>
                    <a:pt x="17" y="69"/>
                  </a:lnTo>
                  <a:lnTo>
                    <a:pt x="17" y="74"/>
                  </a:lnTo>
                  <a:lnTo>
                    <a:pt x="17" y="77"/>
                  </a:lnTo>
                  <a:lnTo>
                    <a:pt x="15" y="81"/>
                  </a:lnTo>
                  <a:lnTo>
                    <a:pt x="12" y="82"/>
                  </a:lnTo>
                  <a:lnTo>
                    <a:pt x="9" y="83"/>
                  </a:lnTo>
                  <a:lnTo>
                    <a:pt x="5" y="81"/>
                  </a:lnTo>
                  <a:lnTo>
                    <a:pt x="3" y="80"/>
                  </a:lnTo>
                  <a:lnTo>
                    <a:pt x="1" y="77"/>
                  </a:lnTo>
                  <a:lnTo>
                    <a:pt x="0" y="74"/>
                  </a:lnTo>
                  <a:lnTo>
                    <a:pt x="0" y="69"/>
                  </a:lnTo>
                  <a:lnTo>
                    <a:pt x="1" y="63"/>
                  </a:lnTo>
                  <a:lnTo>
                    <a:pt x="1" y="59"/>
                  </a:lnTo>
                  <a:lnTo>
                    <a:pt x="2" y="55"/>
                  </a:lnTo>
                  <a:lnTo>
                    <a:pt x="2" y="50"/>
                  </a:lnTo>
                  <a:lnTo>
                    <a:pt x="2" y="47"/>
                  </a:lnTo>
                  <a:lnTo>
                    <a:pt x="3" y="43"/>
                  </a:lnTo>
                  <a:lnTo>
                    <a:pt x="4" y="40"/>
                  </a:lnTo>
                  <a:lnTo>
                    <a:pt x="5" y="35"/>
                  </a:lnTo>
                  <a:lnTo>
                    <a:pt x="5" y="31"/>
                  </a:lnTo>
                  <a:lnTo>
                    <a:pt x="5" y="27"/>
                  </a:lnTo>
                  <a:lnTo>
                    <a:pt x="5" y="22"/>
                  </a:lnTo>
                  <a:lnTo>
                    <a:pt x="5" y="18"/>
                  </a:lnTo>
                  <a:lnTo>
                    <a:pt x="5" y="14"/>
                  </a:lnTo>
                  <a:lnTo>
                    <a:pt x="4" y="9"/>
                  </a:lnTo>
                  <a:lnTo>
                    <a:pt x="4" y="5"/>
                  </a:lnTo>
                  <a:lnTo>
                    <a:pt x="3" y="3"/>
                  </a:lnTo>
                  <a:lnTo>
                    <a:pt x="4" y="1"/>
                  </a:lnTo>
                  <a:lnTo>
                    <a:pt x="5" y="0"/>
                  </a:lnTo>
                  <a:lnTo>
                    <a:pt x="8" y="0"/>
                  </a:lnTo>
                  <a:lnTo>
                    <a:pt x="9" y="0"/>
                  </a:lnTo>
                  <a:lnTo>
                    <a:pt x="11" y="0"/>
                  </a:lnTo>
                  <a:lnTo>
                    <a:pt x="11" y="1"/>
                  </a:lnTo>
                  <a:lnTo>
                    <a:pt x="12" y="3"/>
                  </a:lnTo>
                  <a:lnTo>
                    <a:pt x="12" y="3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1" name="Freeform 167"/>
            <p:cNvSpPr>
              <a:spLocks/>
            </p:cNvSpPr>
            <p:nvPr/>
          </p:nvSpPr>
          <p:spPr bwMode="auto">
            <a:xfrm>
              <a:off x="5253" y="3440"/>
              <a:ext cx="80" cy="24"/>
            </a:xfrm>
            <a:custGeom>
              <a:avLst/>
              <a:gdLst/>
              <a:ahLst/>
              <a:cxnLst>
                <a:cxn ang="0">
                  <a:pos x="13" y="1"/>
                </a:cxn>
                <a:cxn ang="0">
                  <a:pos x="17" y="1"/>
                </a:cxn>
                <a:cxn ang="0">
                  <a:pos x="20" y="1"/>
                </a:cxn>
                <a:cxn ang="0">
                  <a:pos x="24" y="2"/>
                </a:cxn>
                <a:cxn ang="0">
                  <a:pos x="27" y="3"/>
                </a:cxn>
                <a:cxn ang="0">
                  <a:pos x="32" y="3"/>
                </a:cxn>
                <a:cxn ang="0">
                  <a:pos x="34" y="3"/>
                </a:cxn>
                <a:cxn ang="0">
                  <a:pos x="37" y="3"/>
                </a:cxn>
                <a:cxn ang="0">
                  <a:pos x="41" y="4"/>
                </a:cxn>
                <a:cxn ang="0">
                  <a:pos x="46" y="4"/>
                </a:cxn>
                <a:cxn ang="0">
                  <a:pos x="49" y="4"/>
                </a:cxn>
                <a:cxn ang="0">
                  <a:pos x="51" y="4"/>
                </a:cxn>
                <a:cxn ang="0">
                  <a:pos x="55" y="5"/>
                </a:cxn>
                <a:cxn ang="0">
                  <a:pos x="59" y="5"/>
                </a:cxn>
                <a:cxn ang="0">
                  <a:pos x="63" y="5"/>
                </a:cxn>
                <a:cxn ang="0">
                  <a:pos x="66" y="5"/>
                </a:cxn>
                <a:cxn ang="0">
                  <a:pos x="72" y="6"/>
                </a:cxn>
                <a:cxn ang="0">
                  <a:pos x="75" y="6"/>
                </a:cxn>
                <a:cxn ang="0">
                  <a:pos x="77" y="9"/>
                </a:cxn>
                <a:cxn ang="0">
                  <a:pos x="79" y="11"/>
                </a:cxn>
                <a:cxn ang="0">
                  <a:pos x="80" y="15"/>
                </a:cxn>
                <a:cxn ang="0">
                  <a:pos x="79" y="18"/>
                </a:cxn>
                <a:cxn ang="0">
                  <a:pos x="77" y="20"/>
                </a:cxn>
                <a:cxn ang="0">
                  <a:pos x="76" y="20"/>
                </a:cxn>
                <a:cxn ang="0">
                  <a:pos x="75" y="23"/>
                </a:cxn>
                <a:cxn ang="0">
                  <a:pos x="73" y="24"/>
                </a:cxn>
                <a:cxn ang="0">
                  <a:pos x="71" y="24"/>
                </a:cxn>
                <a:cxn ang="0">
                  <a:pos x="66" y="24"/>
                </a:cxn>
                <a:cxn ang="0">
                  <a:pos x="62" y="23"/>
                </a:cxn>
                <a:cxn ang="0">
                  <a:pos x="58" y="23"/>
                </a:cxn>
                <a:cxn ang="0">
                  <a:pos x="54" y="23"/>
                </a:cxn>
                <a:cxn ang="0">
                  <a:pos x="50" y="23"/>
                </a:cxn>
                <a:cxn ang="0">
                  <a:pos x="46" y="23"/>
                </a:cxn>
                <a:cxn ang="0">
                  <a:pos x="42" y="23"/>
                </a:cxn>
                <a:cxn ang="0">
                  <a:pos x="39" y="23"/>
                </a:cxn>
                <a:cxn ang="0">
                  <a:pos x="36" y="22"/>
                </a:cxn>
                <a:cxn ang="0">
                  <a:pos x="32" y="22"/>
                </a:cxn>
                <a:cxn ang="0">
                  <a:pos x="28" y="20"/>
                </a:cxn>
                <a:cxn ang="0">
                  <a:pos x="24" y="20"/>
                </a:cxn>
                <a:cxn ang="0">
                  <a:pos x="20" y="20"/>
                </a:cxn>
                <a:cxn ang="0">
                  <a:pos x="17" y="19"/>
                </a:cxn>
                <a:cxn ang="0">
                  <a:pos x="12" y="18"/>
                </a:cxn>
                <a:cxn ang="0">
                  <a:pos x="8" y="18"/>
                </a:cxn>
                <a:cxn ang="0">
                  <a:pos x="6" y="17"/>
                </a:cxn>
                <a:cxn ang="0">
                  <a:pos x="4" y="16"/>
                </a:cxn>
                <a:cxn ang="0">
                  <a:pos x="2" y="15"/>
                </a:cxn>
                <a:cxn ang="0">
                  <a:pos x="1" y="14"/>
                </a:cxn>
                <a:cxn ang="0">
                  <a:pos x="0" y="10"/>
                </a:cxn>
                <a:cxn ang="0">
                  <a:pos x="1" y="6"/>
                </a:cxn>
                <a:cxn ang="0">
                  <a:pos x="2" y="3"/>
                </a:cxn>
                <a:cxn ang="0">
                  <a:pos x="6" y="1"/>
                </a:cxn>
                <a:cxn ang="0">
                  <a:pos x="6" y="0"/>
                </a:cxn>
                <a:cxn ang="0">
                  <a:pos x="8" y="0"/>
                </a:cxn>
                <a:cxn ang="0">
                  <a:pos x="10" y="0"/>
                </a:cxn>
                <a:cxn ang="0">
                  <a:pos x="13" y="1"/>
                </a:cxn>
                <a:cxn ang="0">
                  <a:pos x="13" y="1"/>
                </a:cxn>
              </a:cxnLst>
              <a:rect l="0" t="0" r="r" b="b"/>
              <a:pathLst>
                <a:path w="80" h="24">
                  <a:moveTo>
                    <a:pt x="13" y="1"/>
                  </a:moveTo>
                  <a:lnTo>
                    <a:pt x="17" y="1"/>
                  </a:lnTo>
                  <a:lnTo>
                    <a:pt x="20" y="1"/>
                  </a:lnTo>
                  <a:lnTo>
                    <a:pt x="24" y="2"/>
                  </a:lnTo>
                  <a:lnTo>
                    <a:pt x="27" y="3"/>
                  </a:lnTo>
                  <a:lnTo>
                    <a:pt x="32" y="3"/>
                  </a:lnTo>
                  <a:lnTo>
                    <a:pt x="34" y="3"/>
                  </a:lnTo>
                  <a:lnTo>
                    <a:pt x="37" y="3"/>
                  </a:lnTo>
                  <a:lnTo>
                    <a:pt x="41" y="4"/>
                  </a:lnTo>
                  <a:lnTo>
                    <a:pt x="46" y="4"/>
                  </a:lnTo>
                  <a:lnTo>
                    <a:pt x="49" y="4"/>
                  </a:lnTo>
                  <a:lnTo>
                    <a:pt x="51" y="4"/>
                  </a:lnTo>
                  <a:lnTo>
                    <a:pt x="55" y="5"/>
                  </a:lnTo>
                  <a:lnTo>
                    <a:pt x="59" y="5"/>
                  </a:lnTo>
                  <a:lnTo>
                    <a:pt x="63" y="5"/>
                  </a:lnTo>
                  <a:lnTo>
                    <a:pt x="66" y="5"/>
                  </a:lnTo>
                  <a:lnTo>
                    <a:pt x="72" y="6"/>
                  </a:lnTo>
                  <a:lnTo>
                    <a:pt x="75" y="6"/>
                  </a:lnTo>
                  <a:lnTo>
                    <a:pt x="77" y="9"/>
                  </a:lnTo>
                  <a:lnTo>
                    <a:pt x="79" y="11"/>
                  </a:lnTo>
                  <a:lnTo>
                    <a:pt x="80" y="15"/>
                  </a:lnTo>
                  <a:lnTo>
                    <a:pt x="79" y="18"/>
                  </a:lnTo>
                  <a:lnTo>
                    <a:pt x="77" y="20"/>
                  </a:lnTo>
                  <a:lnTo>
                    <a:pt x="76" y="20"/>
                  </a:lnTo>
                  <a:lnTo>
                    <a:pt x="75" y="23"/>
                  </a:lnTo>
                  <a:lnTo>
                    <a:pt x="73" y="24"/>
                  </a:lnTo>
                  <a:lnTo>
                    <a:pt x="71" y="24"/>
                  </a:lnTo>
                  <a:lnTo>
                    <a:pt x="66" y="24"/>
                  </a:lnTo>
                  <a:lnTo>
                    <a:pt x="62" y="23"/>
                  </a:lnTo>
                  <a:lnTo>
                    <a:pt x="58" y="23"/>
                  </a:lnTo>
                  <a:lnTo>
                    <a:pt x="54" y="23"/>
                  </a:lnTo>
                  <a:lnTo>
                    <a:pt x="50" y="23"/>
                  </a:lnTo>
                  <a:lnTo>
                    <a:pt x="46" y="23"/>
                  </a:lnTo>
                  <a:lnTo>
                    <a:pt x="42" y="23"/>
                  </a:lnTo>
                  <a:lnTo>
                    <a:pt x="39" y="23"/>
                  </a:lnTo>
                  <a:lnTo>
                    <a:pt x="36" y="22"/>
                  </a:lnTo>
                  <a:lnTo>
                    <a:pt x="32" y="22"/>
                  </a:lnTo>
                  <a:lnTo>
                    <a:pt x="28" y="20"/>
                  </a:lnTo>
                  <a:lnTo>
                    <a:pt x="24" y="20"/>
                  </a:lnTo>
                  <a:lnTo>
                    <a:pt x="20" y="20"/>
                  </a:lnTo>
                  <a:lnTo>
                    <a:pt x="17" y="19"/>
                  </a:lnTo>
                  <a:lnTo>
                    <a:pt x="12" y="18"/>
                  </a:lnTo>
                  <a:lnTo>
                    <a:pt x="8" y="18"/>
                  </a:lnTo>
                  <a:lnTo>
                    <a:pt x="6" y="17"/>
                  </a:lnTo>
                  <a:lnTo>
                    <a:pt x="4" y="16"/>
                  </a:lnTo>
                  <a:lnTo>
                    <a:pt x="2" y="15"/>
                  </a:lnTo>
                  <a:lnTo>
                    <a:pt x="1" y="14"/>
                  </a:lnTo>
                  <a:lnTo>
                    <a:pt x="0" y="10"/>
                  </a:lnTo>
                  <a:lnTo>
                    <a:pt x="1" y="6"/>
                  </a:lnTo>
                  <a:lnTo>
                    <a:pt x="2" y="3"/>
                  </a:lnTo>
                  <a:lnTo>
                    <a:pt x="6" y="1"/>
                  </a:lnTo>
                  <a:lnTo>
                    <a:pt x="6" y="0"/>
                  </a:lnTo>
                  <a:lnTo>
                    <a:pt x="8" y="0"/>
                  </a:lnTo>
                  <a:lnTo>
                    <a:pt x="10" y="0"/>
                  </a:lnTo>
                  <a:lnTo>
                    <a:pt x="13" y="1"/>
                  </a:lnTo>
                  <a:lnTo>
                    <a:pt x="13" y="1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2" name="Freeform 168"/>
            <p:cNvSpPr>
              <a:spLocks/>
            </p:cNvSpPr>
            <p:nvPr/>
          </p:nvSpPr>
          <p:spPr bwMode="auto">
            <a:xfrm>
              <a:off x="5316" y="3456"/>
              <a:ext cx="17" cy="103"/>
            </a:xfrm>
            <a:custGeom>
              <a:avLst/>
              <a:gdLst/>
              <a:ahLst/>
              <a:cxnLst>
                <a:cxn ang="0">
                  <a:pos x="17" y="7"/>
                </a:cxn>
                <a:cxn ang="0">
                  <a:pos x="16" y="12"/>
                </a:cxn>
                <a:cxn ang="0">
                  <a:pos x="14" y="19"/>
                </a:cxn>
                <a:cxn ang="0">
                  <a:pos x="14" y="24"/>
                </a:cxn>
                <a:cxn ang="0">
                  <a:pos x="14" y="29"/>
                </a:cxn>
                <a:cxn ang="0">
                  <a:pos x="14" y="35"/>
                </a:cxn>
                <a:cxn ang="0">
                  <a:pos x="14" y="40"/>
                </a:cxn>
                <a:cxn ang="0">
                  <a:pos x="14" y="46"/>
                </a:cxn>
                <a:cxn ang="0">
                  <a:pos x="14" y="51"/>
                </a:cxn>
                <a:cxn ang="0">
                  <a:pos x="14" y="55"/>
                </a:cxn>
                <a:cxn ang="0">
                  <a:pos x="14" y="61"/>
                </a:cxn>
                <a:cxn ang="0">
                  <a:pos x="14" y="66"/>
                </a:cxn>
                <a:cxn ang="0">
                  <a:pos x="14" y="72"/>
                </a:cxn>
                <a:cxn ang="0">
                  <a:pos x="14" y="77"/>
                </a:cxn>
                <a:cxn ang="0">
                  <a:pos x="15" y="82"/>
                </a:cxn>
                <a:cxn ang="0">
                  <a:pos x="15" y="89"/>
                </a:cxn>
                <a:cxn ang="0">
                  <a:pos x="15" y="96"/>
                </a:cxn>
                <a:cxn ang="0">
                  <a:pos x="14" y="100"/>
                </a:cxn>
                <a:cxn ang="0">
                  <a:pos x="13" y="101"/>
                </a:cxn>
                <a:cxn ang="0">
                  <a:pos x="11" y="103"/>
                </a:cxn>
                <a:cxn ang="0">
                  <a:pos x="9" y="103"/>
                </a:cxn>
                <a:cxn ang="0">
                  <a:pos x="5" y="103"/>
                </a:cxn>
                <a:cxn ang="0">
                  <a:pos x="3" y="101"/>
                </a:cxn>
                <a:cxn ang="0">
                  <a:pos x="1" y="100"/>
                </a:cxn>
                <a:cxn ang="0">
                  <a:pos x="0" y="96"/>
                </a:cxn>
                <a:cxn ang="0">
                  <a:pos x="0" y="89"/>
                </a:cxn>
                <a:cxn ang="0">
                  <a:pos x="0" y="82"/>
                </a:cxn>
                <a:cxn ang="0">
                  <a:pos x="0" y="77"/>
                </a:cxn>
                <a:cxn ang="0">
                  <a:pos x="0" y="72"/>
                </a:cxn>
                <a:cxn ang="0">
                  <a:pos x="0" y="65"/>
                </a:cxn>
                <a:cxn ang="0">
                  <a:pos x="0" y="61"/>
                </a:cxn>
                <a:cxn ang="0">
                  <a:pos x="1" y="55"/>
                </a:cxn>
                <a:cxn ang="0">
                  <a:pos x="2" y="51"/>
                </a:cxn>
                <a:cxn ang="0">
                  <a:pos x="2" y="45"/>
                </a:cxn>
                <a:cxn ang="0">
                  <a:pos x="3" y="39"/>
                </a:cxn>
                <a:cxn ang="0">
                  <a:pos x="3" y="34"/>
                </a:cxn>
                <a:cxn ang="0">
                  <a:pos x="3" y="28"/>
                </a:cxn>
                <a:cxn ang="0">
                  <a:pos x="4" y="23"/>
                </a:cxn>
                <a:cxn ang="0">
                  <a:pos x="5" y="17"/>
                </a:cxn>
                <a:cxn ang="0">
                  <a:pos x="6" y="11"/>
                </a:cxn>
                <a:cxn ang="0">
                  <a:pos x="8" y="4"/>
                </a:cxn>
                <a:cxn ang="0">
                  <a:pos x="9" y="2"/>
                </a:cxn>
                <a:cxn ang="0">
                  <a:pos x="10" y="1"/>
                </a:cxn>
                <a:cxn ang="0">
                  <a:pos x="12" y="0"/>
                </a:cxn>
                <a:cxn ang="0">
                  <a:pos x="13" y="0"/>
                </a:cxn>
                <a:cxn ang="0">
                  <a:pos x="14" y="1"/>
                </a:cxn>
                <a:cxn ang="0">
                  <a:pos x="16" y="2"/>
                </a:cxn>
                <a:cxn ang="0">
                  <a:pos x="17" y="3"/>
                </a:cxn>
                <a:cxn ang="0">
                  <a:pos x="17" y="7"/>
                </a:cxn>
                <a:cxn ang="0">
                  <a:pos x="17" y="7"/>
                </a:cxn>
              </a:cxnLst>
              <a:rect l="0" t="0" r="r" b="b"/>
              <a:pathLst>
                <a:path w="17" h="103">
                  <a:moveTo>
                    <a:pt x="17" y="7"/>
                  </a:moveTo>
                  <a:lnTo>
                    <a:pt x="16" y="12"/>
                  </a:lnTo>
                  <a:lnTo>
                    <a:pt x="14" y="19"/>
                  </a:lnTo>
                  <a:lnTo>
                    <a:pt x="14" y="24"/>
                  </a:lnTo>
                  <a:lnTo>
                    <a:pt x="14" y="29"/>
                  </a:lnTo>
                  <a:lnTo>
                    <a:pt x="14" y="35"/>
                  </a:lnTo>
                  <a:lnTo>
                    <a:pt x="14" y="40"/>
                  </a:lnTo>
                  <a:lnTo>
                    <a:pt x="14" y="46"/>
                  </a:lnTo>
                  <a:lnTo>
                    <a:pt x="14" y="51"/>
                  </a:lnTo>
                  <a:lnTo>
                    <a:pt x="14" y="55"/>
                  </a:lnTo>
                  <a:lnTo>
                    <a:pt x="14" y="61"/>
                  </a:lnTo>
                  <a:lnTo>
                    <a:pt x="14" y="66"/>
                  </a:lnTo>
                  <a:lnTo>
                    <a:pt x="14" y="72"/>
                  </a:lnTo>
                  <a:lnTo>
                    <a:pt x="14" y="77"/>
                  </a:lnTo>
                  <a:lnTo>
                    <a:pt x="15" y="82"/>
                  </a:lnTo>
                  <a:lnTo>
                    <a:pt x="15" y="89"/>
                  </a:lnTo>
                  <a:lnTo>
                    <a:pt x="15" y="96"/>
                  </a:lnTo>
                  <a:lnTo>
                    <a:pt x="14" y="100"/>
                  </a:lnTo>
                  <a:lnTo>
                    <a:pt x="13" y="101"/>
                  </a:lnTo>
                  <a:lnTo>
                    <a:pt x="11" y="103"/>
                  </a:lnTo>
                  <a:lnTo>
                    <a:pt x="9" y="103"/>
                  </a:lnTo>
                  <a:lnTo>
                    <a:pt x="5" y="103"/>
                  </a:lnTo>
                  <a:lnTo>
                    <a:pt x="3" y="101"/>
                  </a:lnTo>
                  <a:lnTo>
                    <a:pt x="1" y="100"/>
                  </a:lnTo>
                  <a:lnTo>
                    <a:pt x="0" y="96"/>
                  </a:lnTo>
                  <a:lnTo>
                    <a:pt x="0" y="89"/>
                  </a:lnTo>
                  <a:lnTo>
                    <a:pt x="0" y="82"/>
                  </a:lnTo>
                  <a:lnTo>
                    <a:pt x="0" y="77"/>
                  </a:lnTo>
                  <a:lnTo>
                    <a:pt x="0" y="72"/>
                  </a:lnTo>
                  <a:lnTo>
                    <a:pt x="0" y="65"/>
                  </a:lnTo>
                  <a:lnTo>
                    <a:pt x="0" y="61"/>
                  </a:lnTo>
                  <a:lnTo>
                    <a:pt x="1" y="55"/>
                  </a:lnTo>
                  <a:lnTo>
                    <a:pt x="2" y="51"/>
                  </a:lnTo>
                  <a:lnTo>
                    <a:pt x="2" y="45"/>
                  </a:lnTo>
                  <a:lnTo>
                    <a:pt x="3" y="39"/>
                  </a:lnTo>
                  <a:lnTo>
                    <a:pt x="3" y="34"/>
                  </a:lnTo>
                  <a:lnTo>
                    <a:pt x="3" y="28"/>
                  </a:lnTo>
                  <a:lnTo>
                    <a:pt x="4" y="23"/>
                  </a:lnTo>
                  <a:lnTo>
                    <a:pt x="5" y="17"/>
                  </a:lnTo>
                  <a:lnTo>
                    <a:pt x="6" y="11"/>
                  </a:lnTo>
                  <a:lnTo>
                    <a:pt x="8" y="4"/>
                  </a:lnTo>
                  <a:lnTo>
                    <a:pt x="9" y="2"/>
                  </a:lnTo>
                  <a:lnTo>
                    <a:pt x="10" y="1"/>
                  </a:lnTo>
                  <a:lnTo>
                    <a:pt x="12" y="0"/>
                  </a:lnTo>
                  <a:lnTo>
                    <a:pt x="13" y="0"/>
                  </a:lnTo>
                  <a:lnTo>
                    <a:pt x="14" y="1"/>
                  </a:lnTo>
                  <a:lnTo>
                    <a:pt x="16" y="2"/>
                  </a:lnTo>
                  <a:lnTo>
                    <a:pt x="17" y="3"/>
                  </a:lnTo>
                  <a:lnTo>
                    <a:pt x="17" y="7"/>
                  </a:lnTo>
                  <a:lnTo>
                    <a:pt x="17" y="7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3" name="Freeform 169"/>
            <p:cNvSpPr>
              <a:spLocks/>
            </p:cNvSpPr>
            <p:nvPr/>
          </p:nvSpPr>
          <p:spPr bwMode="auto">
            <a:xfrm>
              <a:off x="5252" y="3468"/>
              <a:ext cx="18" cy="83"/>
            </a:xfrm>
            <a:custGeom>
              <a:avLst/>
              <a:gdLst/>
              <a:ahLst/>
              <a:cxnLst>
                <a:cxn ang="0">
                  <a:pos x="13" y="4"/>
                </a:cxn>
                <a:cxn ang="0">
                  <a:pos x="14" y="9"/>
                </a:cxn>
                <a:cxn ang="0">
                  <a:pos x="15" y="13"/>
                </a:cxn>
                <a:cxn ang="0">
                  <a:pos x="15" y="18"/>
                </a:cxn>
                <a:cxn ang="0">
                  <a:pos x="16" y="23"/>
                </a:cxn>
                <a:cxn ang="0">
                  <a:pos x="16" y="27"/>
                </a:cxn>
                <a:cxn ang="0">
                  <a:pos x="18" y="31"/>
                </a:cxn>
                <a:cxn ang="0">
                  <a:pos x="18" y="36"/>
                </a:cxn>
                <a:cxn ang="0">
                  <a:pos x="18" y="40"/>
                </a:cxn>
                <a:cxn ang="0">
                  <a:pos x="18" y="43"/>
                </a:cxn>
                <a:cxn ang="0">
                  <a:pos x="18" y="48"/>
                </a:cxn>
                <a:cxn ang="0">
                  <a:pos x="18" y="52"/>
                </a:cxn>
                <a:cxn ang="0">
                  <a:pos x="18" y="56"/>
                </a:cxn>
                <a:cxn ang="0">
                  <a:pos x="18" y="61"/>
                </a:cxn>
                <a:cxn ang="0">
                  <a:pos x="18" y="65"/>
                </a:cxn>
                <a:cxn ang="0">
                  <a:pos x="18" y="70"/>
                </a:cxn>
                <a:cxn ang="0">
                  <a:pos x="18" y="76"/>
                </a:cxn>
                <a:cxn ang="0">
                  <a:pos x="16" y="79"/>
                </a:cxn>
                <a:cxn ang="0">
                  <a:pos x="15" y="82"/>
                </a:cxn>
                <a:cxn ang="0">
                  <a:pos x="12" y="83"/>
                </a:cxn>
                <a:cxn ang="0">
                  <a:pos x="9" y="83"/>
                </a:cxn>
                <a:cxn ang="0">
                  <a:pos x="6" y="82"/>
                </a:cxn>
                <a:cxn ang="0">
                  <a:pos x="3" y="81"/>
                </a:cxn>
                <a:cxn ang="0">
                  <a:pos x="1" y="79"/>
                </a:cxn>
                <a:cxn ang="0">
                  <a:pos x="0" y="75"/>
                </a:cxn>
                <a:cxn ang="0">
                  <a:pos x="0" y="70"/>
                </a:cxn>
                <a:cxn ang="0">
                  <a:pos x="1" y="65"/>
                </a:cxn>
                <a:cxn ang="0">
                  <a:pos x="1" y="61"/>
                </a:cxn>
                <a:cxn ang="0">
                  <a:pos x="2" y="56"/>
                </a:cxn>
                <a:cxn ang="0">
                  <a:pos x="2" y="52"/>
                </a:cxn>
                <a:cxn ang="0">
                  <a:pos x="3" y="48"/>
                </a:cxn>
                <a:cxn ang="0">
                  <a:pos x="3" y="44"/>
                </a:cxn>
                <a:cxn ang="0">
                  <a:pos x="5" y="41"/>
                </a:cxn>
                <a:cxn ang="0">
                  <a:pos x="5" y="36"/>
                </a:cxn>
                <a:cxn ang="0">
                  <a:pos x="5" y="33"/>
                </a:cxn>
                <a:cxn ang="0">
                  <a:pos x="5" y="28"/>
                </a:cxn>
                <a:cxn ang="0">
                  <a:pos x="6" y="25"/>
                </a:cxn>
                <a:cxn ang="0">
                  <a:pos x="5" y="20"/>
                </a:cxn>
                <a:cxn ang="0">
                  <a:pos x="5" y="15"/>
                </a:cxn>
                <a:cxn ang="0">
                  <a:pos x="3" y="11"/>
                </a:cxn>
                <a:cxn ang="0">
                  <a:pos x="3" y="7"/>
                </a:cxn>
                <a:cxn ang="0">
                  <a:pos x="3" y="4"/>
                </a:cxn>
                <a:cxn ang="0">
                  <a:pos x="5" y="2"/>
                </a:cxn>
                <a:cxn ang="0">
                  <a:pos x="6" y="1"/>
                </a:cxn>
                <a:cxn ang="0">
                  <a:pos x="8" y="1"/>
                </a:cxn>
                <a:cxn ang="0">
                  <a:pos x="9" y="0"/>
                </a:cxn>
                <a:cxn ang="0">
                  <a:pos x="11" y="1"/>
                </a:cxn>
                <a:cxn ang="0">
                  <a:pos x="12" y="1"/>
                </a:cxn>
                <a:cxn ang="0">
                  <a:pos x="13" y="4"/>
                </a:cxn>
                <a:cxn ang="0">
                  <a:pos x="13" y="4"/>
                </a:cxn>
              </a:cxnLst>
              <a:rect l="0" t="0" r="r" b="b"/>
              <a:pathLst>
                <a:path w="18" h="83">
                  <a:moveTo>
                    <a:pt x="13" y="4"/>
                  </a:moveTo>
                  <a:lnTo>
                    <a:pt x="14" y="9"/>
                  </a:lnTo>
                  <a:lnTo>
                    <a:pt x="15" y="13"/>
                  </a:lnTo>
                  <a:lnTo>
                    <a:pt x="15" y="18"/>
                  </a:lnTo>
                  <a:lnTo>
                    <a:pt x="16" y="23"/>
                  </a:lnTo>
                  <a:lnTo>
                    <a:pt x="16" y="27"/>
                  </a:lnTo>
                  <a:lnTo>
                    <a:pt x="18" y="31"/>
                  </a:lnTo>
                  <a:lnTo>
                    <a:pt x="18" y="36"/>
                  </a:lnTo>
                  <a:lnTo>
                    <a:pt x="18" y="40"/>
                  </a:lnTo>
                  <a:lnTo>
                    <a:pt x="18" y="43"/>
                  </a:lnTo>
                  <a:lnTo>
                    <a:pt x="18" y="48"/>
                  </a:lnTo>
                  <a:lnTo>
                    <a:pt x="18" y="52"/>
                  </a:lnTo>
                  <a:lnTo>
                    <a:pt x="18" y="56"/>
                  </a:lnTo>
                  <a:lnTo>
                    <a:pt x="18" y="61"/>
                  </a:lnTo>
                  <a:lnTo>
                    <a:pt x="18" y="65"/>
                  </a:lnTo>
                  <a:lnTo>
                    <a:pt x="18" y="70"/>
                  </a:lnTo>
                  <a:lnTo>
                    <a:pt x="18" y="76"/>
                  </a:lnTo>
                  <a:lnTo>
                    <a:pt x="16" y="79"/>
                  </a:lnTo>
                  <a:lnTo>
                    <a:pt x="15" y="82"/>
                  </a:lnTo>
                  <a:lnTo>
                    <a:pt x="12" y="83"/>
                  </a:lnTo>
                  <a:lnTo>
                    <a:pt x="9" y="83"/>
                  </a:lnTo>
                  <a:lnTo>
                    <a:pt x="6" y="82"/>
                  </a:lnTo>
                  <a:lnTo>
                    <a:pt x="3" y="81"/>
                  </a:lnTo>
                  <a:lnTo>
                    <a:pt x="1" y="79"/>
                  </a:lnTo>
                  <a:lnTo>
                    <a:pt x="0" y="75"/>
                  </a:lnTo>
                  <a:lnTo>
                    <a:pt x="0" y="70"/>
                  </a:lnTo>
                  <a:lnTo>
                    <a:pt x="1" y="65"/>
                  </a:lnTo>
                  <a:lnTo>
                    <a:pt x="1" y="61"/>
                  </a:lnTo>
                  <a:lnTo>
                    <a:pt x="2" y="56"/>
                  </a:lnTo>
                  <a:lnTo>
                    <a:pt x="2" y="52"/>
                  </a:lnTo>
                  <a:lnTo>
                    <a:pt x="3" y="48"/>
                  </a:lnTo>
                  <a:lnTo>
                    <a:pt x="3" y="44"/>
                  </a:lnTo>
                  <a:lnTo>
                    <a:pt x="5" y="41"/>
                  </a:lnTo>
                  <a:lnTo>
                    <a:pt x="5" y="36"/>
                  </a:lnTo>
                  <a:lnTo>
                    <a:pt x="5" y="33"/>
                  </a:lnTo>
                  <a:lnTo>
                    <a:pt x="5" y="28"/>
                  </a:lnTo>
                  <a:lnTo>
                    <a:pt x="6" y="25"/>
                  </a:lnTo>
                  <a:lnTo>
                    <a:pt x="5" y="20"/>
                  </a:lnTo>
                  <a:lnTo>
                    <a:pt x="5" y="15"/>
                  </a:lnTo>
                  <a:lnTo>
                    <a:pt x="3" y="11"/>
                  </a:lnTo>
                  <a:lnTo>
                    <a:pt x="3" y="7"/>
                  </a:lnTo>
                  <a:lnTo>
                    <a:pt x="3" y="4"/>
                  </a:lnTo>
                  <a:lnTo>
                    <a:pt x="5" y="2"/>
                  </a:lnTo>
                  <a:lnTo>
                    <a:pt x="6" y="1"/>
                  </a:lnTo>
                  <a:lnTo>
                    <a:pt x="8" y="1"/>
                  </a:lnTo>
                  <a:lnTo>
                    <a:pt x="9" y="0"/>
                  </a:lnTo>
                  <a:lnTo>
                    <a:pt x="11" y="1"/>
                  </a:lnTo>
                  <a:lnTo>
                    <a:pt x="12" y="1"/>
                  </a:lnTo>
                  <a:lnTo>
                    <a:pt x="13" y="4"/>
                  </a:lnTo>
                  <a:lnTo>
                    <a:pt x="13" y="4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4" name="Freeform 170"/>
            <p:cNvSpPr>
              <a:spLocks/>
            </p:cNvSpPr>
            <p:nvPr/>
          </p:nvSpPr>
          <p:spPr bwMode="auto">
            <a:xfrm>
              <a:off x="5259" y="3284"/>
              <a:ext cx="111" cy="21"/>
            </a:xfrm>
            <a:custGeom>
              <a:avLst/>
              <a:gdLst/>
              <a:ahLst/>
              <a:cxnLst>
                <a:cxn ang="0">
                  <a:pos x="97" y="19"/>
                </a:cxn>
                <a:cxn ang="0">
                  <a:pos x="92" y="19"/>
                </a:cxn>
                <a:cxn ang="0">
                  <a:pos x="86" y="19"/>
                </a:cxn>
                <a:cxn ang="0">
                  <a:pos x="81" y="19"/>
                </a:cxn>
                <a:cxn ang="0">
                  <a:pos x="76" y="19"/>
                </a:cxn>
                <a:cxn ang="0">
                  <a:pos x="71" y="19"/>
                </a:cxn>
                <a:cxn ang="0">
                  <a:pos x="66" y="19"/>
                </a:cxn>
                <a:cxn ang="0">
                  <a:pos x="60" y="19"/>
                </a:cxn>
                <a:cxn ang="0">
                  <a:pos x="55" y="19"/>
                </a:cxn>
                <a:cxn ang="0">
                  <a:pos x="49" y="19"/>
                </a:cxn>
                <a:cxn ang="0">
                  <a:pos x="44" y="19"/>
                </a:cxn>
                <a:cxn ang="0">
                  <a:pos x="40" y="19"/>
                </a:cxn>
                <a:cxn ang="0">
                  <a:pos x="34" y="19"/>
                </a:cxn>
                <a:cxn ang="0">
                  <a:pos x="28" y="20"/>
                </a:cxn>
                <a:cxn ang="0">
                  <a:pos x="23" y="20"/>
                </a:cxn>
                <a:cxn ang="0">
                  <a:pos x="18" y="21"/>
                </a:cxn>
                <a:cxn ang="0">
                  <a:pos x="14" y="21"/>
                </a:cxn>
                <a:cxn ang="0">
                  <a:pos x="11" y="21"/>
                </a:cxn>
                <a:cxn ang="0">
                  <a:pos x="8" y="20"/>
                </a:cxn>
                <a:cxn ang="0">
                  <a:pos x="5" y="19"/>
                </a:cxn>
                <a:cxn ang="0">
                  <a:pos x="4" y="19"/>
                </a:cxn>
                <a:cxn ang="0">
                  <a:pos x="1" y="15"/>
                </a:cxn>
                <a:cxn ang="0">
                  <a:pos x="0" y="12"/>
                </a:cxn>
                <a:cxn ang="0">
                  <a:pos x="0" y="8"/>
                </a:cxn>
                <a:cxn ang="0">
                  <a:pos x="2" y="4"/>
                </a:cxn>
                <a:cxn ang="0">
                  <a:pos x="2" y="3"/>
                </a:cxn>
                <a:cxn ang="0">
                  <a:pos x="4" y="2"/>
                </a:cxn>
                <a:cxn ang="0">
                  <a:pos x="6" y="1"/>
                </a:cxn>
                <a:cxn ang="0">
                  <a:pos x="9" y="1"/>
                </a:cxn>
                <a:cxn ang="0">
                  <a:pos x="14" y="0"/>
                </a:cxn>
                <a:cxn ang="0">
                  <a:pos x="19" y="0"/>
                </a:cxn>
                <a:cxn ang="0">
                  <a:pos x="23" y="0"/>
                </a:cxn>
                <a:cxn ang="0">
                  <a:pos x="29" y="1"/>
                </a:cxn>
                <a:cxn ang="0">
                  <a:pos x="33" y="1"/>
                </a:cxn>
                <a:cxn ang="0">
                  <a:pos x="38" y="1"/>
                </a:cxn>
                <a:cxn ang="0">
                  <a:pos x="43" y="2"/>
                </a:cxn>
                <a:cxn ang="0">
                  <a:pos x="47" y="3"/>
                </a:cxn>
                <a:cxn ang="0">
                  <a:pos x="52" y="3"/>
                </a:cxn>
                <a:cxn ang="0">
                  <a:pos x="56" y="4"/>
                </a:cxn>
                <a:cxn ang="0">
                  <a:pos x="60" y="6"/>
                </a:cxn>
                <a:cxn ang="0">
                  <a:pos x="66" y="7"/>
                </a:cxn>
                <a:cxn ang="0">
                  <a:pos x="70" y="7"/>
                </a:cxn>
                <a:cxn ang="0">
                  <a:pos x="74" y="8"/>
                </a:cxn>
                <a:cxn ang="0">
                  <a:pos x="80" y="9"/>
                </a:cxn>
                <a:cxn ang="0">
                  <a:pos x="85" y="9"/>
                </a:cxn>
                <a:cxn ang="0">
                  <a:pos x="88" y="10"/>
                </a:cxn>
                <a:cxn ang="0">
                  <a:pos x="94" y="10"/>
                </a:cxn>
                <a:cxn ang="0">
                  <a:pos x="97" y="10"/>
                </a:cxn>
                <a:cxn ang="0">
                  <a:pos x="101" y="12"/>
                </a:cxn>
                <a:cxn ang="0">
                  <a:pos x="105" y="12"/>
                </a:cxn>
                <a:cxn ang="0">
                  <a:pos x="107" y="13"/>
                </a:cxn>
                <a:cxn ang="0">
                  <a:pos x="109" y="14"/>
                </a:cxn>
                <a:cxn ang="0">
                  <a:pos x="110" y="15"/>
                </a:cxn>
                <a:cxn ang="0">
                  <a:pos x="111" y="16"/>
                </a:cxn>
                <a:cxn ang="0">
                  <a:pos x="109" y="19"/>
                </a:cxn>
                <a:cxn ang="0">
                  <a:pos x="107" y="19"/>
                </a:cxn>
                <a:cxn ang="0">
                  <a:pos x="105" y="19"/>
                </a:cxn>
                <a:cxn ang="0">
                  <a:pos x="100" y="19"/>
                </a:cxn>
                <a:cxn ang="0">
                  <a:pos x="97" y="19"/>
                </a:cxn>
                <a:cxn ang="0">
                  <a:pos x="97" y="19"/>
                </a:cxn>
              </a:cxnLst>
              <a:rect l="0" t="0" r="r" b="b"/>
              <a:pathLst>
                <a:path w="111" h="21">
                  <a:moveTo>
                    <a:pt x="97" y="19"/>
                  </a:moveTo>
                  <a:lnTo>
                    <a:pt x="92" y="19"/>
                  </a:lnTo>
                  <a:lnTo>
                    <a:pt x="86" y="19"/>
                  </a:lnTo>
                  <a:lnTo>
                    <a:pt x="81" y="19"/>
                  </a:lnTo>
                  <a:lnTo>
                    <a:pt x="76" y="19"/>
                  </a:lnTo>
                  <a:lnTo>
                    <a:pt x="71" y="19"/>
                  </a:lnTo>
                  <a:lnTo>
                    <a:pt x="66" y="19"/>
                  </a:lnTo>
                  <a:lnTo>
                    <a:pt x="60" y="19"/>
                  </a:lnTo>
                  <a:lnTo>
                    <a:pt x="55" y="19"/>
                  </a:lnTo>
                  <a:lnTo>
                    <a:pt x="49" y="19"/>
                  </a:lnTo>
                  <a:lnTo>
                    <a:pt x="44" y="19"/>
                  </a:lnTo>
                  <a:lnTo>
                    <a:pt x="40" y="19"/>
                  </a:lnTo>
                  <a:lnTo>
                    <a:pt x="34" y="19"/>
                  </a:lnTo>
                  <a:lnTo>
                    <a:pt x="28" y="20"/>
                  </a:lnTo>
                  <a:lnTo>
                    <a:pt x="23" y="20"/>
                  </a:lnTo>
                  <a:lnTo>
                    <a:pt x="18" y="21"/>
                  </a:lnTo>
                  <a:lnTo>
                    <a:pt x="14" y="21"/>
                  </a:lnTo>
                  <a:lnTo>
                    <a:pt x="11" y="21"/>
                  </a:lnTo>
                  <a:lnTo>
                    <a:pt x="8" y="20"/>
                  </a:lnTo>
                  <a:lnTo>
                    <a:pt x="5" y="19"/>
                  </a:lnTo>
                  <a:lnTo>
                    <a:pt x="4" y="19"/>
                  </a:lnTo>
                  <a:lnTo>
                    <a:pt x="1" y="15"/>
                  </a:lnTo>
                  <a:lnTo>
                    <a:pt x="0" y="12"/>
                  </a:lnTo>
                  <a:lnTo>
                    <a:pt x="0" y="8"/>
                  </a:lnTo>
                  <a:lnTo>
                    <a:pt x="2" y="4"/>
                  </a:lnTo>
                  <a:lnTo>
                    <a:pt x="2" y="3"/>
                  </a:lnTo>
                  <a:lnTo>
                    <a:pt x="4" y="2"/>
                  </a:lnTo>
                  <a:lnTo>
                    <a:pt x="6" y="1"/>
                  </a:lnTo>
                  <a:lnTo>
                    <a:pt x="9" y="1"/>
                  </a:lnTo>
                  <a:lnTo>
                    <a:pt x="14" y="0"/>
                  </a:lnTo>
                  <a:lnTo>
                    <a:pt x="19" y="0"/>
                  </a:lnTo>
                  <a:lnTo>
                    <a:pt x="23" y="0"/>
                  </a:lnTo>
                  <a:lnTo>
                    <a:pt x="29" y="1"/>
                  </a:lnTo>
                  <a:lnTo>
                    <a:pt x="33" y="1"/>
                  </a:lnTo>
                  <a:lnTo>
                    <a:pt x="38" y="1"/>
                  </a:lnTo>
                  <a:lnTo>
                    <a:pt x="43" y="2"/>
                  </a:lnTo>
                  <a:lnTo>
                    <a:pt x="47" y="3"/>
                  </a:lnTo>
                  <a:lnTo>
                    <a:pt x="52" y="3"/>
                  </a:lnTo>
                  <a:lnTo>
                    <a:pt x="56" y="4"/>
                  </a:lnTo>
                  <a:lnTo>
                    <a:pt x="60" y="6"/>
                  </a:lnTo>
                  <a:lnTo>
                    <a:pt x="66" y="7"/>
                  </a:lnTo>
                  <a:lnTo>
                    <a:pt x="70" y="7"/>
                  </a:lnTo>
                  <a:lnTo>
                    <a:pt x="74" y="8"/>
                  </a:lnTo>
                  <a:lnTo>
                    <a:pt x="80" y="9"/>
                  </a:lnTo>
                  <a:lnTo>
                    <a:pt x="85" y="9"/>
                  </a:lnTo>
                  <a:lnTo>
                    <a:pt x="88" y="10"/>
                  </a:lnTo>
                  <a:lnTo>
                    <a:pt x="94" y="10"/>
                  </a:lnTo>
                  <a:lnTo>
                    <a:pt x="97" y="10"/>
                  </a:lnTo>
                  <a:lnTo>
                    <a:pt x="101" y="12"/>
                  </a:lnTo>
                  <a:lnTo>
                    <a:pt x="105" y="12"/>
                  </a:lnTo>
                  <a:lnTo>
                    <a:pt x="107" y="13"/>
                  </a:lnTo>
                  <a:lnTo>
                    <a:pt x="109" y="14"/>
                  </a:lnTo>
                  <a:lnTo>
                    <a:pt x="110" y="15"/>
                  </a:lnTo>
                  <a:lnTo>
                    <a:pt x="111" y="16"/>
                  </a:lnTo>
                  <a:lnTo>
                    <a:pt x="109" y="19"/>
                  </a:lnTo>
                  <a:lnTo>
                    <a:pt x="107" y="19"/>
                  </a:lnTo>
                  <a:lnTo>
                    <a:pt x="105" y="19"/>
                  </a:lnTo>
                  <a:lnTo>
                    <a:pt x="100" y="19"/>
                  </a:lnTo>
                  <a:lnTo>
                    <a:pt x="97" y="19"/>
                  </a:lnTo>
                  <a:lnTo>
                    <a:pt x="97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5" name="Freeform 171"/>
            <p:cNvSpPr>
              <a:spLocks/>
            </p:cNvSpPr>
            <p:nvPr/>
          </p:nvSpPr>
          <p:spPr bwMode="auto">
            <a:xfrm>
              <a:off x="5260" y="3303"/>
              <a:ext cx="113" cy="66"/>
            </a:xfrm>
            <a:custGeom>
              <a:avLst/>
              <a:gdLst/>
              <a:ahLst/>
              <a:cxnLst>
                <a:cxn ang="0">
                  <a:pos x="7" y="10"/>
                </a:cxn>
                <a:cxn ang="0">
                  <a:pos x="7" y="17"/>
                </a:cxn>
                <a:cxn ang="0">
                  <a:pos x="10" y="22"/>
                </a:cxn>
                <a:cxn ang="0">
                  <a:pos x="13" y="28"/>
                </a:cxn>
                <a:cxn ang="0">
                  <a:pos x="16" y="33"/>
                </a:cxn>
                <a:cxn ang="0">
                  <a:pos x="20" y="37"/>
                </a:cxn>
                <a:cxn ang="0">
                  <a:pos x="25" y="42"/>
                </a:cxn>
                <a:cxn ang="0">
                  <a:pos x="30" y="45"/>
                </a:cxn>
                <a:cxn ang="0">
                  <a:pos x="39" y="48"/>
                </a:cxn>
                <a:cxn ang="0">
                  <a:pos x="48" y="51"/>
                </a:cxn>
                <a:cxn ang="0">
                  <a:pos x="59" y="51"/>
                </a:cxn>
                <a:cxn ang="0">
                  <a:pos x="69" y="48"/>
                </a:cxn>
                <a:cxn ang="0">
                  <a:pos x="79" y="45"/>
                </a:cxn>
                <a:cxn ang="0">
                  <a:pos x="87" y="37"/>
                </a:cxn>
                <a:cxn ang="0">
                  <a:pos x="95" y="28"/>
                </a:cxn>
                <a:cxn ang="0">
                  <a:pos x="101" y="17"/>
                </a:cxn>
                <a:cxn ang="0">
                  <a:pos x="105" y="8"/>
                </a:cxn>
                <a:cxn ang="0">
                  <a:pos x="109" y="5"/>
                </a:cxn>
                <a:cxn ang="0">
                  <a:pos x="113" y="7"/>
                </a:cxn>
                <a:cxn ang="0">
                  <a:pos x="110" y="17"/>
                </a:cxn>
                <a:cxn ang="0">
                  <a:pos x="105" y="30"/>
                </a:cxn>
                <a:cxn ang="0">
                  <a:pos x="98" y="41"/>
                </a:cxn>
                <a:cxn ang="0">
                  <a:pos x="91" y="50"/>
                </a:cxn>
                <a:cxn ang="0">
                  <a:pos x="82" y="58"/>
                </a:cxn>
                <a:cxn ang="0">
                  <a:pos x="70" y="62"/>
                </a:cxn>
                <a:cxn ang="0">
                  <a:pos x="55" y="66"/>
                </a:cxn>
                <a:cxn ang="0">
                  <a:pos x="35" y="64"/>
                </a:cxn>
                <a:cxn ang="0">
                  <a:pos x="20" y="60"/>
                </a:cxn>
                <a:cxn ang="0">
                  <a:pos x="13" y="56"/>
                </a:cxn>
                <a:cxn ang="0">
                  <a:pos x="8" y="49"/>
                </a:cxn>
                <a:cxn ang="0">
                  <a:pos x="4" y="43"/>
                </a:cxn>
                <a:cxn ang="0">
                  <a:pos x="2" y="35"/>
                </a:cxn>
                <a:cxn ang="0">
                  <a:pos x="1" y="27"/>
                </a:cxn>
                <a:cxn ang="0">
                  <a:pos x="0" y="18"/>
                </a:cxn>
                <a:cxn ang="0">
                  <a:pos x="0" y="9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4" y="1"/>
                </a:cxn>
                <a:cxn ang="0">
                  <a:pos x="6" y="5"/>
                </a:cxn>
                <a:cxn ang="0">
                  <a:pos x="7" y="8"/>
                </a:cxn>
              </a:cxnLst>
              <a:rect l="0" t="0" r="r" b="b"/>
              <a:pathLst>
                <a:path w="113" h="66">
                  <a:moveTo>
                    <a:pt x="7" y="8"/>
                  </a:moveTo>
                  <a:lnTo>
                    <a:pt x="7" y="10"/>
                  </a:lnTo>
                  <a:lnTo>
                    <a:pt x="7" y="14"/>
                  </a:lnTo>
                  <a:lnTo>
                    <a:pt x="7" y="17"/>
                  </a:lnTo>
                  <a:lnTo>
                    <a:pt x="10" y="19"/>
                  </a:lnTo>
                  <a:lnTo>
                    <a:pt x="10" y="22"/>
                  </a:lnTo>
                  <a:lnTo>
                    <a:pt x="11" y="26"/>
                  </a:lnTo>
                  <a:lnTo>
                    <a:pt x="13" y="28"/>
                  </a:lnTo>
                  <a:lnTo>
                    <a:pt x="14" y="31"/>
                  </a:lnTo>
                  <a:lnTo>
                    <a:pt x="16" y="33"/>
                  </a:lnTo>
                  <a:lnTo>
                    <a:pt x="18" y="35"/>
                  </a:lnTo>
                  <a:lnTo>
                    <a:pt x="20" y="37"/>
                  </a:lnTo>
                  <a:lnTo>
                    <a:pt x="21" y="40"/>
                  </a:lnTo>
                  <a:lnTo>
                    <a:pt x="25" y="42"/>
                  </a:lnTo>
                  <a:lnTo>
                    <a:pt x="27" y="43"/>
                  </a:lnTo>
                  <a:lnTo>
                    <a:pt x="30" y="45"/>
                  </a:lnTo>
                  <a:lnTo>
                    <a:pt x="33" y="47"/>
                  </a:lnTo>
                  <a:lnTo>
                    <a:pt x="39" y="48"/>
                  </a:lnTo>
                  <a:lnTo>
                    <a:pt x="43" y="50"/>
                  </a:lnTo>
                  <a:lnTo>
                    <a:pt x="48" y="51"/>
                  </a:lnTo>
                  <a:lnTo>
                    <a:pt x="54" y="51"/>
                  </a:lnTo>
                  <a:lnTo>
                    <a:pt x="59" y="51"/>
                  </a:lnTo>
                  <a:lnTo>
                    <a:pt x="65" y="50"/>
                  </a:lnTo>
                  <a:lnTo>
                    <a:pt x="69" y="48"/>
                  </a:lnTo>
                  <a:lnTo>
                    <a:pt x="74" y="47"/>
                  </a:lnTo>
                  <a:lnTo>
                    <a:pt x="79" y="45"/>
                  </a:lnTo>
                  <a:lnTo>
                    <a:pt x="84" y="42"/>
                  </a:lnTo>
                  <a:lnTo>
                    <a:pt x="87" y="37"/>
                  </a:lnTo>
                  <a:lnTo>
                    <a:pt x="92" y="34"/>
                  </a:lnTo>
                  <a:lnTo>
                    <a:pt x="95" y="28"/>
                  </a:lnTo>
                  <a:lnTo>
                    <a:pt x="98" y="22"/>
                  </a:lnTo>
                  <a:lnTo>
                    <a:pt x="101" y="17"/>
                  </a:lnTo>
                  <a:lnTo>
                    <a:pt x="105" y="10"/>
                  </a:lnTo>
                  <a:lnTo>
                    <a:pt x="105" y="8"/>
                  </a:lnTo>
                  <a:lnTo>
                    <a:pt x="107" y="6"/>
                  </a:lnTo>
                  <a:lnTo>
                    <a:pt x="109" y="5"/>
                  </a:lnTo>
                  <a:lnTo>
                    <a:pt x="111" y="5"/>
                  </a:lnTo>
                  <a:lnTo>
                    <a:pt x="113" y="7"/>
                  </a:lnTo>
                  <a:lnTo>
                    <a:pt x="113" y="10"/>
                  </a:lnTo>
                  <a:lnTo>
                    <a:pt x="110" y="17"/>
                  </a:lnTo>
                  <a:lnTo>
                    <a:pt x="107" y="23"/>
                  </a:lnTo>
                  <a:lnTo>
                    <a:pt x="105" y="30"/>
                  </a:lnTo>
                  <a:lnTo>
                    <a:pt x="101" y="36"/>
                  </a:lnTo>
                  <a:lnTo>
                    <a:pt x="98" y="41"/>
                  </a:lnTo>
                  <a:lnTo>
                    <a:pt x="95" y="46"/>
                  </a:lnTo>
                  <a:lnTo>
                    <a:pt x="91" y="50"/>
                  </a:lnTo>
                  <a:lnTo>
                    <a:pt x="86" y="55"/>
                  </a:lnTo>
                  <a:lnTo>
                    <a:pt x="82" y="58"/>
                  </a:lnTo>
                  <a:lnTo>
                    <a:pt x="77" y="61"/>
                  </a:lnTo>
                  <a:lnTo>
                    <a:pt x="70" y="62"/>
                  </a:lnTo>
                  <a:lnTo>
                    <a:pt x="62" y="66"/>
                  </a:lnTo>
                  <a:lnTo>
                    <a:pt x="55" y="66"/>
                  </a:lnTo>
                  <a:lnTo>
                    <a:pt x="45" y="66"/>
                  </a:lnTo>
                  <a:lnTo>
                    <a:pt x="35" y="64"/>
                  </a:lnTo>
                  <a:lnTo>
                    <a:pt x="25" y="62"/>
                  </a:lnTo>
                  <a:lnTo>
                    <a:pt x="20" y="60"/>
                  </a:lnTo>
                  <a:lnTo>
                    <a:pt x="16" y="58"/>
                  </a:lnTo>
                  <a:lnTo>
                    <a:pt x="13" y="56"/>
                  </a:lnTo>
                  <a:lnTo>
                    <a:pt x="11" y="54"/>
                  </a:lnTo>
                  <a:lnTo>
                    <a:pt x="8" y="49"/>
                  </a:lnTo>
                  <a:lnTo>
                    <a:pt x="6" y="46"/>
                  </a:lnTo>
                  <a:lnTo>
                    <a:pt x="4" y="43"/>
                  </a:lnTo>
                  <a:lnTo>
                    <a:pt x="4" y="40"/>
                  </a:lnTo>
                  <a:lnTo>
                    <a:pt x="2" y="35"/>
                  </a:lnTo>
                  <a:lnTo>
                    <a:pt x="1" y="31"/>
                  </a:lnTo>
                  <a:lnTo>
                    <a:pt x="1" y="27"/>
                  </a:lnTo>
                  <a:lnTo>
                    <a:pt x="1" y="22"/>
                  </a:lnTo>
                  <a:lnTo>
                    <a:pt x="0" y="18"/>
                  </a:lnTo>
                  <a:lnTo>
                    <a:pt x="0" y="14"/>
                  </a:lnTo>
                  <a:lnTo>
                    <a:pt x="0" y="9"/>
                  </a:lnTo>
                  <a:lnTo>
                    <a:pt x="0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1" y="0"/>
                  </a:lnTo>
                  <a:lnTo>
                    <a:pt x="3" y="0"/>
                  </a:lnTo>
                  <a:lnTo>
                    <a:pt x="4" y="1"/>
                  </a:lnTo>
                  <a:lnTo>
                    <a:pt x="5" y="2"/>
                  </a:lnTo>
                  <a:lnTo>
                    <a:pt x="6" y="5"/>
                  </a:lnTo>
                  <a:lnTo>
                    <a:pt x="7" y="8"/>
                  </a:lnTo>
                  <a:lnTo>
                    <a:pt x="7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6" name="Freeform 172"/>
            <p:cNvSpPr>
              <a:spLocks/>
            </p:cNvSpPr>
            <p:nvPr/>
          </p:nvSpPr>
          <p:spPr bwMode="auto">
            <a:xfrm>
              <a:off x="5375" y="3285"/>
              <a:ext cx="112" cy="21"/>
            </a:xfrm>
            <a:custGeom>
              <a:avLst/>
              <a:gdLst/>
              <a:ahLst/>
              <a:cxnLst>
                <a:cxn ang="0">
                  <a:pos x="98" y="19"/>
                </a:cxn>
                <a:cxn ang="0">
                  <a:pos x="93" y="18"/>
                </a:cxn>
                <a:cxn ang="0">
                  <a:pos x="88" y="18"/>
                </a:cxn>
                <a:cxn ang="0">
                  <a:pos x="83" y="18"/>
                </a:cxn>
                <a:cxn ang="0">
                  <a:pos x="77" y="18"/>
                </a:cxn>
                <a:cxn ang="0">
                  <a:pos x="72" y="18"/>
                </a:cxn>
                <a:cxn ang="0">
                  <a:pos x="67" y="18"/>
                </a:cxn>
                <a:cxn ang="0">
                  <a:pos x="62" y="18"/>
                </a:cxn>
                <a:cxn ang="0">
                  <a:pos x="57" y="18"/>
                </a:cxn>
                <a:cxn ang="0">
                  <a:pos x="50" y="18"/>
                </a:cxn>
                <a:cxn ang="0">
                  <a:pos x="46" y="18"/>
                </a:cxn>
                <a:cxn ang="0">
                  <a:pos x="40" y="19"/>
                </a:cxn>
                <a:cxn ang="0">
                  <a:pos x="36" y="19"/>
                </a:cxn>
                <a:cxn ang="0">
                  <a:pos x="31" y="20"/>
                </a:cxn>
                <a:cxn ang="0">
                  <a:pos x="25" y="20"/>
                </a:cxn>
                <a:cxn ang="0">
                  <a:pos x="20" y="20"/>
                </a:cxn>
                <a:cxn ang="0">
                  <a:pos x="16" y="21"/>
                </a:cxn>
                <a:cxn ang="0">
                  <a:pos x="11" y="20"/>
                </a:cxn>
                <a:cxn ang="0">
                  <a:pos x="10" y="20"/>
                </a:cxn>
                <a:cxn ang="0">
                  <a:pos x="7" y="19"/>
                </a:cxn>
                <a:cxn ang="0">
                  <a:pos x="5" y="18"/>
                </a:cxn>
                <a:cxn ang="0">
                  <a:pos x="2" y="14"/>
                </a:cxn>
                <a:cxn ang="0">
                  <a:pos x="2" y="11"/>
                </a:cxn>
                <a:cxn ang="0">
                  <a:pos x="0" y="8"/>
                </a:cxn>
                <a:cxn ang="0">
                  <a:pos x="3" y="5"/>
                </a:cxn>
                <a:cxn ang="0">
                  <a:pos x="4" y="2"/>
                </a:cxn>
                <a:cxn ang="0">
                  <a:pos x="6" y="2"/>
                </a:cxn>
                <a:cxn ang="0">
                  <a:pos x="8" y="1"/>
                </a:cxn>
                <a:cxn ang="0">
                  <a:pos x="10" y="1"/>
                </a:cxn>
                <a:cxn ang="0">
                  <a:pos x="16" y="0"/>
                </a:cxn>
                <a:cxn ang="0">
                  <a:pos x="21" y="0"/>
                </a:cxn>
                <a:cxn ang="0">
                  <a:pos x="25" y="0"/>
                </a:cxn>
                <a:cxn ang="0">
                  <a:pos x="31" y="1"/>
                </a:cxn>
                <a:cxn ang="0">
                  <a:pos x="35" y="1"/>
                </a:cxn>
                <a:cxn ang="0">
                  <a:pos x="39" y="2"/>
                </a:cxn>
                <a:cxn ang="0">
                  <a:pos x="45" y="2"/>
                </a:cxn>
                <a:cxn ang="0">
                  <a:pos x="48" y="3"/>
                </a:cxn>
                <a:cxn ang="0">
                  <a:pos x="53" y="3"/>
                </a:cxn>
                <a:cxn ang="0">
                  <a:pos x="58" y="5"/>
                </a:cxn>
                <a:cxn ang="0">
                  <a:pos x="62" y="6"/>
                </a:cxn>
                <a:cxn ang="0">
                  <a:pos x="66" y="6"/>
                </a:cxn>
                <a:cxn ang="0">
                  <a:pos x="71" y="7"/>
                </a:cxn>
                <a:cxn ang="0">
                  <a:pos x="76" y="8"/>
                </a:cxn>
                <a:cxn ang="0">
                  <a:pos x="80" y="8"/>
                </a:cxn>
                <a:cxn ang="0">
                  <a:pos x="86" y="9"/>
                </a:cxn>
                <a:cxn ang="0">
                  <a:pos x="91" y="9"/>
                </a:cxn>
                <a:cxn ang="0">
                  <a:pos x="96" y="10"/>
                </a:cxn>
                <a:cxn ang="0">
                  <a:pos x="100" y="11"/>
                </a:cxn>
                <a:cxn ang="0">
                  <a:pos x="103" y="12"/>
                </a:cxn>
                <a:cxn ang="0">
                  <a:pos x="105" y="13"/>
                </a:cxn>
                <a:cxn ang="0">
                  <a:pos x="109" y="14"/>
                </a:cxn>
                <a:cxn ang="0">
                  <a:pos x="111" y="14"/>
                </a:cxn>
                <a:cxn ang="0">
                  <a:pos x="112" y="15"/>
                </a:cxn>
                <a:cxn ang="0">
                  <a:pos x="112" y="18"/>
                </a:cxn>
                <a:cxn ang="0">
                  <a:pos x="111" y="18"/>
                </a:cxn>
                <a:cxn ang="0">
                  <a:pos x="109" y="18"/>
                </a:cxn>
                <a:cxn ang="0">
                  <a:pos x="105" y="19"/>
                </a:cxn>
                <a:cxn ang="0">
                  <a:pos x="102" y="19"/>
                </a:cxn>
                <a:cxn ang="0">
                  <a:pos x="98" y="19"/>
                </a:cxn>
                <a:cxn ang="0">
                  <a:pos x="98" y="19"/>
                </a:cxn>
              </a:cxnLst>
              <a:rect l="0" t="0" r="r" b="b"/>
              <a:pathLst>
                <a:path w="112" h="21">
                  <a:moveTo>
                    <a:pt x="98" y="19"/>
                  </a:moveTo>
                  <a:lnTo>
                    <a:pt x="93" y="18"/>
                  </a:lnTo>
                  <a:lnTo>
                    <a:pt x="88" y="18"/>
                  </a:lnTo>
                  <a:lnTo>
                    <a:pt x="83" y="18"/>
                  </a:lnTo>
                  <a:lnTo>
                    <a:pt x="77" y="18"/>
                  </a:lnTo>
                  <a:lnTo>
                    <a:pt x="72" y="18"/>
                  </a:lnTo>
                  <a:lnTo>
                    <a:pt x="67" y="18"/>
                  </a:lnTo>
                  <a:lnTo>
                    <a:pt x="62" y="18"/>
                  </a:lnTo>
                  <a:lnTo>
                    <a:pt x="57" y="18"/>
                  </a:lnTo>
                  <a:lnTo>
                    <a:pt x="50" y="18"/>
                  </a:lnTo>
                  <a:lnTo>
                    <a:pt x="46" y="18"/>
                  </a:lnTo>
                  <a:lnTo>
                    <a:pt x="40" y="19"/>
                  </a:lnTo>
                  <a:lnTo>
                    <a:pt x="36" y="19"/>
                  </a:lnTo>
                  <a:lnTo>
                    <a:pt x="31" y="20"/>
                  </a:lnTo>
                  <a:lnTo>
                    <a:pt x="25" y="20"/>
                  </a:lnTo>
                  <a:lnTo>
                    <a:pt x="20" y="20"/>
                  </a:lnTo>
                  <a:lnTo>
                    <a:pt x="16" y="21"/>
                  </a:lnTo>
                  <a:lnTo>
                    <a:pt x="11" y="20"/>
                  </a:lnTo>
                  <a:lnTo>
                    <a:pt x="10" y="20"/>
                  </a:lnTo>
                  <a:lnTo>
                    <a:pt x="7" y="19"/>
                  </a:lnTo>
                  <a:lnTo>
                    <a:pt x="5" y="18"/>
                  </a:lnTo>
                  <a:lnTo>
                    <a:pt x="2" y="14"/>
                  </a:lnTo>
                  <a:lnTo>
                    <a:pt x="2" y="11"/>
                  </a:lnTo>
                  <a:lnTo>
                    <a:pt x="0" y="8"/>
                  </a:lnTo>
                  <a:lnTo>
                    <a:pt x="3" y="5"/>
                  </a:lnTo>
                  <a:lnTo>
                    <a:pt x="4" y="2"/>
                  </a:lnTo>
                  <a:lnTo>
                    <a:pt x="6" y="2"/>
                  </a:lnTo>
                  <a:lnTo>
                    <a:pt x="8" y="1"/>
                  </a:lnTo>
                  <a:lnTo>
                    <a:pt x="10" y="1"/>
                  </a:lnTo>
                  <a:lnTo>
                    <a:pt x="16" y="0"/>
                  </a:lnTo>
                  <a:lnTo>
                    <a:pt x="21" y="0"/>
                  </a:lnTo>
                  <a:lnTo>
                    <a:pt x="25" y="0"/>
                  </a:lnTo>
                  <a:lnTo>
                    <a:pt x="31" y="1"/>
                  </a:lnTo>
                  <a:lnTo>
                    <a:pt x="35" y="1"/>
                  </a:lnTo>
                  <a:lnTo>
                    <a:pt x="39" y="2"/>
                  </a:lnTo>
                  <a:lnTo>
                    <a:pt x="45" y="2"/>
                  </a:lnTo>
                  <a:lnTo>
                    <a:pt x="48" y="3"/>
                  </a:lnTo>
                  <a:lnTo>
                    <a:pt x="53" y="3"/>
                  </a:lnTo>
                  <a:lnTo>
                    <a:pt x="58" y="5"/>
                  </a:lnTo>
                  <a:lnTo>
                    <a:pt x="62" y="6"/>
                  </a:lnTo>
                  <a:lnTo>
                    <a:pt x="66" y="6"/>
                  </a:lnTo>
                  <a:lnTo>
                    <a:pt x="71" y="7"/>
                  </a:lnTo>
                  <a:lnTo>
                    <a:pt x="76" y="8"/>
                  </a:lnTo>
                  <a:lnTo>
                    <a:pt x="80" y="8"/>
                  </a:lnTo>
                  <a:lnTo>
                    <a:pt x="86" y="9"/>
                  </a:lnTo>
                  <a:lnTo>
                    <a:pt x="91" y="9"/>
                  </a:lnTo>
                  <a:lnTo>
                    <a:pt x="96" y="10"/>
                  </a:lnTo>
                  <a:lnTo>
                    <a:pt x="100" y="11"/>
                  </a:lnTo>
                  <a:lnTo>
                    <a:pt x="103" y="12"/>
                  </a:lnTo>
                  <a:lnTo>
                    <a:pt x="105" y="13"/>
                  </a:lnTo>
                  <a:lnTo>
                    <a:pt x="109" y="14"/>
                  </a:lnTo>
                  <a:lnTo>
                    <a:pt x="111" y="14"/>
                  </a:lnTo>
                  <a:lnTo>
                    <a:pt x="112" y="15"/>
                  </a:lnTo>
                  <a:lnTo>
                    <a:pt x="112" y="18"/>
                  </a:lnTo>
                  <a:lnTo>
                    <a:pt x="111" y="18"/>
                  </a:lnTo>
                  <a:lnTo>
                    <a:pt x="109" y="18"/>
                  </a:lnTo>
                  <a:lnTo>
                    <a:pt x="105" y="19"/>
                  </a:lnTo>
                  <a:lnTo>
                    <a:pt x="102" y="19"/>
                  </a:lnTo>
                  <a:lnTo>
                    <a:pt x="98" y="19"/>
                  </a:lnTo>
                  <a:lnTo>
                    <a:pt x="98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7" name="Freeform 173"/>
            <p:cNvSpPr>
              <a:spLocks/>
            </p:cNvSpPr>
            <p:nvPr/>
          </p:nvSpPr>
          <p:spPr bwMode="auto">
            <a:xfrm>
              <a:off x="5378" y="3304"/>
              <a:ext cx="113" cy="65"/>
            </a:xfrm>
            <a:custGeom>
              <a:avLst/>
              <a:gdLst/>
              <a:ahLst/>
              <a:cxnLst>
                <a:cxn ang="0">
                  <a:pos x="7" y="10"/>
                </a:cxn>
                <a:cxn ang="0">
                  <a:pos x="7" y="17"/>
                </a:cxn>
                <a:cxn ang="0">
                  <a:pos x="9" y="22"/>
                </a:cxn>
                <a:cxn ang="0">
                  <a:pos x="13" y="28"/>
                </a:cxn>
                <a:cxn ang="0">
                  <a:pos x="16" y="33"/>
                </a:cxn>
                <a:cxn ang="0">
                  <a:pos x="19" y="39"/>
                </a:cxn>
                <a:cxn ang="0">
                  <a:pos x="24" y="42"/>
                </a:cxn>
                <a:cxn ang="0">
                  <a:pos x="30" y="45"/>
                </a:cxn>
                <a:cxn ang="0">
                  <a:pos x="37" y="48"/>
                </a:cxn>
                <a:cxn ang="0">
                  <a:pos x="48" y="50"/>
                </a:cxn>
                <a:cxn ang="0">
                  <a:pos x="59" y="50"/>
                </a:cxn>
                <a:cxn ang="0">
                  <a:pos x="69" y="48"/>
                </a:cxn>
                <a:cxn ang="0">
                  <a:pos x="79" y="44"/>
                </a:cxn>
                <a:cxn ang="0">
                  <a:pos x="86" y="37"/>
                </a:cxn>
                <a:cxn ang="0">
                  <a:pos x="94" y="28"/>
                </a:cxn>
                <a:cxn ang="0">
                  <a:pos x="100" y="16"/>
                </a:cxn>
                <a:cxn ang="0">
                  <a:pos x="103" y="7"/>
                </a:cxn>
                <a:cxn ang="0">
                  <a:pos x="108" y="5"/>
                </a:cxn>
                <a:cxn ang="0">
                  <a:pos x="113" y="7"/>
                </a:cxn>
                <a:cxn ang="0">
                  <a:pos x="110" y="16"/>
                </a:cxn>
                <a:cxn ang="0">
                  <a:pos x="103" y="30"/>
                </a:cxn>
                <a:cxn ang="0">
                  <a:pos x="97" y="41"/>
                </a:cxn>
                <a:cxn ang="0">
                  <a:pos x="90" y="50"/>
                </a:cxn>
                <a:cxn ang="0">
                  <a:pos x="81" y="58"/>
                </a:cxn>
                <a:cxn ang="0">
                  <a:pos x="69" y="63"/>
                </a:cxn>
                <a:cxn ang="0">
                  <a:pos x="54" y="65"/>
                </a:cxn>
                <a:cxn ang="0">
                  <a:pos x="34" y="65"/>
                </a:cxn>
                <a:cxn ang="0">
                  <a:pos x="19" y="60"/>
                </a:cxn>
                <a:cxn ang="0">
                  <a:pos x="13" y="56"/>
                </a:cxn>
                <a:cxn ang="0">
                  <a:pos x="7" y="49"/>
                </a:cxn>
                <a:cxn ang="0">
                  <a:pos x="4" y="42"/>
                </a:cxn>
                <a:cxn ang="0">
                  <a:pos x="2" y="35"/>
                </a:cxn>
                <a:cxn ang="0">
                  <a:pos x="0" y="27"/>
                </a:cxn>
                <a:cxn ang="0">
                  <a:pos x="0" y="18"/>
                </a:cxn>
                <a:cxn ang="0">
                  <a:pos x="0" y="9"/>
                </a:cxn>
                <a:cxn ang="0">
                  <a:pos x="0" y="2"/>
                </a:cxn>
                <a:cxn ang="0">
                  <a:pos x="2" y="0"/>
                </a:cxn>
                <a:cxn ang="0">
                  <a:pos x="4" y="1"/>
                </a:cxn>
                <a:cxn ang="0">
                  <a:pos x="6" y="4"/>
                </a:cxn>
                <a:cxn ang="0">
                  <a:pos x="7" y="8"/>
                </a:cxn>
              </a:cxnLst>
              <a:rect l="0" t="0" r="r" b="b"/>
              <a:pathLst>
                <a:path w="113" h="65">
                  <a:moveTo>
                    <a:pt x="7" y="8"/>
                  </a:moveTo>
                  <a:lnTo>
                    <a:pt x="7" y="10"/>
                  </a:lnTo>
                  <a:lnTo>
                    <a:pt x="7" y="14"/>
                  </a:lnTo>
                  <a:lnTo>
                    <a:pt x="7" y="17"/>
                  </a:lnTo>
                  <a:lnTo>
                    <a:pt x="8" y="20"/>
                  </a:lnTo>
                  <a:lnTo>
                    <a:pt x="9" y="22"/>
                  </a:lnTo>
                  <a:lnTo>
                    <a:pt x="10" y="26"/>
                  </a:lnTo>
                  <a:lnTo>
                    <a:pt x="13" y="28"/>
                  </a:lnTo>
                  <a:lnTo>
                    <a:pt x="14" y="31"/>
                  </a:lnTo>
                  <a:lnTo>
                    <a:pt x="16" y="33"/>
                  </a:lnTo>
                  <a:lnTo>
                    <a:pt x="17" y="35"/>
                  </a:lnTo>
                  <a:lnTo>
                    <a:pt x="19" y="39"/>
                  </a:lnTo>
                  <a:lnTo>
                    <a:pt x="21" y="40"/>
                  </a:lnTo>
                  <a:lnTo>
                    <a:pt x="24" y="42"/>
                  </a:lnTo>
                  <a:lnTo>
                    <a:pt x="27" y="44"/>
                  </a:lnTo>
                  <a:lnTo>
                    <a:pt x="30" y="45"/>
                  </a:lnTo>
                  <a:lnTo>
                    <a:pt x="33" y="47"/>
                  </a:lnTo>
                  <a:lnTo>
                    <a:pt x="37" y="48"/>
                  </a:lnTo>
                  <a:lnTo>
                    <a:pt x="43" y="50"/>
                  </a:lnTo>
                  <a:lnTo>
                    <a:pt x="48" y="50"/>
                  </a:lnTo>
                  <a:lnTo>
                    <a:pt x="54" y="52"/>
                  </a:lnTo>
                  <a:lnTo>
                    <a:pt x="59" y="50"/>
                  </a:lnTo>
                  <a:lnTo>
                    <a:pt x="64" y="50"/>
                  </a:lnTo>
                  <a:lnTo>
                    <a:pt x="69" y="48"/>
                  </a:lnTo>
                  <a:lnTo>
                    <a:pt x="74" y="47"/>
                  </a:lnTo>
                  <a:lnTo>
                    <a:pt x="79" y="44"/>
                  </a:lnTo>
                  <a:lnTo>
                    <a:pt x="83" y="42"/>
                  </a:lnTo>
                  <a:lnTo>
                    <a:pt x="86" y="37"/>
                  </a:lnTo>
                  <a:lnTo>
                    <a:pt x="90" y="33"/>
                  </a:lnTo>
                  <a:lnTo>
                    <a:pt x="94" y="28"/>
                  </a:lnTo>
                  <a:lnTo>
                    <a:pt x="97" y="22"/>
                  </a:lnTo>
                  <a:lnTo>
                    <a:pt x="100" y="16"/>
                  </a:lnTo>
                  <a:lnTo>
                    <a:pt x="102" y="9"/>
                  </a:lnTo>
                  <a:lnTo>
                    <a:pt x="103" y="7"/>
                  </a:lnTo>
                  <a:lnTo>
                    <a:pt x="106" y="6"/>
                  </a:lnTo>
                  <a:lnTo>
                    <a:pt x="108" y="5"/>
                  </a:lnTo>
                  <a:lnTo>
                    <a:pt x="111" y="5"/>
                  </a:lnTo>
                  <a:lnTo>
                    <a:pt x="113" y="7"/>
                  </a:lnTo>
                  <a:lnTo>
                    <a:pt x="112" y="9"/>
                  </a:lnTo>
                  <a:lnTo>
                    <a:pt x="110" y="16"/>
                  </a:lnTo>
                  <a:lnTo>
                    <a:pt x="107" y="23"/>
                  </a:lnTo>
                  <a:lnTo>
                    <a:pt x="103" y="30"/>
                  </a:lnTo>
                  <a:lnTo>
                    <a:pt x="101" y="35"/>
                  </a:lnTo>
                  <a:lnTo>
                    <a:pt x="97" y="41"/>
                  </a:lnTo>
                  <a:lnTo>
                    <a:pt x="94" y="46"/>
                  </a:lnTo>
                  <a:lnTo>
                    <a:pt x="90" y="50"/>
                  </a:lnTo>
                  <a:lnTo>
                    <a:pt x="86" y="56"/>
                  </a:lnTo>
                  <a:lnTo>
                    <a:pt x="81" y="58"/>
                  </a:lnTo>
                  <a:lnTo>
                    <a:pt x="75" y="61"/>
                  </a:lnTo>
                  <a:lnTo>
                    <a:pt x="69" y="63"/>
                  </a:lnTo>
                  <a:lnTo>
                    <a:pt x="62" y="65"/>
                  </a:lnTo>
                  <a:lnTo>
                    <a:pt x="54" y="65"/>
                  </a:lnTo>
                  <a:lnTo>
                    <a:pt x="45" y="65"/>
                  </a:lnTo>
                  <a:lnTo>
                    <a:pt x="34" y="65"/>
                  </a:lnTo>
                  <a:lnTo>
                    <a:pt x="23" y="62"/>
                  </a:lnTo>
                  <a:lnTo>
                    <a:pt x="19" y="60"/>
                  </a:lnTo>
                  <a:lnTo>
                    <a:pt x="16" y="58"/>
                  </a:lnTo>
                  <a:lnTo>
                    <a:pt x="13" y="56"/>
                  </a:lnTo>
                  <a:lnTo>
                    <a:pt x="10" y="53"/>
                  </a:lnTo>
                  <a:lnTo>
                    <a:pt x="7" y="49"/>
                  </a:lnTo>
                  <a:lnTo>
                    <a:pt x="6" y="46"/>
                  </a:lnTo>
                  <a:lnTo>
                    <a:pt x="4" y="42"/>
                  </a:lnTo>
                  <a:lnTo>
                    <a:pt x="3" y="39"/>
                  </a:lnTo>
                  <a:lnTo>
                    <a:pt x="2" y="35"/>
                  </a:lnTo>
                  <a:lnTo>
                    <a:pt x="1" y="30"/>
                  </a:lnTo>
                  <a:lnTo>
                    <a:pt x="0" y="27"/>
                  </a:lnTo>
                  <a:lnTo>
                    <a:pt x="0" y="22"/>
                  </a:lnTo>
                  <a:lnTo>
                    <a:pt x="0" y="18"/>
                  </a:lnTo>
                  <a:lnTo>
                    <a:pt x="0" y="14"/>
                  </a:lnTo>
                  <a:lnTo>
                    <a:pt x="0" y="9"/>
                  </a:lnTo>
                  <a:lnTo>
                    <a:pt x="0" y="5"/>
                  </a:lnTo>
                  <a:lnTo>
                    <a:pt x="0" y="2"/>
                  </a:lnTo>
                  <a:lnTo>
                    <a:pt x="1" y="1"/>
                  </a:lnTo>
                  <a:lnTo>
                    <a:pt x="2" y="0"/>
                  </a:lnTo>
                  <a:lnTo>
                    <a:pt x="3" y="0"/>
                  </a:lnTo>
                  <a:lnTo>
                    <a:pt x="4" y="1"/>
                  </a:lnTo>
                  <a:lnTo>
                    <a:pt x="5" y="2"/>
                  </a:lnTo>
                  <a:lnTo>
                    <a:pt x="6" y="4"/>
                  </a:lnTo>
                  <a:lnTo>
                    <a:pt x="7" y="8"/>
                  </a:lnTo>
                  <a:lnTo>
                    <a:pt x="7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8" name="Freeform 174"/>
            <p:cNvSpPr>
              <a:spLocks/>
            </p:cNvSpPr>
            <p:nvPr/>
          </p:nvSpPr>
          <p:spPr bwMode="auto">
            <a:xfrm>
              <a:off x="5493" y="3286"/>
              <a:ext cx="112" cy="21"/>
            </a:xfrm>
            <a:custGeom>
              <a:avLst/>
              <a:gdLst/>
              <a:ahLst/>
              <a:cxnLst>
                <a:cxn ang="0">
                  <a:pos x="98" y="19"/>
                </a:cxn>
                <a:cxn ang="0">
                  <a:pos x="92" y="19"/>
                </a:cxn>
                <a:cxn ang="0">
                  <a:pos x="88" y="18"/>
                </a:cxn>
                <a:cxn ang="0">
                  <a:pos x="82" y="18"/>
                </a:cxn>
                <a:cxn ang="0">
                  <a:pos x="77" y="18"/>
                </a:cxn>
                <a:cxn ang="0">
                  <a:pos x="72" y="18"/>
                </a:cxn>
                <a:cxn ang="0">
                  <a:pos x="66" y="18"/>
                </a:cxn>
                <a:cxn ang="0">
                  <a:pos x="61" y="18"/>
                </a:cxn>
                <a:cxn ang="0">
                  <a:pos x="56" y="19"/>
                </a:cxn>
                <a:cxn ang="0">
                  <a:pos x="51" y="19"/>
                </a:cxn>
                <a:cxn ang="0">
                  <a:pos x="45" y="19"/>
                </a:cxn>
                <a:cxn ang="0">
                  <a:pos x="39" y="19"/>
                </a:cxn>
                <a:cxn ang="0">
                  <a:pos x="34" y="19"/>
                </a:cxn>
                <a:cxn ang="0">
                  <a:pos x="29" y="19"/>
                </a:cxn>
                <a:cxn ang="0">
                  <a:pos x="25" y="20"/>
                </a:cxn>
                <a:cxn ang="0">
                  <a:pos x="19" y="20"/>
                </a:cxn>
                <a:cxn ang="0">
                  <a:pos x="14" y="21"/>
                </a:cxn>
                <a:cxn ang="0">
                  <a:pos x="11" y="21"/>
                </a:cxn>
                <a:cxn ang="0">
                  <a:pos x="9" y="20"/>
                </a:cxn>
                <a:cxn ang="0">
                  <a:pos x="7" y="19"/>
                </a:cxn>
                <a:cxn ang="0">
                  <a:pos x="5" y="18"/>
                </a:cxn>
                <a:cxn ang="0">
                  <a:pos x="1" y="15"/>
                </a:cxn>
                <a:cxn ang="0">
                  <a:pos x="0" y="11"/>
                </a:cxn>
                <a:cxn ang="0">
                  <a:pos x="0" y="8"/>
                </a:cxn>
                <a:cxn ang="0">
                  <a:pos x="1" y="5"/>
                </a:cxn>
                <a:cxn ang="0">
                  <a:pos x="3" y="2"/>
                </a:cxn>
                <a:cxn ang="0">
                  <a:pos x="5" y="1"/>
                </a:cxn>
                <a:cxn ang="0">
                  <a:pos x="8" y="1"/>
                </a:cxn>
                <a:cxn ang="0">
                  <a:pos x="10" y="1"/>
                </a:cxn>
                <a:cxn ang="0">
                  <a:pos x="15" y="0"/>
                </a:cxn>
                <a:cxn ang="0">
                  <a:pos x="20" y="0"/>
                </a:cxn>
                <a:cxn ang="0">
                  <a:pos x="25" y="0"/>
                </a:cxn>
                <a:cxn ang="0">
                  <a:pos x="29" y="1"/>
                </a:cxn>
                <a:cxn ang="0">
                  <a:pos x="34" y="1"/>
                </a:cxn>
                <a:cxn ang="0">
                  <a:pos x="39" y="1"/>
                </a:cxn>
                <a:cxn ang="0">
                  <a:pos x="42" y="1"/>
                </a:cxn>
                <a:cxn ang="0">
                  <a:pos x="48" y="4"/>
                </a:cxn>
                <a:cxn ang="0">
                  <a:pos x="52" y="5"/>
                </a:cxn>
                <a:cxn ang="0">
                  <a:pos x="56" y="5"/>
                </a:cxn>
                <a:cxn ang="0">
                  <a:pos x="62" y="6"/>
                </a:cxn>
                <a:cxn ang="0">
                  <a:pos x="65" y="7"/>
                </a:cxn>
                <a:cxn ang="0">
                  <a:pos x="70" y="7"/>
                </a:cxn>
                <a:cxn ang="0">
                  <a:pos x="75" y="8"/>
                </a:cxn>
                <a:cxn ang="0">
                  <a:pos x="80" y="8"/>
                </a:cxn>
                <a:cxn ang="0">
                  <a:pos x="86" y="9"/>
                </a:cxn>
                <a:cxn ang="0">
                  <a:pos x="90" y="9"/>
                </a:cxn>
                <a:cxn ang="0">
                  <a:pos x="94" y="10"/>
                </a:cxn>
                <a:cxn ang="0">
                  <a:pos x="99" y="10"/>
                </a:cxn>
                <a:cxn ang="0">
                  <a:pos x="102" y="11"/>
                </a:cxn>
                <a:cxn ang="0">
                  <a:pos x="105" y="12"/>
                </a:cxn>
                <a:cxn ang="0">
                  <a:pos x="108" y="13"/>
                </a:cxn>
                <a:cxn ang="0">
                  <a:pos x="109" y="14"/>
                </a:cxn>
                <a:cxn ang="0">
                  <a:pos x="112" y="15"/>
                </a:cxn>
                <a:cxn ang="0">
                  <a:pos x="112" y="17"/>
                </a:cxn>
                <a:cxn ang="0">
                  <a:pos x="110" y="18"/>
                </a:cxn>
                <a:cxn ang="0">
                  <a:pos x="108" y="19"/>
                </a:cxn>
                <a:cxn ang="0">
                  <a:pos x="105" y="19"/>
                </a:cxn>
                <a:cxn ang="0">
                  <a:pos x="102" y="19"/>
                </a:cxn>
                <a:cxn ang="0">
                  <a:pos x="98" y="19"/>
                </a:cxn>
                <a:cxn ang="0">
                  <a:pos x="98" y="19"/>
                </a:cxn>
              </a:cxnLst>
              <a:rect l="0" t="0" r="r" b="b"/>
              <a:pathLst>
                <a:path w="112" h="21">
                  <a:moveTo>
                    <a:pt x="98" y="19"/>
                  </a:moveTo>
                  <a:lnTo>
                    <a:pt x="92" y="19"/>
                  </a:lnTo>
                  <a:lnTo>
                    <a:pt x="88" y="18"/>
                  </a:lnTo>
                  <a:lnTo>
                    <a:pt x="82" y="18"/>
                  </a:lnTo>
                  <a:lnTo>
                    <a:pt x="77" y="18"/>
                  </a:lnTo>
                  <a:lnTo>
                    <a:pt x="72" y="18"/>
                  </a:lnTo>
                  <a:lnTo>
                    <a:pt x="66" y="18"/>
                  </a:lnTo>
                  <a:lnTo>
                    <a:pt x="61" y="18"/>
                  </a:lnTo>
                  <a:lnTo>
                    <a:pt x="56" y="19"/>
                  </a:lnTo>
                  <a:lnTo>
                    <a:pt x="51" y="19"/>
                  </a:lnTo>
                  <a:lnTo>
                    <a:pt x="45" y="19"/>
                  </a:lnTo>
                  <a:lnTo>
                    <a:pt x="39" y="19"/>
                  </a:lnTo>
                  <a:lnTo>
                    <a:pt x="34" y="19"/>
                  </a:lnTo>
                  <a:lnTo>
                    <a:pt x="29" y="19"/>
                  </a:lnTo>
                  <a:lnTo>
                    <a:pt x="25" y="20"/>
                  </a:lnTo>
                  <a:lnTo>
                    <a:pt x="19" y="20"/>
                  </a:lnTo>
                  <a:lnTo>
                    <a:pt x="14" y="21"/>
                  </a:lnTo>
                  <a:lnTo>
                    <a:pt x="11" y="21"/>
                  </a:lnTo>
                  <a:lnTo>
                    <a:pt x="9" y="20"/>
                  </a:lnTo>
                  <a:lnTo>
                    <a:pt x="7" y="19"/>
                  </a:lnTo>
                  <a:lnTo>
                    <a:pt x="5" y="18"/>
                  </a:lnTo>
                  <a:lnTo>
                    <a:pt x="1" y="15"/>
                  </a:lnTo>
                  <a:lnTo>
                    <a:pt x="0" y="11"/>
                  </a:lnTo>
                  <a:lnTo>
                    <a:pt x="0" y="8"/>
                  </a:lnTo>
                  <a:lnTo>
                    <a:pt x="1" y="5"/>
                  </a:lnTo>
                  <a:lnTo>
                    <a:pt x="3" y="2"/>
                  </a:lnTo>
                  <a:lnTo>
                    <a:pt x="5" y="1"/>
                  </a:lnTo>
                  <a:lnTo>
                    <a:pt x="8" y="1"/>
                  </a:lnTo>
                  <a:lnTo>
                    <a:pt x="10" y="1"/>
                  </a:lnTo>
                  <a:lnTo>
                    <a:pt x="15" y="0"/>
                  </a:lnTo>
                  <a:lnTo>
                    <a:pt x="20" y="0"/>
                  </a:lnTo>
                  <a:lnTo>
                    <a:pt x="25" y="0"/>
                  </a:lnTo>
                  <a:lnTo>
                    <a:pt x="29" y="1"/>
                  </a:lnTo>
                  <a:lnTo>
                    <a:pt x="34" y="1"/>
                  </a:lnTo>
                  <a:lnTo>
                    <a:pt x="39" y="1"/>
                  </a:lnTo>
                  <a:lnTo>
                    <a:pt x="42" y="1"/>
                  </a:lnTo>
                  <a:lnTo>
                    <a:pt x="48" y="4"/>
                  </a:lnTo>
                  <a:lnTo>
                    <a:pt x="52" y="5"/>
                  </a:lnTo>
                  <a:lnTo>
                    <a:pt x="56" y="5"/>
                  </a:lnTo>
                  <a:lnTo>
                    <a:pt x="62" y="6"/>
                  </a:lnTo>
                  <a:lnTo>
                    <a:pt x="65" y="7"/>
                  </a:lnTo>
                  <a:lnTo>
                    <a:pt x="70" y="7"/>
                  </a:lnTo>
                  <a:lnTo>
                    <a:pt x="75" y="8"/>
                  </a:lnTo>
                  <a:lnTo>
                    <a:pt x="80" y="8"/>
                  </a:lnTo>
                  <a:lnTo>
                    <a:pt x="86" y="9"/>
                  </a:lnTo>
                  <a:lnTo>
                    <a:pt x="90" y="9"/>
                  </a:lnTo>
                  <a:lnTo>
                    <a:pt x="94" y="10"/>
                  </a:lnTo>
                  <a:lnTo>
                    <a:pt x="99" y="10"/>
                  </a:lnTo>
                  <a:lnTo>
                    <a:pt x="102" y="11"/>
                  </a:lnTo>
                  <a:lnTo>
                    <a:pt x="105" y="12"/>
                  </a:lnTo>
                  <a:lnTo>
                    <a:pt x="108" y="13"/>
                  </a:lnTo>
                  <a:lnTo>
                    <a:pt x="109" y="14"/>
                  </a:lnTo>
                  <a:lnTo>
                    <a:pt x="112" y="15"/>
                  </a:lnTo>
                  <a:lnTo>
                    <a:pt x="112" y="17"/>
                  </a:lnTo>
                  <a:lnTo>
                    <a:pt x="110" y="18"/>
                  </a:lnTo>
                  <a:lnTo>
                    <a:pt x="108" y="19"/>
                  </a:lnTo>
                  <a:lnTo>
                    <a:pt x="105" y="19"/>
                  </a:lnTo>
                  <a:lnTo>
                    <a:pt x="102" y="19"/>
                  </a:lnTo>
                  <a:lnTo>
                    <a:pt x="98" y="19"/>
                  </a:lnTo>
                  <a:lnTo>
                    <a:pt x="98" y="19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99" name="Freeform 175"/>
            <p:cNvSpPr>
              <a:spLocks/>
            </p:cNvSpPr>
            <p:nvPr/>
          </p:nvSpPr>
          <p:spPr bwMode="auto">
            <a:xfrm>
              <a:off x="5494" y="3305"/>
              <a:ext cx="114" cy="66"/>
            </a:xfrm>
            <a:custGeom>
              <a:avLst/>
              <a:gdLst/>
              <a:ahLst/>
              <a:cxnLst>
                <a:cxn ang="0">
                  <a:pos x="9" y="11"/>
                </a:cxn>
                <a:cxn ang="0">
                  <a:pos x="9" y="17"/>
                </a:cxn>
                <a:cxn ang="0">
                  <a:pos x="11" y="24"/>
                </a:cxn>
                <a:cxn ang="0">
                  <a:pos x="13" y="28"/>
                </a:cxn>
                <a:cxn ang="0">
                  <a:pos x="17" y="33"/>
                </a:cxn>
                <a:cxn ang="0">
                  <a:pos x="21" y="38"/>
                </a:cxn>
                <a:cxn ang="0">
                  <a:pos x="25" y="41"/>
                </a:cxn>
                <a:cxn ang="0">
                  <a:pos x="31" y="45"/>
                </a:cxn>
                <a:cxn ang="0">
                  <a:pos x="38" y="48"/>
                </a:cxn>
                <a:cxn ang="0">
                  <a:pos x="50" y="51"/>
                </a:cxn>
                <a:cxn ang="0">
                  <a:pos x="60" y="51"/>
                </a:cxn>
                <a:cxn ang="0">
                  <a:pos x="69" y="48"/>
                </a:cxn>
                <a:cxn ang="0">
                  <a:pos x="80" y="44"/>
                </a:cxn>
                <a:cxn ang="0">
                  <a:pos x="88" y="38"/>
                </a:cxn>
                <a:cxn ang="0">
                  <a:pos x="95" y="28"/>
                </a:cxn>
                <a:cxn ang="0">
                  <a:pos x="102" y="17"/>
                </a:cxn>
                <a:cxn ang="0">
                  <a:pos x="105" y="7"/>
                </a:cxn>
                <a:cxn ang="0">
                  <a:pos x="109" y="5"/>
                </a:cxn>
                <a:cxn ang="0">
                  <a:pos x="114" y="6"/>
                </a:cxn>
                <a:cxn ang="0">
                  <a:pos x="111" y="17"/>
                </a:cxn>
                <a:cxn ang="0">
                  <a:pos x="104" y="29"/>
                </a:cxn>
                <a:cxn ang="0">
                  <a:pos x="99" y="41"/>
                </a:cxn>
                <a:cxn ang="0">
                  <a:pos x="91" y="51"/>
                </a:cxn>
                <a:cxn ang="0">
                  <a:pos x="81" y="58"/>
                </a:cxn>
                <a:cxn ang="0">
                  <a:pos x="71" y="64"/>
                </a:cxn>
                <a:cxn ang="0">
                  <a:pos x="55" y="66"/>
                </a:cxn>
                <a:cxn ang="0">
                  <a:pos x="36" y="64"/>
                </a:cxn>
                <a:cxn ang="0">
                  <a:pos x="21" y="60"/>
                </a:cxn>
                <a:cxn ang="0">
                  <a:pos x="14" y="56"/>
                </a:cxn>
                <a:cxn ang="0">
                  <a:pos x="9" y="49"/>
                </a:cxn>
                <a:cxn ang="0">
                  <a:pos x="6" y="43"/>
                </a:cxn>
                <a:cxn ang="0">
                  <a:pos x="4" y="34"/>
                </a:cxn>
                <a:cxn ang="0">
                  <a:pos x="1" y="27"/>
                </a:cxn>
                <a:cxn ang="0">
                  <a:pos x="0" y="17"/>
                </a:cxn>
                <a:cxn ang="0">
                  <a:pos x="0" y="8"/>
                </a:cxn>
                <a:cxn ang="0">
                  <a:pos x="0" y="2"/>
                </a:cxn>
                <a:cxn ang="0">
                  <a:pos x="4" y="0"/>
                </a:cxn>
                <a:cxn ang="0">
                  <a:pos x="6" y="0"/>
                </a:cxn>
                <a:cxn ang="0">
                  <a:pos x="8" y="5"/>
                </a:cxn>
                <a:cxn ang="0">
                  <a:pos x="9" y="8"/>
                </a:cxn>
              </a:cxnLst>
              <a:rect l="0" t="0" r="r" b="b"/>
              <a:pathLst>
                <a:path w="114" h="66">
                  <a:moveTo>
                    <a:pt x="9" y="8"/>
                  </a:moveTo>
                  <a:lnTo>
                    <a:pt x="9" y="11"/>
                  </a:lnTo>
                  <a:lnTo>
                    <a:pt x="9" y="15"/>
                  </a:lnTo>
                  <a:lnTo>
                    <a:pt x="9" y="17"/>
                  </a:lnTo>
                  <a:lnTo>
                    <a:pt x="10" y="20"/>
                  </a:lnTo>
                  <a:lnTo>
                    <a:pt x="11" y="24"/>
                  </a:lnTo>
                  <a:lnTo>
                    <a:pt x="12" y="26"/>
                  </a:lnTo>
                  <a:lnTo>
                    <a:pt x="13" y="28"/>
                  </a:lnTo>
                  <a:lnTo>
                    <a:pt x="15" y="31"/>
                  </a:lnTo>
                  <a:lnTo>
                    <a:pt x="17" y="33"/>
                  </a:lnTo>
                  <a:lnTo>
                    <a:pt x="18" y="35"/>
                  </a:lnTo>
                  <a:lnTo>
                    <a:pt x="21" y="38"/>
                  </a:lnTo>
                  <a:lnTo>
                    <a:pt x="23" y="40"/>
                  </a:lnTo>
                  <a:lnTo>
                    <a:pt x="25" y="41"/>
                  </a:lnTo>
                  <a:lnTo>
                    <a:pt x="27" y="43"/>
                  </a:lnTo>
                  <a:lnTo>
                    <a:pt x="31" y="45"/>
                  </a:lnTo>
                  <a:lnTo>
                    <a:pt x="34" y="46"/>
                  </a:lnTo>
                  <a:lnTo>
                    <a:pt x="38" y="48"/>
                  </a:lnTo>
                  <a:lnTo>
                    <a:pt x="44" y="49"/>
                  </a:lnTo>
                  <a:lnTo>
                    <a:pt x="50" y="51"/>
                  </a:lnTo>
                  <a:lnTo>
                    <a:pt x="55" y="52"/>
                  </a:lnTo>
                  <a:lnTo>
                    <a:pt x="60" y="51"/>
                  </a:lnTo>
                  <a:lnTo>
                    <a:pt x="65" y="49"/>
                  </a:lnTo>
                  <a:lnTo>
                    <a:pt x="69" y="48"/>
                  </a:lnTo>
                  <a:lnTo>
                    <a:pt x="76" y="47"/>
                  </a:lnTo>
                  <a:lnTo>
                    <a:pt x="80" y="44"/>
                  </a:lnTo>
                  <a:lnTo>
                    <a:pt x="85" y="41"/>
                  </a:lnTo>
                  <a:lnTo>
                    <a:pt x="88" y="38"/>
                  </a:lnTo>
                  <a:lnTo>
                    <a:pt x="92" y="33"/>
                  </a:lnTo>
                  <a:lnTo>
                    <a:pt x="95" y="28"/>
                  </a:lnTo>
                  <a:lnTo>
                    <a:pt x="99" y="24"/>
                  </a:lnTo>
                  <a:lnTo>
                    <a:pt x="102" y="17"/>
                  </a:lnTo>
                  <a:lnTo>
                    <a:pt x="104" y="9"/>
                  </a:lnTo>
                  <a:lnTo>
                    <a:pt x="105" y="7"/>
                  </a:lnTo>
                  <a:lnTo>
                    <a:pt x="107" y="6"/>
                  </a:lnTo>
                  <a:lnTo>
                    <a:pt x="109" y="5"/>
                  </a:lnTo>
                  <a:lnTo>
                    <a:pt x="112" y="5"/>
                  </a:lnTo>
                  <a:lnTo>
                    <a:pt x="114" y="6"/>
                  </a:lnTo>
                  <a:lnTo>
                    <a:pt x="113" y="9"/>
                  </a:lnTo>
                  <a:lnTo>
                    <a:pt x="111" y="17"/>
                  </a:lnTo>
                  <a:lnTo>
                    <a:pt x="107" y="24"/>
                  </a:lnTo>
                  <a:lnTo>
                    <a:pt x="104" y="29"/>
                  </a:lnTo>
                  <a:lnTo>
                    <a:pt x="102" y="35"/>
                  </a:lnTo>
                  <a:lnTo>
                    <a:pt x="99" y="41"/>
                  </a:lnTo>
                  <a:lnTo>
                    <a:pt x="95" y="46"/>
                  </a:lnTo>
                  <a:lnTo>
                    <a:pt x="91" y="51"/>
                  </a:lnTo>
                  <a:lnTo>
                    <a:pt x="87" y="55"/>
                  </a:lnTo>
                  <a:lnTo>
                    <a:pt x="81" y="58"/>
                  </a:lnTo>
                  <a:lnTo>
                    <a:pt x="77" y="61"/>
                  </a:lnTo>
                  <a:lnTo>
                    <a:pt x="71" y="64"/>
                  </a:lnTo>
                  <a:lnTo>
                    <a:pt x="64" y="65"/>
                  </a:lnTo>
                  <a:lnTo>
                    <a:pt x="55" y="66"/>
                  </a:lnTo>
                  <a:lnTo>
                    <a:pt x="47" y="66"/>
                  </a:lnTo>
                  <a:lnTo>
                    <a:pt x="36" y="64"/>
                  </a:lnTo>
                  <a:lnTo>
                    <a:pt x="25" y="62"/>
                  </a:lnTo>
                  <a:lnTo>
                    <a:pt x="21" y="60"/>
                  </a:lnTo>
                  <a:lnTo>
                    <a:pt x="18" y="58"/>
                  </a:lnTo>
                  <a:lnTo>
                    <a:pt x="14" y="56"/>
                  </a:lnTo>
                  <a:lnTo>
                    <a:pt x="12" y="53"/>
                  </a:lnTo>
                  <a:lnTo>
                    <a:pt x="9" y="49"/>
                  </a:lnTo>
                  <a:lnTo>
                    <a:pt x="7" y="46"/>
                  </a:lnTo>
                  <a:lnTo>
                    <a:pt x="6" y="43"/>
                  </a:lnTo>
                  <a:lnTo>
                    <a:pt x="5" y="39"/>
                  </a:lnTo>
                  <a:lnTo>
                    <a:pt x="4" y="34"/>
                  </a:lnTo>
                  <a:lnTo>
                    <a:pt x="2" y="31"/>
                  </a:lnTo>
                  <a:lnTo>
                    <a:pt x="1" y="27"/>
                  </a:lnTo>
                  <a:lnTo>
                    <a:pt x="0" y="22"/>
                  </a:lnTo>
                  <a:lnTo>
                    <a:pt x="0" y="17"/>
                  </a:lnTo>
                  <a:lnTo>
                    <a:pt x="0" y="14"/>
                  </a:lnTo>
                  <a:lnTo>
                    <a:pt x="0" y="8"/>
                  </a:lnTo>
                  <a:lnTo>
                    <a:pt x="0" y="5"/>
                  </a:lnTo>
                  <a:lnTo>
                    <a:pt x="0" y="2"/>
                  </a:lnTo>
                  <a:lnTo>
                    <a:pt x="1" y="0"/>
                  </a:lnTo>
                  <a:lnTo>
                    <a:pt x="4" y="0"/>
                  </a:lnTo>
                  <a:lnTo>
                    <a:pt x="5" y="0"/>
                  </a:lnTo>
                  <a:lnTo>
                    <a:pt x="6" y="0"/>
                  </a:lnTo>
                  <a:lnTo>
                    <a:pt x="7" y="3"/>
                  </a:lnTo>
                  <a:lnTo>
                    <a:pt x="8" y="5"/>
                  </a:lnTo>
                  <a:lnTo>
                    <a:pt x="9" y="8"/>
                  </a:lnTo>
                  <a:lnTo>
                    <a:pt x="9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0" name="Freeform 176"/>
            <p:cNvSpPr>
              <a:spLocks/>
            </p:cNvSpPr>
            <p:nvPr/>
          </p:nvSpPr>
          <p:spPr bwMode="auto">
            <a:xfrm>
              <a:off x="5609" y="3833"/>
              <a:ext cx="70" cy="38"/>
            </a:xfrm>
            <a:custGeom>
              <a:avLst/>
              <a:gdLst/>
              <a:ahLst/>
              <a:cxnLst>
                <a:cxn ang="0">
                  <a:pos x="3" y="0"/>
                </a:cxn>
                <a:cxn ang="0">
                  <a:pos x="5" y="0"/>
                </a:cxn>
                <a:cxn ang="0">
                  <a:pos x="10" y="1"/>
                </a:cxn>
                <a:cxn ang="0">
                  <a:pos x="13" y="3"/>
                </a:cxn>
                <a:cxn ang="0">
                  <a:pos x="17" y="5"/>
                </a:cxn>
                <a:cxn ang="0">
                  <a:pos x="22" y="6"/>
                </a:cxn>
                <a:cxn ang="0">
                  <a:pos x="27" y="8"/>
                </a:cxn>
                <a:cxn ang="0">
                  <a:pos x="31" y="10"/>
                </a:cxn>
                <a:cxn ang="0">
                  <a:pos x="36" y="13"/>
                </a:cxn>
                <a:cxn ang="0">
                  <a:pos x="41" y="15"/>
                </a:cxn>
                <a:cxn ang="0">
                  <a:pos x="45" y="17"/>
                </a:cxn>
                <a:cxn ang="0">
                  <a:pos x="50" y="18"/>
                </a:cxn>
                <a:cxn ang="0">
                  <a:pos x="54" y="20"/>
                </a:cxn>
                <a:cxn ang="0">
                  <a:pos x="57" y="22"/>
                </a:cxn>
                <a:cxn ang="0">
                  <a:pos x="61" y="23"/>
                </a:cxn>
                <a:cxn ang="0">
                  <a:pos x="64" y="26"/>
                </a:cxn>
                <a:cxn ang="0">
                  <a:pos x="67" y="27"/>
                </a:cxn>
                <a:cxn ang="0">
                  <a:pos x="68" y="29"/>
                </a:cxn>
                <a:cxn ang="0">
                  <a:pos x="70" y="31"/>
                </a:cxn>
                <a:cxn ang="0">
                  <a:pos x="70" y="33"/>
                </a:cxn>
                <a:cxn ang="0">
                  <a:pos x="68" y="35"/>
                </a:cxn>
                <a:cxn ang="0">
                  <a:pos x="66" y="38"/>
                </a:cxn>
                <a:cxn ang="0">
                  <a:pos x="64" y="38"/>
                </a:cxn>
                <a:cxn ang="0">
                  <a:pos x="60" y="38"/>
                </a:cxn>
                <a:cxn ang="0">
                  <a:pos x="58" y="38"/>
                </a:cxn>
                <a:cxn ang="0">
                  <a:pos x="55" y="35"/>
                </a:cxn>
                <a:cxn ang="0">
                  <a:pos x="53" y="34"/>
                </a:cxn>
                <a:cxn ang="0">
                  <a:pos x="50" y="32"/>
                </a:cxn>
                <a:cxn ang="0">
                  <a:pos x="47" y="31"/>
                </a:cxn>
                <a:cxn ang="0">
                  <a:pos x="43" y="29"/>
                </a:cxn>
                <a:cxn ang="0">
                  <a:pos x="40" y="27"/>
                </a:cxn>
                <a:cxn ang="0">
                  <a:pos x="36" y="25"/>
                </a:cxn>
                <a:cxn ang="0">
                  <a:pos x="32" y="23"/>
                </a:cxn>
                <a:cxn ang="0">
                  <a:pos x="29" y="20"/>
                </a:cxn>
                <a:cxn ang="0">
                  <a:pos x="25" y="18"/>
                </a:cxn>
                <a:cxn ang="0">
                  <a:pos x="22" y="16"/>
                </a:cxn>
                <a:cxn ang="0">
                  <a:pos x="18" y="15"/>
                </a:cxn>
                <a:cxn ang="0">
                  <a:pos x="14" y="12"/>
                </a:cxn>
                <a:cxn ang="0">
                  <a:pos x="11" y="10"/>
                </a:cxn>
                <a:cxn ang="0">
                  <a:pos x="7" y="8"/>
                </a:cxn>
                <a:cxn ang="0">
                  <a:pos x="5" y="8"/>
                </a:cxn>
                <a:cxn ang="0">
                  <a:pos x="2" y="6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3" y="0"/>
                </a:cxn>
              </a:cxnLst>
              <a:rect l="0" t="0" r="r" b="b"/>
              <a:pathLst>
                <a:path w="70" h="38">
                  <a:moveTo>
                    <a:pt x="3" y="0"/>
                  </a:moveTo>
                  <a:lnTo>
                    <a:pt x="5" y="0"/>
                  </a:lnTo>
                  <a:lnTo>
                    <a:pt x="10" y="1"/>
                  </a:lnTo>
                  <a:lnTo>
                    <a:pt x="13" y="3"/>
                  </a:lnTo>
                  <a:lnTo>
                    <a:pt x="17" y="5"/>
                  </a:lnTo>
                  <a:lnTo>
                    <a:pt x="22" y="6"/>
                  </a:lnTo>
                  <a:lnTo>
                    <a:pt x="27" y="8"/>
                  </a:lnTo>
                  <a:lnTo>
                    <a:pt x="31" y="10"/>
                  </a:lnTo>
                  <a:lnTo>
                    <a:pt x="36" y="13"/>
                  </a:lnTo>
                  <a:lnTo>
                    <a:pt x="41" y="15"/>
                  </a:lnTo>
                  <a:lnTo>
                    <a:pt x="45" y="17"/>
                  </a:lnTo>
                  <a:lnTo>
                    <a:pt x="50" y="18"/>
                  </a:lnTo>
                  <a:lnTo>
                    <a:pt x="54" y="20"/>
                  </a:lnTo>
                  <a:lnTo>
                    <a:pt x="57" y="22"/>
                  </a:lnTo>
                  <a:lnTo>
                    <a:pt x="61" y="23"/>
                  </a:lnTo>
                  <a:lnTo>
                    <a:pt x="64" y="26"/>
                  </a:lnTo>
                  <a:lnTo>
                    <a:pt x="67" y="27"/>
                  </a:lnTo>
                  <a:lnTo>
                    <a:pt x="68" y="29"/>
                  </a:lnTo>
                  <a:lnTo>
                    <a:pt x="70" y="31"/>
                  </a:lnTo>
                  <a:lnTo>
                    <a:pt x="70" y="33"/>
                  </a:lnTo>
                  <a:lnTo>
                    <a:pt x="68" y="35"/>
                  </a:lnTo>
                  <a:lnTo>
                    <a:pt x="66" y="38"/>
                  </a:lnTo>
                  <a:lnTo>
                    <a:pt x="64" y="38"/>
                  </a:lnTo>
                  <a:lnTo>
                    <a:pt x="60" y="38"/>
                  </a:lnTo>
                  <a:lnTo>
                    <a:pt x="58" y="38"/>
                  </a:lnTo>
                  <a:lnTo>
                    <a:pt x="55" y="35"/>
                  </a:lnTo>
                  <a:lnTo>
                    <a:pt x="53" y="34"/>
                  </a:lnTo>
                  <a:lnTo>
                    <a:pt x="50" y="32"/>
                  </a:lnTo>
                  <a:lnTo>
                    <a:pt x="47" y="31"/>
                  </a:lnTo>
                  <a:lnTo>
                    <a:pt x="43" y="29"/>
                  </a:lnTo>
                  <a:lnTo>
                    <a:pt x="40" y="27"/>
                  </a:lnTo>
                  <a:lnTo>
                    <a:pt x="36" y="25"/>
                  </a:lnTo>
                  <a:lnTo>
                    <a:pt x="32" y="23"/>
                  </a:lnTo>
                  <a:lnTo>
                    <a:pt x="29" y="20"/>
                  </a:lnTo>
                  <a:lnTo>
                    <a:pt x="25" y="18"/>
                  </a:lnTo>
                  <a:lnTo>
                    <a:pt x="22" y="16"/>
                  </a:lnTo>
                  <a:lnTo>
                    <a:pt x="18" y="15"/>
                  </a:lnTo>
                  <a:lnTo>
                    <a:pt x="14" y="12"/>
                  </a:lnTo>
                  <a:lnTo>
                    <a:pt x="11" y="10"/>
                  </a:lnTo>
                  <a:lnTo>
                    <a:pt x="7" y="8"/>
                  </a:lnTo>
                  <a:lnTo>
                    <a:pt x="5" y="8"/>
                  </a:lnTo>
                  <a:lnTo>
                    <a:pt x="2" y="6"/>
                  </a:lnTo>
                  <a:lnTo>
                    <a:pt x="0" y="2"/>
                  </a:lnTo>
                  <a:lnTo>
                    <a:pt x="1" y="0"/>
                  </a:lnTo>
                  <a:lnTo>
                    <a:pt x="3" y="0"/>
                  </a:lnTo>
                  <a:lnTo>
                    <a:pt x="3" y="0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01" name="Freeform 177"/>
            <p:cNvSpPr>
              <a:spLocks/>
            </p:cNvSpPr>
            <p:nvPr/>
          </p:nvSpPr>
          <p:spPr bwMode="auto">
            <a:xfrm>
              <a:off x="5526" y="3455"/>
              <a:ext cx="13" cy="33"/>
            </a:xfrm>
            <a:custGeom>
              <a:avLst/>
              <a:gdLst/>
              <a:ahLst/>
              <a:cxnLst>
                <a:cxn ang="0">
                  <a:pos x="13" y="8"/>
                </a:cxn>
                <a:cxn ang="0">
                  <a:pos x="9" y="26"/>
                </a:cxn>
                <a:cxn ang="0">
                  <a:pos x="9" y="29"/>
                </a:cxn>
                <a:cxn ang="0">
                  <a:pos x="8" y="31"/>
                </a:cxn>
                <a:cxn ang="0">
                  <a:pos x="6" y="31"/>
                </a:cxn>
                <a:cxn ang="0">
                  <a:pos x="5" y="33"/>
                </a:cxn>
                <a:cxn ang="0">
                  <a:pos x="3" y="31"/>
                </a:cxn>
                <a:cxn ang="0">
                  <a:pos x="2" y="30"/>
                </a:cxn>
                <a:cxn ang="0">
                  <a:pos x="1" y="28"/>
                </a:cxn>
                <a:cxn ang="0">
                  <a:pos x="1" y="25"/>
                </a:cxn>
                <a:cxn ang="0">
                  <a:pos x="0" y="4"/>
                </a:cxn>
                <a:cxn ang="0">
                  <a:pos x="0" y="2"/>
                </a:cxn>
                <a:cxn ang="0">
                  <a:pos x="1" y="0"/>
                </a:cxn>
                <a:cxn ang="0">
                  <a:pos x="3" y="0"/>
                </a:cxn>
                <a:cxn ang="0">
                  <a:pos x="6" y="0"/>
                </a:cxn>
                <a:cxn ang="0">
                  <a:pos x="8" y="1"/>
                </a:cxn>
                <a:cxn ang="0">
                  <a:pos x="10" y="3"/>
                </a:cxn>
                <a:cxn ang="0">
                  <a:pos x="12" y="4"/>
                </a:cxn>
                <a:cxn ang="0">
                  <a:pos x="13" y="8"/>
                </a:cxn>
                <a:cxn ang="0">
                  <a:pos x="13" y="8"/>
                </a:cxn>
              </a:cxnLst>
              <a:rect l="0" t="0" r="r" b="b"/>
              <a:pathLst>
                <a:path w="13" h="33">
                  <a:moveTo>
                    <a:pt x="13" y="8"/>
                  </a:moveTo>
                  <a:lnTo>
                    <a:pt x="9" y="26"/>
                  </a:lnTo>
                  <a:lnTo>
                    <a:pt x="9" y="29"/>
                  </a:lnTo>
                  <a:lnTo>
                    <a:pt x="8" y="31"/>
                  </a:lnTo>
                  <a:lnTo>
                    <a:pt x="6" y="31"/>
                  </a:lnTo>
                  <a:lnTo>
                    <a:pt x="5" y="33"/>
                  </a:lnTo>
                  <a:lnTo>
                    <a:pt x="3" y="31"/>
                  </a:lnTo>
                  <a:lnTo>
                    <a:pt x="2" y="30"/>
                  </a:lnTo>
                  <a:lnTo>
                    <a:pt x="1" y="28"/>
                  </a:lnTo>
                  <a:lnTo>
                    <a:pt x="1" y="25"/>
                  </a:lnTo>
                  <a:lnTo>
                    <a:pt x="0" y="4"/>
                  </a:lnTo>
                  <a:lnTo>
                    <a:pt x="0" y="2"/>
                  </a:lnTo>
                  <a:lnTo>
                    <a:pt x="1" y="0"/>
                  </a:lnTo>
                  <a:lnTo>
                    <a:pt x="3" y="0"/>
                  </a:lnTo>
                  <a:lnTo>
                    <a:pt x="6" y="0"/>
                  </a:lnTo>
                  <a:lnTo>
                    <a:pt x="8" y="1"/>
                  </a:lnTo>
                  <a:lnTo>
                    <a:pt x="10" y="3"/>
                  </a:lnTo>
                  <a:lnTo>
                    <a:pt x="12" y="4"/>
                  </a:lnTo>
                  <a:lnTo>
                    <a:pt x="13" y="8"/>
                  </a:lnTo>
                  <a:lnTo>
                    <a:pt x="13" y="8"/>
                  </a:lnTo>
                  <a:close/>
                </a:path>
              </a:pathLst>
            </a:custGeom>
            <a:solidFill>
              <a:srgbClr val="000000"/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4000"/>
                            </p:stCondLst>
                            <p:childTnLst>
                              <p:par>
                                <p:cTn id="3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 animBg="1"/>
      <p:bldP spid="26" grpId="0"/>
      <p:bldP spid="8" grpId="0" animBg="1"/>
      <p:bldP spid="9" grpId="1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ovéPole 10"/>
          <p:cNvSpPr txBox="1"/>
          <p:nvPr/>
        </p:nvSpPr>
        <p:spPr>
          <a:xfrm>
            <a:off x="431800" y="2915741"/>
            <a:ext cx="8280920" cy="10082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Nakonec jsme ven nešli</a:t>
            </a:r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, protože</a:t>
            </a:r>
          </a:p>
          <a:p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začalo pršet.</a:t>
            </a:r>
            <a:endParaRPr lang="cs-CZ" sz="3200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31800" y="4283893"/>
            <a:ext cx="9072563" cy="1259946"/>
          </a:xfrm>
          <a:solidFill>
            <a:srgbClr val="6B3305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Před spojkami </a:t>
            </a:r>
            <a:r>
              <a:rPr lang="cs-CZ" dirty="0" smtClean="0">
                <a:solidFill>
                  <a:schemeClr val="bg1">
                    <a:lumMod val="95000"/>
                  </a:schemeClr>
                </a:solidFill>
                <a:latin typeface="Arial Black" pitchFamily="34" charset="0"/>
              </a:rPr>
              <a:t>a, i, ani, nebo 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>se často čárka nepíše.</a:t>
            </a: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359792" y="323453"/>
            <a:ext cx="9361040" cy="1259946"/>
          </a:xfrm>
          <a:prstGeom prst="rect">
            <a:avLst/>
          </a:prstGeom>
          <a:solidFill>
            <a:srgbClr val="6B3305"/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vert="horz" lIns="100772" tIns="50387" rIns="100772" bIns="50387" rtlCol="0" anchor="ctr">
            <a:normAutofit fontScale="90000"/>
          </a:bodyPr>
          <a:lstStyle/>
          <a:p>
            <a:pPr marL="0" marR="0" lvl="0" indent="0" algn="ctr" defTabSz="1007734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900" b="0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Arial Black" pitchFamily="34" charset="0"/>
                <a:ea typeface="+mj-ea"/>
                <a:cs typeface="+mj-cs"/>
              </a:rPr>
              <a:t>Před spojkami píšeme čárky.</a:t>
            </a:r>
            <a:endParaRPr kumimoji="0" lang="cs-CZ" sz="4900" b="0" i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Arial Black" pitchFamily="34" charset="0"/>
              <a:ea typeface="+mj-ea"/>
              <a:cs typeface="+mj-cs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31800" y="1763613"/>
            <a:ext cx="8280920" cy="10082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Půjdu si s tebou hrát</a:t>
            </a:r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, když</a:t>
            </a:r>
            <a:r>
              <a:rPr lang="cs-CZ" sz="3200" dirty="0" smtClean="0">
                <a:solidFill>
                  <a:schemeClr val="accent6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</a:t>
            </a:r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vezmeš svůj míč.</a:t>
            </a:r>
            <a:endParaRPr lang="cs-CZ" sz="3200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2053" name="Picture 5" descr="C:\Documents and Settings\Alena T\Local Settings\Temporary Internet Files\Content.IE5\BEOPWMS8\MC90044055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flipH="1">
            <a:off x="8280672" y="1619596"/>
            <a:ext cx="1486106" cy="233241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2" name="TextovéPole 11"/>
          <p:cNvSpPr txBox="1"/>
          <p:nvPr/>
        </p:nvSpPr>
        <p:spPr>
          <a:xfrm>
            <a:off x="431800" y="5724053"/>
            <a:ext cx="8280920" cy="1008225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Novou hru budu hrát </a:t>
            </a:r>
          </a:p>
          <a:p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 maminkou </a:t>
            </a:r>
            <a:r>
              <a:rPr lang="cs-CZ" sz="32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nebo</a:t>
            </a:r>
            <a:r>
              <a:rPr lang="cs-CZ" sz="3200" dirty="0" smtClean="0">
                <a:solidFill>
                  <a:schemeClr val="bg1">
                    <a:lumMod val="8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 s tatínkem.</a:t>
            </a:r>
            <a:endParaRPr lang="cs-CZ" sz="3200" dirty="0">
              <a:solidFill>
                <a:schemeClr val="bg1">
                  <a:lumMod val="85000"/>
                </a:schemeClr>
              </a:solidFill>
              <a:latin typeface="Arial Black" pitchFamily="34" charset="0"/>
            </a:endParaRPr>
          </a:p>
        </p:txBody>
      </p:sp>
      <p:pic>
        <p:nvPicPr>
          <p:cNvPr id="4099" name="Picture 3" descr="C:\Documents and Settings\Alena T\Local Settings\Temporary Internet Files\Content.IE5\BEOPWMS8\MP900401054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704608" y="5666447"/>
            <a:ext cx="2173268" cy="1738614"/>
          </a:xfrm>
          <a:prstGeom prst="rect">
            <a:avLst/>
          </a:prstGeom>
          <a:ln w="19050">
            <a:solidFill>
              <a:srgbClr val="00206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4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2" grpId="0" animBg="1"/>
      <p:bldP spid="4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rgbClr val="6B3305"/>
          </a:solidFill>
          <a:ln w="28575">
            <a:solidFill>
              <a:schemeClr val="bg1">
                <a:lumMod val="85000"/>
              </a:schemeClr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Pojmenuj ptáky, potom postupně odkryj spojky pod obrázky a vytvoř s nimi větu: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791840" y="2555701"/>
            <a:ext cx="1368152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ale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655936" y="4139877"/>
            <a:ext cx="1944216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i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935856" y="6156101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že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608264" y="5868069"/>
            <a:ext cx="144016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aby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248224" y="3131765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nebo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7560592" y="5652045"/>
            <a:ext cx="1152128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než</a:t>
            </a:r>
            <a:endParaRPr lang="cs-CZ" sz="3600" b="1" dirty="0">
              <a:solidFill>
                <a:srgbClr val="FFC00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7272560" y="2483693"/>
            <a:ext cx="1800200" cy="60753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jestliže</a:t>
            </a:r>
            <a:endParaRPr lang="cs-CZ" sz="3600" b="1" dirty="0">
              <a:solidFill>
                <a:srgbClr val="FFC000"/>
              </a:solidFill>
            </a:endParaRPr>
          </a:p>
        </p:txBody>
      </p:sp>
      <p:pic>
        <p:nvPicPr>
          <p:cNvPr id="1029" name="Picture 5" descr="C:\Documents and Settings\Alena T\Local Settings\Temporary Internet Files\Content.IE5\01G1XPGU\MP90042248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31800" y="5652045"/>
            <a:ext cx="2592288" cy="1727517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0" name="Picture 6" descr="C:\Documents and Settings\Alena T\Local Settings\Temporary Internet Files\Content.IE5\EQZNP7W4\MP900401080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00552" y="1907629"/>
            <a:ext cx="2593301" cy="1728192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1" name="Picture 7" descr="C:\Documents and Settings\Alena T\Local Settings\Temporary Internet Files\Content.IE5\BEOPWMS8\MP900438589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1583928" y="3851845"/>
            <a:ext cx="2119662" cy="1411089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33" name="Picture 9" descr="C:\Documents and Settings\Alena T\Local Settings\Temporary Internet Files\Content.IE5\01G1XPGU\MP90044871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32200" y="2267669"/>
            <a:ext cx="2688465" cy="1872208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2" name="Picture 18" descr="C:\Documents and Settings\Alena T\Local Settings\Temporary Internet Files\Content.IE5\EQZNP7W4\MP90017853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464248" y="4571925"/>
            <a:ext cx="1757494" cy="2649488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3" name="Picture 19" descr="C:\Documents and Settings\Alena T\Local Settings\Temporary Internet Files\Content.IE5\SDLE6Y7K\MP900227813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 flipH="1">
            <a:off x="7344568" y="4355901"/>
            <a:ext cx="1692545" cy="2577480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1044" name="Picture 20" descr="C:\Documents and Settings\Alena T\Local Settings\Temporary Internet Files\Content.IE5\EQZNP7W4\MP900448377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 flipH="1">
            <a:off x="503808" y="1835621"/>
            <a:ext cx="1743941" cy="1847593"/>
          </a:xfrm>
          <a:prstGeom prst="rect">
            <a:avLst/>
          </a:prstGeom>
          <a:ln w="19050">
            <a:solidFill>
              <a:srgbClr val="FFC000"/>
            </a:solidFill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3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3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3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3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3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3000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3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3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3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3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3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3000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0-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3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3000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2999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6B33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/>
            </a:r>
            <a:b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sz="3100" dirty="0" smtClean="0">
                <a:solidFill>
                  <a:srgbClr val="FFC000"/>
                </a:solidFill>
                <a:latin typeface="Arial Black" pitchFamily="34" charset="0"/>
              </a:rPr>
              <a:t>Proskákej labyrintem po spojkách – vždy skoč na nejbližší spojku                                                          </a:t>
            </a:r>
            <a:r>
              <a:rPr lang="cs-CZ" sz="2000" dirty="0" smtClean="0">
                <a:solidFill>
                  <a:srgbClr val="FFC000"/>
                </a:solidFill>
                <a:latin typeface="Arial Black" pitchFamily="34" charset="0"/>
              </a:rPr>
              <a:t>(začni u spojky A pod žábou):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/>
            </a:r>
            <a:b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</a:b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223888" y="3707829"/>
            <a:ext cx="648072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040312" y="6780359"/>
            <a:ext cx="3384129" cy="779316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protože…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12520" y="5364013"/>
            <a:ext cx="2664296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zelená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880072" y="3563813"/>
            <a:ext cx="432048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i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5688384" y="2339677"/>
            <a:ext cx="1440160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aby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1871960" y="5796061"/>
            <a:ext cx="1296144" cy="779316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ani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2664048" y="6780359"/>
            <a:ext cx="1800200" cy="779316"/>
          </a:xfrm>
          <a:prstGeom prst="rect">
            <a:avLst/>
          </a:prstGeom>
          <a:noFill/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když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60592" y="1979637"/>
            <a:ext cx="2232248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skáče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1800" y="6780359"/>
            <a:ext cx="1584176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Teď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600152" y="5147989"/>
            <a:ext cx="2927176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jestliže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816176" y="2555701"/>
            <a:ext cx="1118592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že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5616376" y="3995861"/>
            <a:ext cx="1872208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nebo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3" name="Picture 5" descr="C:\Documents and Settings\Alena T\Local Settings\Temporary Internet Files\Content.IE5\SDLE6Y7K\MP9004230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3808" y="1691605"/>
            <a:ext cx="2663120" cy="1774720"/>
          </a:xfrm>
          <a:prstGeom prst="rect">
            <a:avLst/>
          </a:prstGeom>
          <a:ln w="127000" cap="rnd">
            <a:solidFill>
              <a:srgbClr val="FFC000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3" name="TextovéPole 32"/>
          <p:cNvSpPr txBox="1"/>
          <p:nvPr/>
        </p:nvSpPr>
        <p:spPr>
          <a:xfrm>
            <a:off x="3528144" y="3779837"/>
            <a:ext cx="1872208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naše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848624" y="3203773"/>
            <a:ext cx="2016224" cy="1466299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Žába.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63848" y="4715941"/>
            <a:ext cx="1800200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tady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38" name="Přímá spojovací šipka 37"/>
          <p:cNvCxnSpPr/>
          <p:nvPr/>
        </p:nvCxnSpPr>
        <p:spPr>
          <a:xfrm flipV="1">
            <a:off x="2087984" y="3995861"/>
            <a:ext cx="576064" cy="72008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šipka 39"/>
          <p:cNvCxnSpPr/>
          <p:nvPr/>
        </p:nvCxnSpPr>
        <p:spPr>
          <a:xfrm flipV="1">
            <a:off x="3312120" y="3059757"/>
            <a:ext cx="360040" cy="360040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šipka 41"/>
          <p:cNvCxnSpPr/>
          <p:nvPr/>
        </p:nvCxnSpPr>
        <p:spPr>
          <a:xfrm flipV="1">
            <a:off x="5040312" y="2843733"/>
            <a:ext cx="504056" cy="144016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ovací šipka 44"/>
          <p:cNvCxnSpPr/>
          <p:nvPr/>
        </p:nvCxnSpPr>
        <p:spPr>
          <a:xfrm>
            <a:off x="6696496" y="3275781"/>
            <a:ext cx="0" cy="504056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ovací šipka 46"/>
          <p:cNvCxnSpPr/>
          <p:nvPr/>
        </p:nvCxnSpPr>
        <p:spPr>
          <a:xfrm flipH="1">
            <a:off x="4968304" y="4859957"/>
            <a:ext cx="1440160" cy="288032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šipka 48"/>
          <p:cNvCxnSpPr/>
          <p:nvPr/>
        </p:nvCxnSpPr>
        <p:spPr>
          <a:xfrm flipH="1">
            <a:off x="3096096" y="5436021"/>
            <a:ext cx="360040" cy="216024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ovací šipka 50"/>
          <p:cNvCxnSpPr/>
          <p:nvPr/>
        </p:nvCxnSpPr>
        <p:spPr>
          <a:xfrm>
            <a:off x="3312120" y="6300117"/>
            <a:ext cx="504056" cy="360040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šipka 52"/>
          <p:cNvCxnSpPr/>
          <p:nvPr/>
        </p:nvCxnSpPr>
        <p:spPr>
          <a:xfrm>
            <a:off x="4608264" y="7236221"/>
            <a:ext cx="360040" cy="0"/>
          </a:xfrm>
          <a:prstGeom prst="straightConnector1">
            <a:avLst/>
          </a:prstGeom>
          <a:ln w="57150">
            <a:solidFill>
              <a:schemeClr val="accent6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4" name="Picture 6" descr="C:\Documents and Settings\Alena T\Local Settings\Temporary Internet Files\Content.IE5\SDLE6Y7K\MC9003354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36656" y="6098464"/>
            <a:ext cx="1815084" cy="14612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7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2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2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4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2000"/>
                            </p:stCondLst>
                            <p:childTnLst>
                              <p:par>
                                <p:cTn id="4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solidFill>
            <a:srgbClr val="6B3305"/>
          </a:solidFill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  <a:t/>
            </a:r>
            <a:br>
              <a:rPr lang="cs-CZ" sz="4000" dirty="0" smtClean="0">
                <a:solidFill>
                  <a:srgbClr val="FFC000"/>
                </a:solidFill>
                <a:latin typeface="Arial Black" pitchFamily="34" charset="0"/>
              </a:rPr>
            </a:br>
            <a:r>
              <a:rPr lang="cs-CZ" sz="4400" dirty="0" smtClean="0">
                <a:solidFill>
                  <a:srgbClr val="FFC000"/>
                </a:solidFill>
                <a:latin typeface="Arial Black" pitchFamily="34" charset="0"/>
              </a:rPr>
              <a:t>Ze slov, které nejsou spojkami, sestavte větu:</a:t>
            </a:r>
            <a: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  <a:t/>
            </a:r>
            <a:br>
              <a:rPr lang="cs-CZ" dirty="0" smtClean="0">
                <a:solidFill>
                  <a:srgbClr val="FFC000"/>
                </a:solidFill>
                <a:latin typeface="Arial Black" pitchFamily="34" charset="0"/>
              </a:rPr>
            </a:br>
            <a:endParaRPr lang="cs-CZ" dirty="0">
              <a:solidFill>
                <a:srgbClr val="FFC000"/>
              </a:solidFill>
              <a:latin typeface="Arial Black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912520" y="5364013"/>
            <a:ext cx="2664296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zelená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7560592" y="1979637"/>
            <a:ext cx="2232248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skáče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431800" y="6780359"/>
            <a:ext cx="1584176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Teď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3" name="Picture 5" descr="C:\Documents and Settings\Alena T\Local Settings\Temporary Internet Files\Content.IE5\SDLE6Y7K\MP90042300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03808" y="1691605"/>
            <a:ext cx="2663120" cy="1774720"/>
          </a:xfrm>
          <a:prstGeom prst="rect">
            <a:avLst/>
          </a:prstGeom>
          <a:ln w="127000" cap="rnd">
            <a:solidFill>
              <a:srgbClr val="FFC000"/>
            </a:solidFill>
          </a:ln>
          <a:effectLst>
            <a:outerShdw blurRad="76200" dist="95250" dir="10500000" sx="97000" sy="23000" kx="900000" algn="br" rotWithShape="0">
              <a:srgbClr val="000000">
                <a:alpha val="20000"/>
              </a:srgbClr>
            </a:outerShdw>
          </a:effectLst>
          <a:scene3d>
            <a:camera prst="orthographicFront"/>
            <a:lightRig rig="twoPt" dir="t">
              <a:rot lat="0" lon="0" rev="7800000"/>
            </a:lightRig>
          </a:scene3d>
          <a:sp3d contourW="6350">
            <a:bevelT w="50800" h="16510"/>
            <a:contourClr>
              <a:srgbClr val="C0C0C0"/>
            </a:contourClr>
          </a:sp3d>
        </p:spPr>
      </p:pic>
      <p:sp>
        <p:nvSpPr>
          <p:cNvPr id="33" name="TextovéPole 32"/>
          <p:cNvSpPr txBox="1"/>
          <p:nvPr/>
        </p:nvSpPr>
        <p:spPr>
          <a:xfrm>
            <a:off x="3528144" y="3779837"/>
            <a:ext cx="1872208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naše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7560592" y="3203773"/>
            <a:ext cx="2304256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žába.</a:t>
            </a:r>
            <a:r>
              <a:rPr lang="cs-CZ" sz="2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863848" y="4715941"/>
            <a:ext cx="1800200" cy="779316"/>
          </a:xfrm>
          <a:prstGeom prst="rect">
            <a:avLst/>
          </a:prstGeom>
          <a:solidFill>
            <a:srgbClr val="008000"/>
          </a:solidFill>
          <a:ln>
            <a:solidFill>
              <a:schemeClr val="bg1">
                <a:lumMod val="9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48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tady</a:t>
            </a:r>
            <a:endParaRPr lang="cs-CZ" sz="28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4" name="Picture 6" descr="C:\Documents and Settings\Alena T\Local Settings\Temporary Internet Files\Content.IE5\SDLE6Y7K\MC90033543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136656" y="6098464"/>
            <a:ext cx="1815084" cy="14612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7.24295E-8 5.85519E-6 C 0.00441 -0.00461 0.00582 -0.00776 0.00834 -0.01426 C 0.00945 -0.0172 0.01071 -0.02413 0.01307 -0.02664 C 0.017 -0.03084 0.02677 -0.03441 0.0318 -0.03609 C 0.03621 -0.03567 0.04046 -0.03546 0.04487 -0.03462 C 0.04928 -0.03378 0.05778 -0.03147 0.05778 -0.03147 C 0.08471 -0.03378 0.09542 -0.02622 0.10849 -0.05183 C 0.10691 -0.05959 0.10675 -0.0682 0.10376 -0.07533 C 0.09683 -0.09149 0.07227 -0.09464 0.06125 -0.0959 C 0.05495 -0.09527 0.04881 -0.09401 0.04251 -0.09422 C 0.02976 -0.09464 0.01732 -0.10052 0.00472 -0.1022 C 0.00016 -0.10136 -0.00661 -0.09905 -0.01165 -0.09905 " pathEditMode="relative" ptsTypes="fffffffffffA">
                                      <p:cBhvr>
                                        <p:cTn id="11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0447E-6 -3.89297E-6 C 0.00158 0.00126 0.01354 0.01239 0.01685 0.01406 C 0.02331 0.017 0.03008 0.01826 0.03637 0.02099 C 0.08204 0.01889 0.12518 0.01637 0.17037 0.02099 C 0.18092 0.02435 0.18958 0.02582 0.19855 0.03316 C 0.20076 0.03736 0.20375 0.04093 0.20548 0.04554 C 0.20643 0.04848 0.20627 0.05142 0.20706 0.05436 C 0.20989 0.06464 0.21335 0.07681 0.21808 0.08584 C 0.21524 0.1148 0.21839 0.12445 0.19698 0.13327 C 0.16801 0.15971 0.17619 0.14565 0.11526 0.14712 C 0.10991 0.15048 0.10707 0.15551 0.1014 0.15761 C 0.08991 0.16706 0.09007 0.16139 0.09007 0.18238 " pathEditMode="relative" rAng="0" ptsTypes="fffffffffffA">
                                      <p:cBhvr>
                                        <p:cTn id="15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900" y="9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7826E-6 -8.36306E-6 C -0.01354 -0.00504 -0.02723 -0.0084 -0.04125 -0.01113 C -0.05699 -0.01784 -0.07542 -0.01889 -0.09179 -0.02057 C -0.11147 -0.01994 -0.13651 -0.02708 -0.1554 -0.0126 C -0.16296 -0.00672 -0.16847 -0.00231 -0.1754 0.00461 C -0.17918 0.00839 -0.18327 0.01175 -0.18721 0.01552 C -0.18926 0.01741 -0.19319 0.02182 -0.19319 0.02182 C -0.1965 0.02938 -0.19996 0.03861 -0.20374 0.04554 C -0.205 0.04784 -0.20705 0.04931 -0.20847 0.05162 C -0.21461 0.06211 -0.22264 0.07722 -0.2272 0.0894 C -0.23445 0.10849 -0.24248 0.12675 -0.24972 0.14585 C -0.25287 0.15424 -0.2535 0.1618 -0.25791 0.16935 C -0.25917 0.17481 -0.26137 0.17964 -0.26263 0.18509 C -0.26499 0.19643 -0.26688 0.20818 -0.26846 0.21972 C -0.2694 0.24952 -0.26814 0.28142 -0.27208 0.3108 C -0.27239 0.31815 -0.27271 0.32528 -0.27318 0.33263 C -0.27507 0.36348 -0.27397 0.4149 -0.2968 0.43483 C -0.29869 0.43819 -0.29932 0.44281 -0.30152 0.44575 C -0.3105 0.4575 -0.31994 0.45834 -0.33207 0.45981 C -0.33632 0.46169 -0.33978 0.46505 -0.34388 0.46778 C -0.34718 0.47408 -0.35254 0.47618 -0.35679 0.48184 C -0.35899 0.49024 -0.36545 0.50031 -0.37096 0.50535 C -0.37253 0.50849 -0.3749 0.51122 -0.37568 0.51479 C -0.376 0.51647 -0.376 0.51836 -0.37679 0.51962 C -0.37868 0.52297 -0.3856 0.52507 -0.38749 0.52591 C -0.39395 0.52864 -0.40198 0.532 -0.40859 0.532 " pathEditMode="relative" ptsTypes="fffffffffffffffffffffffffA">
                                      <p:cBhvr>
                                        <p:cTn id="1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55849E-7 -1.78384E-6 C 0.00205 0.01742 0.01087 0.03463 0.0189 0.04869 C 0.02079 0.05687 0.02614 0.05897 0.03071 0.06422 C 0.03811 0.07261 0.0474 0.07702 0.05543 0.08479 C 0.09196 0.08143 0.12723 0.0766 0.16376 0.08311 C 0.16769 0.08584 0.1721 0.08751 0.17557 0.09108 C 0.18076 0.09633 0.17935 0.10472 0.18501 0.10976 C 0.1869 0.11815 0.18549 0.11333 0.19084 0.12403 C 0.19163 0.1255 0.1932 0.12865 0.1932 0.12865 C 0.1943 0.13515 0.19572 0.14103 0.19667 0.14754 C 0.19745 0.15215 0.19903 0.1616 0.19903 0.1616 C 0.20092 0.18636 0.19352 0.21406 0.19903 0.23694 C 0.20013 0.2468 0.19934 0.25708 0.20139 0.26674 C 0.20218 0.27031 0.20454 0.27303 0.20611 0.27618 C 0.2069 0.27786 0.20848 0.28101 0.20848 0.28101 C 0.2058 0.28814 0.20611 0.285 0.20611 0.29045 " pathEditMode="relative" ptsTypes="fffffffffffffffA">
                                      <p:cBhvr>
                                        <p:cTn id="23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7511E-6 -1.33263E-6 C -0.0011 -0.00692 -0.00141 -0.01406 -0.00362 -0.02057 C -0.01055 -0.04155 -0.03054 -0.06967 -0.04834 -0.07534 C -0.05416 -0.07723 -0.06014 -0.07723 -0.06597 -0.07849 C -0.09667 -0.07681 -0.08597 -0.07828 -0.10722 -0.06925 C -0.11872 -0.05918 -0.13383 -0.06716 -0.14612 -0.07219 C -0.15824 -0.07723 -0.17036 -0.08583 -0.18265 -0.08961 C -0.18816 -0.09129 -0.19382 -0.09192 -0.19918 -0.09423 C -0.21618 -0.10178 -0.23555 -0.11312 -0.25334 -0.11626 C -0.26122 -0.11983 -0.26893 -0.11983 -0.2768 -0.12256 C -0.28814 -0.12193 -0.30719 -0.12172 -0.31932 -0.11773 C -0.33207 -0.11353 -0.3464 -0.10367 -0.35821 -0.09591 C -0.36687 -0.08394 -0.38088 -0.07576 -0.39112 -0.06611 C -0.39568 -0.05687 -0.3908 -0.06464 -0.40056 -0.05813 C -0.41536 -0.04827 -0.40198 -0.05582 -0.41111 -0.04722 C -0.41804 -0.04071 -0.41395 -0.04806 -0.42056 -0.03924 C -0.42528 -0.03295 -0.42686 -0.02539 -0.43237 -0.02057 C -0.43599 -0.01049 -0.44056 -0.00147 -0.44528 0.00777 C -0.4478 0.0128 -0.44953 0.02518 -0.45126 0.03127 C -0.45378 0.0403 -0.45945 0.05792 -0.45945 0.05813 C -0.46386 0.1022 -0.46055 0.14858 -0.46055 0.19308 " pathEditMode="relative" rAng="0" ptsTypes="ffffffffffffffffffffA">
                                      <p:cBhvr>
                                        <p:cTn id="2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200" y="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6267 0.31165 C -0.05889 0.29801 -0.05999 0.30304 -0.06031 0.27555 C -0.06062 0.25562 -0.06157 0.23589 -0.06267 0.21595 C -0.06314 0.2063 -0.06928 0.19475 -0.07212 0.18615 C -0.08424 0.15005 -0.10676 0.1213 -0.13447 0.10766 C -0.14219 0.10388 -0.15242 0.10388 -0.16045 0.10283 C -0.19084 0.10787 -0.17163 0.10095 -0.18281 0.10913 C -0.18596 0.11144 -0.19226 0.11543 -0.19226 0.11564 C -0.19824 0.12613 -0.20548 0.13641 -0.20989 0.14837 C -0.21115 0.15719 -0.21399 0.16558 -0.21698 0.17356 C -0.21981 0.19014 -0.21871 0.183 -0.22044 0.19538 C -0.22139 0.217 -0.21462 0.24596 -0.22989 0.25981 C -0.23257 0.26716 -0.23729 0.27282 -0.2417 0.2787 C -0.24453 0.29045 -0.25036 0.30011 -0.25351 0.31165 C -0.2554 0.31857 -0.25618 0.32655 -0.25697 0.33368 C -0.25634 0.3532 -0.25807 0.38804 -0.25351 0.40735 C -0.25429 0.41679 -0.25429 0.42644 -0.25587 0.43568 C -0.25681 0.44155 -0.26642 0.44659 -0.26642 0.4468 C -0.2691 0.45205 -0.27177 0.45562 -0.27587 0.45918 C -0.27728 0.46506 -0.27854 0.46737 -0.27697 0.47324 C -0.27398 0.4724 -0.26406 0.47198 -0.26406 0.46401 " pathEditMode="relative" rAng="0" ptsTypes="ffffffffffffffffffff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0600" y="-2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5" grpId="0" animBg="1"/>
      <p:bldP spid="26" grpId="0" animBg="1"/>
      <p:bldP spid="27" grpId="0" animBg="1"/>
      <p:bldP spid="33" grpId="0" animBg="1"/>
      <p:bldP spid="34" grpId="0" animBg="1"/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Vyber z řady spojky: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1763611"/>
          <a:ext cx="9361040" cy="547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5400600"/>
              </a:tblGrid>
              <a:tr h="910592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Řada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1965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jít, nebo, tři, ve, stůl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nebo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ale, pěkný, dnes, doma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ale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skříň, vzít, když, i, svátek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když, i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věc, hezký, nebo, pod, úl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nebo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úsměv, a, pět, skákat, ani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a, ani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64248" y="2699717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64248" y="3563813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64248" y="44999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64248" y="6372125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4248" y="5436021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360817" cy="1259946"/>
          </a:xfrm>
          <a:solidFill>
            <a:schemeClr val="bg1">
              <a:lumMod val="85000"/>
            </a:schemeClr>
          </a:solidFill>
          <a:ln w="28575">
            <a:solidFill>
              <a:srgbClr val="008000"/>
            </a:solidFill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 Black" pitchFamily="34" charset="0"/>
              </a:rPr>
              <a:t>Vyber z řady spojky:</a:t>
            </a:r>
            <a:endParaRPr lang="cs-CZ" sz="54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 Black" pitchFamily="34" charset="0"/>
            </a:endParaRPr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503808" y="1763611"/>
          <a:ext cx="9361040" cy="547261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60440"/>
                <a:gridCol w="5400600"/>
              </a:tblGrid>
              <a:tr h="910592"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Řada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3200" dirty="0" smtClean="0">
                          <a:solidFill>
                            <a:schemeClr val="tx1"/>
                          </a:solidFill>
                        </a:rPr>
                        <a:t>Řešení</a:t>
                      </a:r>
                      <a:endParaRPr lang="cs-CZ" sz="32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919650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jít, nebo, tři, ve, stůl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nebo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ale, pěkný, dnes, doma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ale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skříň, vzít, když, i, svátek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když, i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věc, hezký, nebo, pod, úl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nebo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  <a:tr h="910592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rgbClr val="002060"/>
                          </a:solidFill>
                        </a:rPr>
                        <a:t>úsměv, a, pět, skákat, ani</a:t>
                      </a:r>
                      <a:endParaRPr lang="cs-CZ" sz="2800" b="1" dirty="0">
                        <a:solidFill>
                          <a:srgbClr val="00206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44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</a:rPr>
                        <a:t>a, ani</a:t>
                      </a:r>
                      <a:endParaRPr lang="cs-CZ" sz="4400" b="1" dirty="0">
                        <a:solidFill>
                          <a:schemeClr val="accent6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solidFill>
                      <a:schemeClr val="accent5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4" name="Obdélník 3"/>
          <p:cNvSpPr/>
          <p:nvPr/>
        </p:nvSpPr>
        <p:spPr>
          <a:xfrm>
            <a:off x="4464248" y="2699717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4464248" y="3563813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464248" y="4499917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464248" y="6372125"/>
            <a:ext cx="5400600" cy="864096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64248" y="5436021"/>
            <a:ext cx="5400600" cy="93610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1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1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edge">
                                      <p:cBhvr>
                                        <p:cTn id="2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8" grpId="0" animBg="1"/>
      <p:bldP spid="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504031" y="302737"/>
            <a:ext cx="9072563" cy="700549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  <a:t>Zdroje:</a:t>
            </a:r>
            <a:br>
              <a:rPr lang="cs-CZ" sz="24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  <a:t>učebnice:</a:t>
            </a:r>
            <a:br>
              <a:rPr lang="cs-CZ" sz="20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Český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jazyk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pro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třetí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PhDr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Ladislav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Dvorský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Ilustrace:Kateřina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Lovis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naklad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Alter, 2001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MÜHLHAUSEROVÁ a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kol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Český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jazyk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3 -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učebnice</a:t>
            </a:r>
            <a:r>
              <a:rPr lang="en-US" sz="1800" i="1" dirty="0" smtClean="0">
                <a:solidFill>
                  <a:schemeClr val="bg1">
                    <a:lumMod val="95000"/>
                  </a:schemeClr>
                </a:solidFill>
              </a:rPr>
              <a:t> pro 3. </a:t>
            </a:r>
            <a:r>
              <a:rPr lang="en-US" sz="1800" i="1" dirty="0" err="1" smtClean="0">
                <a:solidFill>
                  <a:schemeClr val="bg1">
                    <a:lumMod val="95000"/>
                  </a:schemeClr>
                </a:solidFill>
              </a:rPr>
              <a:t>ročník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. Brno: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Nová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 </a:t>
            </a:r>
            <a:r>
              <a:rPr lang="en-US" sz="1800" dirty="0" err="1" smtClean="0">
                <a:solidFill>
                  <a:schemeClr val="bg1">
                    <a:lumMod val="95000"/>
                  </a:schemeClr>
                </a:solidFill>
              </a:rPr>
              <a:t>škola</a:t>
            </a:r>
            <a:r>
              <a:rPr lang="en-US" sz="1800" dirty="0" smtClean="0">
                <a:solidFill>
                  <a:schemeClr val="bg1">
                    <a:lumMod val="95000"/>
                  </a:schemeClr>
                </a:solidFill>
              </a:rPr>
              <a:t>, 2003, ISBN 80-7289-088-3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>obrázky: www.office.</a:t>
            </a:r>
            <a:r>
              <a:rPr lang="cs-CZ" sz="1800" dirty="0" err="1" smtClean="0">
                <a:solidFill>
                  <a:schemeClr val="bg1">
                    <a:lumMod val="95000"/>
                  </a:schemeClr>
                </a:solidFill>
              </a:rPr>
              <a:t>microsoft.com</a:t>
            </a:r>
            <a: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  <a:t/>
            </a:r>
            <a:br>
              <a:rPr lang="cs-CZ" sz="1800" dirty="0" smtClean="0">
                <a:solidFill>
                  <a:schemeClr val="bg1">
                    <a:lumMod val="95000"/>
                  </a:schemeClr>
                </a:solidFill>
              </a:rPr>
            </a:b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1618</TotalTime>
  <Words>337</Words>
  <Application>Microsoft Office PowerPoint</Application>
  <PresentationFormat>Vlastní</PresentationFormat>
  <Paragraphs>96</Paragraphs>
  <Slides>10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Prezentace aplikace PowerPoint</vt:lpstr>
      <vt:lpstr>Předložky jsou slovíčka, která spojují:</vt:lpstr>
      <vt:lpstr>Před spojkami a, i, ani, nebo se často čárka nepíše.</vt:lpstr>
      <vt:lpstr>Pojmenuj ptáky, potom postupně odkryj spojky pod obrázky a vytvoř s nimi větu:</vt:lpstr>
      <vt:lpstr> Proskákej labyrintem po spojkách – vždy skoč na nejbližší spojku                                                          (začni u spojky A pod žábou): </vt:lpstr>
      <vt:lpstr> Ze slov, které nejsou spojkami, sestavte větu: </vt:lpstr>
      <vt:lpstr>Vyber z řady spojky:</vt:lpstr>
      <vt:lpstr>Vyber z řady spojky:</vt:lpstr>
      <vt:lpstr>Zdroje: učebnice:  Český jazyk pro třetí ročník, PhDr. Ladislav Dvorský, Ilustrace:Kateřina Lovis, naklad. Alter, 2001 MÜHLHAUSEROVÁ a kol. Český jazyk 3 - učebnice pro 3. ročník. Brno: Nová škola, 2003, ISBN 80-7289-088-3  obrázky: www.office.microsoft.com  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Spojky</dc:title>
  <dc:subject>Český jazyk</dc:subject>
  <dc:creator>Mgr. Jana Kneřová</dc:creator>
  <cp:lastModifiedBy>Jana Kneřová</cp:lastModifiedBy>
  <cp:revision>197</cp:revision>
  <cp:lastPrinted>1601-01-01T00:00:00Z</cp:lastPrinted>
  <dcterms:created xsi:type="dcterms:W3CDTF">2011-08-21T18:05:50Z</dcterms:created>
  <dcterms:modified xsi:type="dcterms:W3CDTF">2013-01-14T09:53:48Z</dcterms:modified>
  <cp:category>Slovní druhy</cp:category>
</cp:coreProperties>
</file>