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0" r:id="rId3"/>
    <p:sldId id="261" r:id="rId4"/>
    <p:sldId id="262" r:id="rId5"/>
    <p:sldId id="258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13" Type="http://schemas.openxmlformats.org/officeDocument/2006/relationships/image" Target="../media/image35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12" Type="http://schemas.openxmlformats.org/officeDocument/2006/relationships/image" Target="../media/image34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11" Type="http://schemas.openxmlformats.org/officeDocument/2006/relationships/image" Target="../media/image33.wmf"/><Relationship Id="rId5" Type="http://schemas.openxmlformats.org/officeDocument/2006/relationships/image" Target="../media/image27.png"/><Relationship Id="rId10" Type="http://schemas.openxmlformats.org/officeDocument/2006/relationships/image" Target="../media/image32.wmf"/><Relationship Id="rId4" Type="http://schemas.openxmlformats.org/officeDocument/2006/relationships/image" Target="../media/image26.wmf"/><Relationship Id="rId9" Type="http://schemas.openxmlformats.org/officeDocument/2006/relationships/image" Target="../media/image3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9" y="1412776"/>
            <a:ext cx="3888432" cy="3579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963353"/>
              </p:ext>
            </p:extLst>
          </p:nvPr>
        </p:nvGraphicFramePr>
        <p:xfrm>
          <a:off x="683568" y="5078953"/>
          <a:ext cx="7848872" cy="147171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201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VY_52_INOVACE_31_Správná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výživa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17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Správná výživa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82880" indent="0">
              <a:buNone/>
            </a:pPr>
            <a:r>
              <a:rPr lang="cs-CZ" dirty="0" smtClean="0"/>
              <a:t>   </a:t>
            </a:r>
          </a:p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r>
              <a:rPr lang="cs-CZ" dirty="0" smtClean="0"/>
              <a:t>Mgr</a:t>
            </a:r>
            <a:r>
              <a:rPr lang="cs-CZ" dirty="0"/>
              <a:t>. Iva Dušková,</a:t>
            </a:r>
          </a:p>
          <a:p>
            <a:pPr marL="182880" indent="0">
              <a:buNone/>
            </a:pPr>
            <a:r>
              <a:rPr lang="cs-CZ" dirty="0" smtClean="0"/>
              <a:t>   </a:t>
            </a:r>
            <a:r>
              <a:rPr lang="cs-CZ" dirty="0"/>
              <a:t>2. ZŠ Dobříš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4863"/>
            <a:ext cx="4032448" cy="3837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965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832648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dirty="0" smtClean="0"/>
              <a:t> Banány a nektarinky,</a:t>
            </a:r>
          </a:p>
          <a:p>
            <a:pPr marL="182880" indent="0">
              <a:buNone/>
            </a:pPr>
            <a:r>
              <a:rPr lang="cs-CZ" dirty="0" smtClean="0"/>
              <a:t> mango, hrušky, mandarinky,</a:t>
            </a:r>
          </a:p>
          <a:p>
            <a:pPr marL="182880" indent="0">
              <a:buNone/>
            </a:pPr>
            <a:r>
              <a:rPr lang="cs-CZ" dirty="0" smtClean="0"/>
              <a:t> švestky, kiwi, jablíčka,</a:t>
            </a:r>
          </a:p>
          <a:p>
            <a:pPr marL="182880" indent="0">
              <a:buNone/>
            </a:pPr>
            <a:r>
              <a:rPr lang="cs-CZ" dirty="0" smtClean="0"/>
              <a:t> meruňka a broskvička…</a:t>
            </a:r>
          </a:p>
          <a:p>
            <a:pPr marL="182880" indent="0">
              <a:buNone/>
            </a:pPr>
            <a:r>
              <a:rPr lang="cs-CZ" dirty="0" smtClean="0"/>
              <a:t> Vitaminy v ovoci</a:t>
            </a:r>
          </a:p>
          <a:p>
            <a:pPr marL="182880" indent="0">
              <a:buNone/>
            </a:pPr>
            <a:r>
              <a:rPr lang="cs-CZ" dirty="0" smtClean="0"/>
              <a:t> zahánějí nemoci.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                            </a:t>
            </a:r>
          </a:p>
          <a:p>
            <a:pPr marL="1828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C900012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988" y="404664"/>
            <a:ext cx="1862633" cy="155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9QG18NOM\MC900012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00907"/>
            <a:ext cx="1862633" cy="155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RZBRHLXH\MC9003830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895" y="2285685"/>
            <a:ext cx="1828800" cy="148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H1KETE02\MC9004357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761" y="2132856"/>
            <a:ext cx="16351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2FH3CH61\MC9003357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467" y="3186262"/>
            <a:ext cx="975269" cy="156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S2OJ9WZ5\MC9002461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0294" y="5066416"/>
            <a:ext cx="1873694" cy="136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H1KETE02\MC9002461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86703"/>
            <a:ext cx="2065159" cy="1080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RZBRHLXH\MC9001862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87286"/>
            <a:ext cx="1483304" cy="1254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OEM\AppData\Local\Microsoft\Windows\Temporary Internet Files\Content.IE5\RZBRHLXH\MC9002394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79" y="3793566"/>
            <a:ext cx="2314097" cy="2508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EM\AppData\Local\Microsoft\Windows\Temporary Internet Files\Content.IE5\B4A6B7Q4\MC9001125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7" y="5042524"/>
            <a:ext cx="1564039" cy="116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EM\AppData\Local\Microsoft\Windows\Temporary Internet Files\Content.IE5\H1KETE02\MC900436905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039" y="3808831"/>
            <a:ext cx="1228145" cy="1228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28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  Hrách</a:t>
            </a:r>
            <a:r>
              <a:rPr lang="cs-CZ" dirty="0"/>
              <a:t>, celer a </a:t>
            </a:r>
            <a:r>
              <a:rPr lang="cs-CZ" dirty="0" smtClean="0"/>
              <a:t>mrkvička,</a:t>
            </a:r>
            <a:endParaRPr lang="cs-CZ" dirty="0"/>
          </a:p>
          <a:p>
            <a:pPr marL="182880" indent="0">
              <a:buNone/>
            </a:pPr>
            <a:r>
              <a:rPr lang="cs-CZ" dirty="0" smtClean="0"/>
              <a:t>  </a:t>
            </a:r>
            <a:r>
              <a:rPr lang="cs-CZ" dirty="0"/>
              <a:t>okurka či ředkvička,</a:t>
            </a:r>
          </a:p>
          <a:p>
            <a:pPr marL="182880" indent="0">
              <a:buNone/>
            </a:pPr>
            <a:r>
              <a:rPr lang="cs-CZ" dirty="0" smtClean="0"/>
              <a:t>  to </a:t>
            </a:r>
            <a:r>
              <a:rPr lang="cs-CZ" dirty="0"/>
              <a:t>a ještě mnohé jiné</a:t>
            </a:r>
          </a:p>
          <a:p>
            <a:pPr marL="182880" indent="0">
              <a:buNone/>
            </a:pPr>
            <a:r>
              <a:rPr lang="cs-CZ" dirty="0" smtClean="0"/>
              <a:t>  přiřadíme </a:t>
            </a:r>
            <a:r>
              <a:rPr lang="cs-CZ" dirty="0"/>
              <a:t>k zelenině.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PG9PTAV0\MC900344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38460"/>
            <a:ext cx="2765146" cy="74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PG9PTAV0\MP900387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663" y="2777025"/>
            <a:ext cx="2547196" cy="181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9QG18NOM\MP9004387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2983632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2FH3CH61\MC9001122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941" y="5208375"/>
            <a:ext cx="3050146" cy="101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S2OJ9WZ5\MC900112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660" y="764704"/>
            <a:ext cx="2606709" cy="174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OEM\AppData\Local\Microsoft\Windows\Temporary Internet Files\Content.IE5\2FH3CH61\MC9003830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450" y="2583731"/>
            <a:ext cx="1826971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OEM\AppData\Local\Microsoft\Windows\Temporary Internet Files\Content.IE5\H1KETE02\MP90041165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4228916" y="4077072"/>
            <a:ext cx="144508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9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Desktop\foto pro Ivu\30\Bez názv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42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230" y="1196752"/>
            <a:ext cx="4896543" cy="3672407"/>
          </a:xfrm>
          <a:prstGeom prst="ellipse">
            <a:avLst/>
          </a:prstGeom>
          <a:ln w="63500" cap="rnd">
            <a:solidFill>
              <a:srgbClr val="FF00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863727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zdravé potraviny: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9QG18NOM\MC90003862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564" y="4955838"/>
            <a:ext cx="1104595" cy="15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S2OJ9WZ5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946" y="2864469"/>
            <a:ext cx="1594664" cy="147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PG9PTAV0\MC900411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276" y="4955838"/>
            <a:ext cx="1483095" cy="135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2FH3CH61\MC90043691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932" y="477791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9QG18NOM\MC9004124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73279"/>
            <a:ext cx="2151707" cy="288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2FH3CH61\MC900238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957" y="1234595"/>
            <a:ext cx="2077653" cy="1594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AppData\Local\Microsoft\Windows\Temporary Internet Files\Content.IE5\H1KETE02\MC9003002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25" y="4662320"/>
            <a:ext cx="1807769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OEM\AppData\Local\Microsoft\Windows\Temporary Internet Files\Content.IE5\RZBRHLXH\MC9002508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493491"/>
            <a:ext cx="1728192" cy="134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OEM\AppData\Local\Microsoft\Windows\Temporary Internet Files\Content.IE5\S2OJ9WZ5\MC9002157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2864469"/>
            <a:ext cx="1164331" cy="2137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OEM\AppData\Local\Microsoft\Windows\Temporary Internet Files\Content.IE5\H1KETE02\MC90014211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662225" y="672306"/>
            <a:ext cx="696050" cy="2253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OEM\AppData\Local\Microsoft\Windows\Temporary Internet Files\Content.IE5\9QG18NOM\MC90011235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05" y="2276872"/>
            <a:ext cx="923483" cy="1454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OEM\AppData\Local\Microsoft\Windows\Temporary Internet Files\Content.IE5\9QG18NOM\MC90021514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982" y="3604368"/>
            <a:ext cx="1457550" cy="1154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523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3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3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453955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Básně:   Zuzana </a:t>
            </a:r>
            <a:r>
              <a:rPr lang="cs-CZ" dirty="0"/>
              <a:t>Pospíšilová,</a:t>
            </a:r>
          </a:p>
          <a:p>
            <a:pPr marL="0" indent="0">
              <a:buNone/>
            </a:pPr>
            <a:r>
              <a:rPr lang="cs-CZ" dirty="0"/>
              <a:t>                     </a:t>
            </a:r>
            <a:r>
              <a:rPr lang="cs-CZ" dirty="0" smtClean="0"/>
              <a:t>Veršovaná </a:t>
            </a:r>
            <a:r>
              <a:rPr lang="cs-CZ" dirty="0"/>
              <a:t>encyklopedie,</a:t>
            </a:r>
          </a:p>
          <a:p>
            <a:pPr marL="0" indent="0">
              <a:buNone/>
            </a:pPr>
            <a:r>
              <a:rPr lang="cs-CZ" dirty="0"/>
              <a:t>                     </a:t>
            </a:r>
            <a:r>
              <a:rPr lang="cs-CZ" dirty="0" smtClean="0"/>
              <a:t>Portál</a:t>
            </a:r>
            <a:r>
              <a:rPr lang="cs-CZ" dirty="0"/>
              <a:t>, s.r.o., Praha 2010</a:t>
            </a:r>
          </a:p>
          <a:p>
            <a:pPr marL="0" indent="0">
              <a:buNone/>
            </a:pPr>
            <a:r>
              <a:rPr lang="cs-CZ" dirty="0" smtClean="0"/>
              <a:t>  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Fotografie</a:t>
            </a:r>
            <a:r>
              <a:rPr lang="cs-CZ" dirty="0"/>
              <a:t>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85117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167</TotalTime>
  <Words>133</Words>
  <Application>Microsoft Office PowerPoint</Application>
  <PresentationFormat>Předvádění na obrazovce (4:3)</PresentationFormat>
  <Paragraphs>43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Prezentace aplikace PowerPoint</vt:lpstr>
      <vt:lpstr>Správná výživa</vt:lpstr>
      <vt:lpstr> </vt:lpstr>
      <vt:lpstr> </vt:lpstr>
      <vt:lpstr>Prezentace aplikace PowerPoint</vt:lpstr>
      <vt:lpstr>Vyber zdravé potraviny: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2011-09-07T19:55:50Z</dcterms:created>
  <dcterms:modified xsi:type="dcterms:W3CDTF">2011-11-29T08:51:56Z</dcterms:modified>
</cp:coreProperties>
</file>