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7" r:id="rId3"/>
    <p:sldId id="270" r:id="rId4"/>
    <p:sldId id="271" r:id="rId5"/>
    <p:sldId id="273" r:id="rId6"/>
    <p:sldId id="272" r:id="rId7"/>
    <p:sldId id="274" r:id="rId8"/>
    <p:sldId id="275" r:id="rId9"/>
    <p:sldId id="268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2E3490-6112-4D60-8FF7-7D19EB94B5FF}" type="datetimeFigureOut">
              <a:rPr lang="cs-CZ" smtClean="0"/>
              <a:pPr/>
              <a:t>30.12.2011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CFD8C-8BA0-4DBF-A14F-0479A54AFD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3349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CFD8C-8BA0-4DBF-A14F-0479A54AFD3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13398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BD22-19F2-498A-AA4B-78945784B507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88220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CFC2B-558D-4138-BA9D-118475844547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1220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CF5C-0EC1-415F-A9D7-186078412D86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75608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D28B-57DD-42C7-84D1-C23D0509EB7D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737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544B-998D-4D8A-AB4F-F313957F3175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948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53AC-71EE-4944-AFDD-F37F5834210F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30087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2A6C-669D-4B11-B68F-024B72E2DC9A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5068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13FD1-DB00-494F-873A-CCBC910AE7B6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1198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E96B-55F8-444E-A8BB-4689767EEC29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923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7B2C-44F7-494E-8AA3-8F35B865E561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6076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A617-1ED8-4A85-8B3B-C7B49179FECA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60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1AD4D-21D8-41EB-BC31-992AF3E605A1}" type="datetime1">
              <a:rPr lang="cs-CZ" smtClean="0"/>
              <a:pPr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3494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Cesta do školy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VY_32_INOVACE_11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Sada </a:t>
            </a:r>
            <a:r>
              <a:rPr lang="cs-CZ" dirty="0"/>
              <a:t>8</a:t>
            </a:r>
            <a:endParaRPr lang="cs-CZ" dirty="0" smtClean="0"/>
          </a:p>
          <a:p>
            <a:r>
              <a:rPr lang="cs-CZ" dirty="0" smtClean="0"/>
              <a:t>Místo, kde žijeme</a:t>
            </a:r>
          </a:p>
          <a:p>
            <a:r>
              <a:rPr lang="cs-CZ" dirty="0" smtClean="0"/>
              <a:t>Autor: Jana </a:t>
            </a:r>
            <a:r>
              <a:rPr lang="cs-CZ" dirty="0" err="1" smtClean="0"/>
              <a:t>Nikrmajerová</a:t>
            </a:r>
            <a:endParaRPr lang="cs-CZ" dirty="0" smtClean="0"/>
          </a:p>
          <a:p>
            <a:r>
              <a:rPr lang="cs-CZ" dirty="0" smtClean="0"/>
              <a:t>ZŠ a MŠ Dešná</a:t>
            </a:r>
            <a:endParaRPr lang="cs-CZ" dirty="0"/>
          </a:p>
        </p:txBody>
      </p:sp>
      <p:pic>
        <p:nvPicPr>
          <p:cNvPr id="1026" name="Picture 2" descr="D:\opvk_hor_zakladni_logolink_bar_cz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860" y="260648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7538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 Doplňující materiál slouží k upevnění a osvojení učiva ( nejdůležitější dopravní značky, světelné signály, telefonní čísla – hasiči, police …).</a:t>
            </a:r>
          </a:p>
          <a:p>
            <a:r>
              <a:rPr lang="cs-CZ" dirty="0" smtClean="0"/>
              <a:t>Doplněné pracovními listy k danému učivu.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Bezpečná cesta do školy.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84784"/>
            <a:ext cx="762000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07007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Dokážeš pojmenovat tyto dopravní značky?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45638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60848"/>
            <a:ext cx="1584175" cy="1538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09016"/>
            <a:ext cx="17907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89040"/>
            <a:ext cx="1656182" cy="160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432" y="3819646"/>
            <a:ext cx="16383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76999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Světelné a zvukové signály.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8"/>
            <a:ext cx="547260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60848"/>
            <a:ext cx="158417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813563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ZAPAMATUJ SI.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Telefonní čísla.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lain" startAt="150"/>
            </a:pPr>
            <a:r>
              <a:rPr lang="cs-CZ" sz="3200" dirty="0" smtClean="0">
                <a:solidFill>
                  <a:srgbClr val="C00000"/>
                </a:solidFill>
              </a:rPr>
              <a:t>    HASIČI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C00000"/>
                </a:solidFill>
              </a:rPr>
              <a:t>155    ZÁCHRANNÁ     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</a:rPr>
              <a:t> </a:t>
            </a:r>
            <a:r>
              <a:rPr lang="cs-CZ" sz="3200" dirty="0" smtClean="0">
                <a:solidFill>
                  <a:srgbClr val="C00000"/>
                </a:solidFill>
              </a:rPr>
              <a:t>          SLUŽBA</a:t>
            </a:r>
          </a:p>
          <a:p>
            <a:pPr marL="514350" indent="-514350">
              <a:buAutoNum type="arabicPlain" startAt="158"/>
            </a:pPr>
            <a:r>
              <a:rPr lang="cs-CZ" sz="3200" dirty="0" smtClean="0">
                <a:solidFill>
                  <a:srgbClr val="C00000"/>
                </a:solidFill>
              </a:rPr>
              <a:t>    POLICIE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C00000"/>
                </a:solidFill>
              </a:rPr>
              <a:t>112    TÍSŇOVÉ VOLÁNÍ</a:t>
            </a:r>
            <a:endParaRPr lang="cs-CZ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3200" dirty="0" smtClean="0">
              <a:solidFill>
                <a:srgbClr val="C00000"/>
              </a:solidFill>
            </a:endParaRPr>
          </a:p>
          <a:p>
            <a:pPr marL="514350" indent="-514350">
              <a:buAutoNum type="arabicPlain" startAt="158"/>
            </a:pP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Bezpečnost chodců.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60848"/>
            <a:ext cx="4176464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57407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Doplň neúplné věty.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Tam, kde je chodník, chodíme po</a:t>
            </a:r>
          </a:p>
          <a:p>
            <a:pPr marL="0" indent="0">
              <a:buNone/>
            </a:pPr>
            <a:r>
              <a:rPr lang="cs-CZ" sz="3600" dirty="0" smtClean="0"/>
              <a:t>.  .  d  .  .  .  .   .</a:t>
            </a:r>
          </a:p>
          <a:p>
            <a:pPr marL="0" indent="0">
              <a:buNone/>
            </a:pPr>
            <a:r>
              <a:rPr lang="cs-CZ" sz="3600" dirty="0" smtClean="0"/>
              <a:t>Silnice přecházíme po  .  .  e  .  .  .  .    .</a:t>
            </a:r>
          </a:p>
          <a:p>
            <a:pPr marL="0" indent="0">
              <a:buNone/>
            </a:pPr>
            <a:r>
              <a:rPr lang="cs-CZ" sz="3600" dirty="0" smtClean="0"/>
              <a:t>Přechod pro chodce nazýváme  z  .  b  .  .   .</a:t>
            </a:r>
          </a:p>
          <a:p>
            <a:pPr marL="0" indent="0">
              <a:buNone/>
            </a:pPr>
            <a:r>
              <a:rPr lang="cs-CZ" sz="3600" dirty="0" smtClean="0"/>
              <a:t>Zelená na semaforu znamená   .  .  .  .  .    .</a:t>
            </a:r>
          </a:p>
          <a:p>
            <a:pPr marL="0" indent="0">
              <a:buNone/>
            </a:pPr>
            <a:r>
              <a:rPr lang="cs-CZ" sz="3600" dirty="0" smtClean="0"/>
              <a:t>Tam, kde není chodník, chodíme po  .  .  .  .</a:t>
            </a:r>
          </a:p>
          <a:p>
            <a:pPr marL="0" indent="0">
              <a:buNone/>
            </a:pPr>
            <a:r>
              <a:rPr lang="cs-CZ" sz="3600" dirty="0" smtClean="0"/>
              <a:t>krajnici vozovky.</a:t>
            </a:r>
            <a:endParaRPr lang="cs-CZ" sz="3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33739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Co do řady nepatří a proč?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</a:rPr>
              <a:t>150, 155, 158, 211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</a:rPr>
              <a:t>řidič, chodec, spolujezdec, pilot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</a:rPr>
              <a:t>auto, autobus, letadlo, kočárek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</a:rPr>
              <a:t>silnice, tunel, hřiště, dálnice</a:t>
            </a:r>
            <a:endParaRPr lang="cs-CZ" sz="4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167166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Zdroje: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5536" y="177281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268760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/>
              <a:t>Google.cz-obrázky</a:t>
            </a:r>
            <a:r>
              <a:rPr lang="cs-CZ" dirty="0"/>
              <a:t> [online]. 2011 [cit. 2011-09-05]. Cesta do školy. Dostupné z WWW: &lt;http://www.praha.eu/</a:t>
            </a:r>
            <a:r>
              <a:rPr lang="cs-CZ" dirty="0" err="1"/>
              <a:t>jnp</a:t>
            </a:r>
            <a:r>
              <a:rPr lang="cs-CZ" dirty="0"/>
              <a:t>/</a:t>
            </a:r>
            <a:r>
              <a:rPr lang="cs-CZ" dirty="0" err="1"/>
              <a:t>cz</a:t>
            </a:r>
            <a:r>
              <a:rPr lang="cs-CZ" dirty="0"/>
              <a:t>/</a:t>
            </a:r>
            <a:r>
              <a:rPr lang="cs-CZ" dirty="0" err="1"/>
              <a:t>home</a:t>
            </a:r>
            <a:r>
              <a:rPr lang="cs-CZ" dirty="0"/>
              <a:t>/</a:t>
            </a:r>
            <a:r>
              <a:rPr lang="cs-CZ" dirty="0" err="1"/>
              <a:t>zivot_v_praze</a:t>
            </a:r>
            <a:r>
              <a:rPr lang="cs-CZ" dirty="0"/>
              <a:t>/</a:t>
            </a:r>
            <a:r>
              <a:rPr lang="cs-CZ" dirty="0" err="1"/>
              <a:t>bezpecnost</a:t>
            </a:r>
            <a:r>
              <a:rPr lang="cs-CZ" dirty="0"/>
              <a:t>/praha_a_bezpecne_cesty_do_skoly.html</a:t>
            </a:r>
            <a:r>
              <a:rPr lang="cs-CZ" dirty="0" smtClean="0"/>
              <a:t>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2011 [cit. 2011-09-05]. Dopravní značky. Dostupné z WWW: &lt;http://images.google.cz/</a:t>
            </a:r>
            <a:r>
              <a:rPr lang="cs-CZ" dirty="0" err="1"/>
              <a:t>imgres?q</a:t>
            </a:r>
            <a:r>
              <a:rPr lang="cs-CZ" dirty="0"/>
              <a:t>=dopravn%C3%AD+zna%C4%8Dky&amp;start=575&amp;hl=</a:t>
            </a:r>
            <a:r>
              <a:rPr lang="cs-CZ" dirty="0" err="1"/>
              <a:t>cs&amp;gbv</a:t>
            </a:r>
            <a:r>
              <a:rPr lang="cs-CZ" dirty="0"/>
              <a:t>=2&amp;tbm=</a:t>
            </a:r>
            <a:r>
              <a:rPr lang="cs-CZ" dirty="0" err="1"/>
              <a:t>isch&amp;tbnid</a:t>
            </a:r>
            <a:r>
              <a:rPr lang="cs-CZ" dirty="0"/>
              <a:t>=PRJsqkzn13_LIM:&amp;</a:t>
            </a:r>
            <a:r>
              <a:rPr lang="cs-CZ" dirty="0" err="1"/>
              <a:t>imgrefurl</a:t>
            </a:r>
            <a:r>
              <a:rPr lang="cs-CZ" dirty="0"/>
              <a:t>=http://www.zoznamtovaru.sk/%3Fq%3Dzna%25C4%258Dky&amp;docid=</a:t>
            </a:r>
            <a:r>
              <a:rPr lang="cs-CZ" dirty="0" err="1"/>
              <a:t>LVdhWcRYBFaNAM&amp;w</a:t>
            </a:r>
            <a:r>
              <a:rPr lang="cs-CZ" dirty="0"/>
              <a:t>=150&amp;h=150&amp;ei=zqFkTuPwHYT6sgav3tyoCg&amp;zoom=1&amp;chk=</a:t>
            </a:r>
            <a:r>
              <a:rPr lang="cs-CZ" dirty="0" err="1"/>
              <a:t>sbg&amp;biw</a:t>
            </a:r>
            <a:r>
              <a:rPr lang="cs-CZ" dirty="0"/>
              <a:t>=1366&amp;bih=557&amp;iact=</a:t>
            </a:r>
            <a:r>
              <a:rPr lang="cs-CZ" dirty="0" err="1"/>
              <a:t>rc&amp;dur</a:t>
            </a:r>
            <a:r>
              <a:rPr lang="cs-CZ" dirty="0"/>
              <a:t>=280&amp;page=26&amp;tbnh=114&amp;tbnw=113&amp;ndsp=23&amp;ved=1t:429,r:15,s:575&amp;tx=54&amp;ty=54</a:t>
            </a:r>
            <a:r>
              <a:rPr lang="cs-CZ" dirty="0" smtClean="0"/>
              <a:t>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2000-2011 [cit. 2011-09-05]. Dopravní značky. Dostupné z WWW: &lt;http://www.heureka.cz/?h%5Bfraze%5D=Dopravni%20znacka&amp;m=</a:t>
            </a:r>
            <a:r>
              <a:rPr lang="cs-CZ" dirty="0" err="1"/>
              <a:t>f&amp;f</a:t>
            </a:r>
            <a:r>
              <a:rPr lang="cs-CZ" dirty="0"/>
              <a:t>=26</a:t>
            </a:r>
            <a:r>
              <a:rPr lang="cs-CZ" dirty="0" smtClean="0"/>
              <a:t>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2011 [cit. 2011-09-05]. Příkazové značky. Dostupné z WWW: &lt;http://www.zakruta.cz/</a:t>
            </a:r>
            <a:r>
              <a:rPr lang="cs-CZ" dirty="0" err="1"/>
              <a:t>dopravni-znaceni</a:t>
            </a:r>
            <a:r>
              <a:rPr lang="cs-CZ" dirty="0" smtClean="0"/>
              <a:t>/&gt;.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2011 [cit. 2011-09-05]. Příkazové značky. Dostupné z WWW: &lt;http://www.adoz-znaceni.cz/e-</a:t>
            </a:r>
            <a:r>
              <a:rPr lang="cs-CZ" dirty="0" err="1"/>
              <a:t>shop</a:t>
            </a:r>
            <a:r>
              <a:rPr lang="cs-CZ" dirty="0"/>
              <a:t>/</a:t>
            </a:r>
            <a:r>
              <a:rPr lang="cs-CZ" dirty="0" err="1"/>
              <a:t>dopravni-znacky</a:t>
            </a:r>
            <a:r>
              <a:rPr lang="cs-CZ" dirty="0"/>
              <a:t>/</a:t>
            </a:r>
            <a:r>
              <a:rPr lang="cs-CZ" dirty="0" err="1"/>
              <a:t>prikazove-znacky</a:t>
            </a:r>
            <a:r>
              <a:rPr lang="cs-CZ" dirty="0"/>
              <a:t>/?</a:t>
            </a:r>
            <a:r>
              <a:rPr lang="cs-CZ" dirty="0" err="1"/>
              <a:t>from</a:t>
            </a:r>
            <a:r>
              <a:rPr lang="cs-CZ" dirty="0"/>
              <a:t>=27&gt;.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9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20" y="332656"/>
            <a:ext cx="8496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/>
              <a:t>Google.cz-obrázky</a:t>
            </a:r>
            <a:r>
              <a:rPr lang="cs-CZ" dirty="0"/>
              <a:t> [online]. 2006 [cit. 2011-09-05]. Světelné signály. Dostupné z WWW: &lt;http://www.pankuzel.cz/pravidla/</a:t>
            </a:r>
            <a:r>
              <a:rPr lang="cs-CZ" dirty="0" err="1"/>
              <a:t>svetelne</a:t>
            </a:r>
            <a:r>
              <a:rPr lang="cs-CZ" dirty="0"/>
              <a:t>-</a:t>
            </a:r>
            <a:r>
              <a:rPr lang="cs-CZ" dirty="0" err="1"/>
              <a:t>signaly</a:t>
            </a:r>
            <a:r>
              <a:rPr lang="cs-CZ" dirty="0"/>
              <a:t>-a-pokyny-policisty</a:t>
            </a:r>
            <a:r>
              <a:rPr lang="cs-CZ" dirty="0" smtClean="0"/>
              <a:t>/&gt;.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2011 [cit. 2011-09-05]. Světelné signály. Dostupné z WWW: &lt;http://www.dzpce.cz/Svetelne-signaly.html</a:t>
            </a:r>
            <a:r>
              <a:rPr lang="cs-CZ" dirty="0" smtClean="0"/>
              <a:t>&gt;.</a:t>
            </a:r>
          </a:p>
          <a:p>
            <a:r>
              <a:rPr lang="cs-CZ" i="1" dirty="0"/>
              <a:t>Google.cz-obrázky</a:t>
            </a:r>
            <a:r>
              <a:rPr lang="cs-CZ" dirty="0"/>
              <a:t> [online]. 2011 [cit. 2011-09-05]. Bezpečnost chodců. Dostupné z WWW: &lt;http://www.zenavaute.cz/</a:t>
            </a:r>
            <a:r>
              <a:rPr lang="cs-CZ" dirty="0" err="1"/>
              <a:t>bezpecnost</a:t>
            </a:r>
            <a:r>
              <a:rPr lang="cs-CZ" dirty="0"/>
              <a:t>-na-silnici/</a:t>
            </a:r>
            <a:r>
              <a:rPr lang="cs-CZ" dirty="0" err="1"/>
              <a:t>ridici</a:t>
            </a:r>
            <a:r>
              <a:rPr lang="cs-CZ" dirty="0"/>
              <a:t>-i-chodci-pozor-</a:t>
            </a:r>
            <a:r>
              <a:rPr lang="cs-CZ" dirty="0" err="1"/>
              <a:t>prechod</a:t>
            </a:r>
            <a:r>
              <a:rPr lang="cs-CZ" dirty="0" smtClean="0"/>
              <a:t>&gt;.</a:t>
            </a:r>
          </a:p>
          <a:p>
            <a:r>
              <a:rPr lang="cs-CZ" dirty="0"/>
              <a:t>ŠTIKOVÁ, Věra. </a:t>
            </a:r>
            <a:r>
              <a:rPr lang="cs-CZ" i="1" dirty="0"/>
              <a:t>METODICKÝ PRŮVODCE UČEBNICÍ PRVOUKA 3</a:t>
            </a:r>
            <a:r>
              <a:rPr lang="cs-CZ" dirty="0"/>
              <a:t>. BRNO : Nová škola, </a:t>
            </a:r>
            <a:r>
              <a:rPr lang="cs-CZ" dirty="0" err="1"/>
              <a:t>s.,r.,o</a:t>
            </a:r>
            <a:r>
              <a:rPr lang="cs-CZ" dirty="0"/>
              <a:t>., 2007. 43 s. ISBN 80-7289-065-4.</a:t>
            </a:r>
          </a:p>
          <a:p>
            <a:endParaRPr lang="cs-CZ" dirty="0"/>
          </a:p>
          <a:p>
            <a:endParaRPr lang="cs-CZ" dirty="0"/>
          </a:p>
          <a:p>
            <a:endParaRPr lang="cs-CZ" dirty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79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429</Words>
  <Application>Microsoft Office PowerPoint</Application>
  <PresentationFormat>Předvádění na obrazovce (4:3)</PresentationFormat>
  <Paragraphs>61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Cesta do školy VY_32_INOVACE_11</vt:lpstr>
      <vt:lpstr>ANOTACE:</vt:lpstr>
      <vt:lpstr>Bezpečná cesta do školy.</vt:lpstr>
      <vt:lpstr>Dokážeš pojmenovat tyto dopravní značky?</vt:lpstr>
      <vt:lpstr>Světelné a zvukové signály.</vt:lpstr>
      <vt:lpstr>ZAPAMATUJ SI.</vt:lpstr>
      <vt:lpstr>Doplň neúplné věty.</vt:lpstr>
      <vt:lpstr>Co do řady nepatří a proč?</vt:lpstr>
      <vt:lpstr>Zdroje: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nb2</dc:creator>
  <cp:lastModifiedBy>Zdenek</cp:lastModifiedBy>
  <cp:revision>82</cp:revision>
  <dcterms:created xsi:type="dcterms:W3CDTF">2011-02-24T13:54:30Z</dcterms:created>
  <dcterms:modified xsi:type="dcterms:W3CDTF">2011-12-30T18:30:43Z</dcterms:modified>
</cp:coreProperties>
</file>