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9" r:id="rId5"/>
    <p:sldId id="257" r:id="rId6"/>
    <p:sldId id="261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87" autoAdjust="0"/>
    <p:restoredTop sz="86323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E1BE857-2B6C-4701-B3D5-558CC315A115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6B5B3443-55FA-45B7-9637-EEC858D1C0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hyperlink" Target="//upload.wikimedia.org/wikipedia/commons/c/cb/Flag_of_the_Czech_Republic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c/Flag_of_the_president_of_the_Czech_Republic.svg" TargetMode="External"/><Relationship Id="rId5" Type="http://schemas.openxmlformats.org/officeDocument/2006/relationships/image" Target="../media/image5.png"/><Relationship Id="rId4" Type="http://schemas.openxmlformats.org/officeDocument/2006/relationships/hyperlink" Target="//upload.wikimedia.org/wikipedia/commons/e/ed/Coat_of_arms_of_the_Czech_Republic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d/Skroup-Anthem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9FaIsRxP2IQ" TargetMode="External"/><Relationship Id="rId2" Type="http://schemas.openxmlformats.org/officeDocument/2006/relationships/hyperlink" Target="http://www.youtube.com/watch?v=hCap5rOQ-3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g_of_the_Czech_Republic.svg?uselang=cs" TargetMode="External"/><Relationship Id="rId2" Type="http://schemas.openxmlformats.org/officeDocument/2006/relationships/hyperlink" Target="http://commons.wikimedia.org/wiki/File:Skroup-Anthem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Coat_of_arms_of_the_Czech_Republic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869160"/>
            <a:ext cx="9144000" cy="19888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VY_32_INOVACE_XVII_2_17_Česká státní hymna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17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7070265" cy="1420686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293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941168"/>
            <a:ext cx="9144000" cy="19168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404664"/>
            <a:ext cx="8424936" cy="6120680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Opakování znalostí týkajících se české státní hymny.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zná základní informace o české státní hymně, vyjmenuje ostatní státní symboly.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česká státní hymna, státní symboly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</a:t>
            </a:r>
            <a:r>
              <a:rPr lang="cs-CZ" sz="2000" b="1" dirty="0" smtClean="0"/>
              <a:t>   </a:t>
            </a:r>
            <a:r>
              <a:rPr lang="cs-CZ" sz="2000" dirty="0" smtClean="0"/>
              <a:t>Žáci </a:t>
            </a:r>
            <a:r>
              <a:rPr lang="cs-CZ" sz="2000" dirty="0" smtClean="0"/>
              <a:t>sledují prezentaci a podrobnější výklad učitele mohou doplnit vlastními poznatky o české státní hymně.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5893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ČESKÁ STÁTNÍ HYMNA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9065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státní symboly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Státní vlajka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Státní </a:t>
            </a:r>
            <a:r>
              <a:rPr lang="cs-CZ" sz="2800" dirty="0"/>
              <a:t>barvy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Státní znak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Vlajka prezidenta České republiky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Státní pečeť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Státní hymna</a:t>
            </a:r>
            <a:endParaRPr lang="cs-CZ" sz="2800" dirty="0"/>
          </a:p>
        </p:txBody>
      </p:sp>
      <p:pic>
        <p:nvPicPr>
          <p:cNvPr id="2050" name="Picture 2" descr="File:Flag of the Czech Republic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2168" y="1043786"/>
            <a:ext cx="2415295" cy="1609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Coat of arms of the Czech Republic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34353"/>
            <a:ext cx="2232248" cy="267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Flag of the president of the Czech Republic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35" y="3334352"/>
            <a:ext cx="2674233" cy="267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947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Česká státní hymna</a:t>
            </a:r>
            <a:endParaRPr lang="cs-CZ" dirty="0"/>
          </a:p>
        </p:txBody>
      </p:sp>
      <p:pic>
        <p:nvPicPr>
          <p:cNvPr id="1026" name="Picture 2" descr="File:Skroup-Anth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28" y="1268760"/>
            <a:ext cx="8509344" cy="536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75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Česká 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0" dirty="0" smtClean="0"/>
              <a:t>1. sloka písně </a:t>
            </a:r>
            <a:r>
              <a:rPr lang="cs-CZ" sz="2800" dirty="0" smtClean="0"/>
              <a:t>„Kde domov můj“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0" dirty="0" smtClean="0"/>
              <a:t>Píseň je součástí divadelní hry s názvem </a:t>
            </a:r>
            <a:r>
              <a:rPr lang="cs-CZ" sz="2800" dirty="0" smtClean="0"/>
              <a:t>Fidlovačka aneb Žádný hněv a žádná rvačka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0" dirty="0" smtClean="0"/>
              <a:t>Tato veselohra o lásce byla uvedena poprvé   v Praze roku 1834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b="0" dirty="0" smtClean="0"/>
              <a:t>Píseň zpívá slepý houslista Mareš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Text: Josef Kajetán Tyl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Hudba: František Škroup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b="0" dirty="0"/>
          </a:p>
        </p:txBody>
      </p:sp>
    </p:spTree>
    <p:extLst>
      <p:ext uri="{BB962C8B-B14F-4D97-AF65-F5344CB8AC3E}">
        <p14:creationId xmlns:p14="http://schemas.microsoft.com/office/powerpoint/2010/main" val="4080880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Kde domov můj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rmAutofit/>
          </a:bodyPr>
          <a:lstStyle/>
          <a:p>
            <a:pPr marL="0" indent="0"/>
            <a:r>
              <a:rPr lang="cs-CZ" sz="2800" dirty="0" smtClean="0"/>
              <a:t>Kde </a:t>
            </a:r>
            <a:r>
              <a:rPr lang="cs-CZ" sz="2800" dirty="0"/>
              <a:t>domov můj,</a:t>
            </a:r>
            <a:br>
              <a:rPr lang="cs-CZ" sz="2800" dirty="0"/>
            </a:br>
            <a:r>
              <a:rPr lang="cs-CZ" sz="2800" dirty="0"/>
              <a:t>kde domov můj.</a:t>
            </a:r>
            <a:br>
              <a:rPr lang="cs-CZ" sz="2800" dirty="0"/>
            </a:br>
            <a:r>
              <a:rPr lang="cs-CZ" sz="2800" dirty="0"/>
              <a:t>Voda hučí po lučinách,</a:t>
            </a:r>
            <a:br>
              <a:rPr lang="cs-CZ" sz="2800" dirty="0"/>
            </a:br>
            <a:r>
              <a:rPr lang="cs-CZ" sz="2800" dirty="0"/>
              <a:t>bory šumí po skalinách,</a:t>
            </a:r>
            <a:br>
              <a:rPr lang="cs-CZ" sz="2800" dirty="0"/>
            </a:br>
            <a:r>
              <a:rPr lang="cs-CZ" sz="2800" dirty="0"/>
              <a:t>v sadě skví se jara květ,</a:t>
            </a:r>
            <a:br>
              <a:rPr lang="cs-CZ" sz="2800" dirty="0"/>
            </a:br>
            <a:r>
              <a:rPr lang="cs-CZ" sz="2800" dirty="0"/>
              <a:t>zemský ráj to na pohled!</a:t>
            </a:r>
            <a:br>
              <a:rPr lang="cs-CZ" sz="2800" dirty="0"/>
            </a:br>
            <a:r>
              <a:rPr lang="cs-CZ" sz="2800" dirty="0"/>
              <a:t>A to je ta krásná země,</a:t>
            </a:r>
            <a:br>
              <a:rPr lang="cs-CZ" sz="2800" dirty="0"/>
            </a:br>
            <a:r>
              <a:rPr lang="cs-CZ" sz="2800" dirty="0"/>
              <a:t>země česká, domov můj,</a:t>
            </a:r>
            <a:br>
              <a:rPr lang="cs-CZ" sz="2800" dirty="0"/>
            </a:br>
            <a:r>
              <a:rPr lang="cs-CZ" sz="2800" dirty="0"/>
              <a:t>země česká, domov můj!</a:t>
            </a:r>
            <a:endParaRPr lang="cs-CZ" sz="2800" b="0" dirty="0"/>
          </a:p>
        </p:txBody>
      </p:sp>
    </p:spTree>
    <p:extLst>
      <p:ext uri="{BB962C8B-B14F-4D97-AF65-F5344CB8AC3E}">
        <p14:creationId xmlns:p14="http://schemas.microsoft.com/office/powerpoint/2010/main" val="409499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Česká 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Příležitosti, při kterých zaznívá česká státní hymna.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 smtClean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Chování při znění státní hymny.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cs-CZ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cs-CZ" sz="2800" dirty="0" smtClean="0"/>
              <a:t>Poslech.                                                                         </a:t>
            </a:r>
            <a:r>
              <a:rPr lang="cs-CZ" sz="2000" dirty="0" smtClean="0"/>
              <a:t>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=hCap5rOQ-3c</a:t>
            </a:r>
            <a:r>
              <a:rPr lang="cs-CZ" sz="2000" dirty="0"/>
              <a:t>,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</a:t>
            </a:r>
            <a:r>
              <a:rPr lang="cs-CZ" sz="2000" dirty="0" err="1" smtClean="0">
                <a:hlinkClick r:id="rId3"/>
              </a:rPr>
              <a:t>watch?v</a:t>
            </a:r>
            <a:r>
              <a:rPr lang="cs-CZ" sz="2000" dirty="0" smtClean="0">
                <a:hlinkClick r:id="rId3"/>
              </a:rPr>
              <a:t>=9FaIsRxP2IQ</a:t>
            </a:r>
            <a:r>
              <a:rPr lang="cs-CZ" sz="2000" dirty="0"/>
              <a:t>, http://</a:t>
            </a:r>
            <a:r>
              <a:rPr lang="cs-CZ" sz="2000" dirty="0" smtClean="0"/>
              <a:t>www.youtube.com/</a:t>
            </a:r>
            <a:r>
              <a:rPr lang="cs-CZ" sz="2000" dirty="0" err="1" smtClean="0"/>
              <a:t>watch?v</a:t>
            </a:r>
            <a:r>
              <a:rPr lang="cs-CZ" sz="2000" dirty="0" smtClean="0"/>
              <a:t>=a_Qy-Dq8_Ms.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091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Česká 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 marL="0" indent="0"/>
            <a:r>
              <a:rPr lang="cs-CZ" sz="2800" dirty="0" smtClean="0"/>
              <a:t>Zdroje:</a:t>
            </a:r>
          </a:p>
          <a:p>
            <a:pPr marL="0" indent="0"/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commons.wikimedia.org/wiki/File:Skroup-Anthem.jpg?uselang=cs</a:t>
            </a:r>
            <a:endParaRPr lang="cs-CZ" sz="2200" dirty="0" smtClean="0"/>
          </a:p>
          <a:p>
            <a:pPr marL="0" indent="0"/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commons.wikimedia.org/wiki/File:Flag_of_the_Czech_Republic.svg?uselang=cs</a:t>
            </a:r>
            <a:endParaRPr lang="cs-CZ" sz="2200" dirty="0" smtClean="0"/>
          </a:p>
          <a:p>
            <a:pPr marL="0" indent="0"/>
            <a:r>
              <a:rPr lang="cs-CZ" sz="2200" dirty="0">
                <a:hlinkClick r:id="rId4"/>
              </a:rPr>
              <a:t>http://</a:t>
            </a:r>
            <a:r>
              <a:rPr lang="cs-CZ" sz="2200" dirty="0" smtClean="0">
                <a:hlinkClick r:id="rId4"/>
              </a:rPr>
              <a:t>commons.wikimedia.org/wiki/File:Coat_of_arms_of_the_Czech_Republic.svg?uselang=cs</a:t>
            </a:r>
            <a:endParaRPr lang="cs-CZ" sz="2200" dirty="0" smtClean="0"/>
          </a:p>
          <a:p>
            <a:pPr marL="0" indent="0"/>
            <a:r>
              <a:rPr lang="cs-CZ" sz="2200" dirty="0"/>
              <a:t>http://upload.wikimedia.org/wikipedia/commons/f/fc/Flag_of_the_president_of_the_Czech_Republic.svg?uselang=cs</a:t>
            </a:r>
          </a:p>
        </p:txBody>
      </p:sp>
    </p:spTree>
    <p:extLst>
      <p:ext uri="{BB962C8B-B14F-4D97-AF65-F5344CB8AC3E}">
        <p14:creationId xmlns:p14="http://schemas.microsoft.com/office/powerpoint/2010/main" val="45168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1566</TotalTime>
  <Words>193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Úhly</vt:lpstr>
      <vt:lpstr>Prezentace aplikace PowerPoint</vt:lpstr>
      <vt:lpstr>Prezentace aplikace PowerPoint</vt:lpstr>
      <vt:lpstr>ČESKÁ STÁTNÍ HYMNA</vt:lpstr>
      <vt:lpstr>státní symboly české republiky</vt:lpstr>
      <vt:lpstr>Česká státní hymna</vt:lpstr>
      <vt:lpstr>Česká státní hymna</vt:lpstr>
      <vt:lpstr>Kde domov můj</vt:lpstr>
      <vt:lpstr>Česká státní hymna</vt:lpstr>
      <vt:lpstr>Česká státní hymna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STÁTNÍ HYMNA</dc:title>
  <dc:creator>Zuzana Pácaltová</dc:creator>
  <cp:lastModifiedBy>Zuzana Pácaltová</cp:lastModifiedBy>
  <cp:revision>13</cp:revision>
  <dcterms:created xsi:type="dcterms:W3CDTF">2013-10-31T14:58:27Z</dcterms:created>
  <dcterms:modified xsi:type="dcterms:W3CDTF">2013-11-10T16:23:27Z</dcterms:modified>
</cp:coreProperties>
</file>