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1" r:id="rId3"/>
    <p:sldId id="265" r:id="rId4"/>
    <p:sldId id="257" r:id="rId5"/>
    <p:sldId id="269" r:id="rId6"/>
    <p:sldId id="267" r:id="rId7"/>
    <p:sldId id="266" r:id="rId8"/>
    <p:sldId id="268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Moje rodina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určený na podporu výuky o rodině. Žáci se zamýšlí nad povinnostmi, jak pomáhají rodičům. Pojmenování členů rodiny, chvíle strávené s rodinou.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8212"/>
            <a:ext cx="283845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36912"/>
            <a:ext cx="633670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28220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Pojmenujte jednotlivé členy rodiny a určete nejmladšího a nejstaršího.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" name="Picture 2" descr="http://img.signaly.cz/upload/b/c/9b9710b44b88c7030cb6a57db4a277/rodina_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17010"/>
            <a:ext cx="5628662" cy="43762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Odpovězte na otázky.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Jak se jmenuješ ty?</a:t>
            </a:r>
          </a:p>
          <a:p>
            <a:r>
              <a:rPr lang="cs-CZ" sz="4400" dirty="0" smtClean="0"/>
              <a:t>Jak se jmenuje tvoje maminka?</a:t>
            </a:r>
          </a:p>
          <a:p>
            <a:r>
              <a:rPr lang="cs-CZ" sz="4400" dirty="0" smtClean="0"/>
              <a:t>Jak se jmenuje tvůj tatínek?</a:t>
            </a:r>
          </a:p>
          <a:p>
            <a:r>
              <a:rPr lang="cs-CZ" sz="4400" dirty="0" smtClean="0"/>
              <a:t>Jak se jmenuje tvoje sestra?</a:t>
            </a:r>
          </a:p>
          <a:p>
            <a:r>
              <a:rPr lang="cs-CZ" sz="4400" dirty="0" smtClean="0"/>
              <a:t>Jak se jmenuje tvůj bratr?</a:t>
            </a:r>
            <a:endParaRPr lang="cs-CZ" sz="4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Povídejte, jak oslavujete narozeniny u vás doma?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" name="Picture 2" descr="http://lh5.ggpht.com/-reJGR7xcg9I/S-kCdjT67QE/AAAAAAAAGjQ/Nev-tMoKV-Q/RodinnaOslavaVTroji25420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6848475" cy="4067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265740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84976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Jak pomáháme mamince a tatínkovi?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00200"/>
            <a:ext cx="67687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56792"/>
            <a:ext cx="246697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76" y="4365104"/>
            <a:ext cx="2505532" cy="20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3"/>
            <a:ext cx="273630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958" y="4185692"/>
            <a:ext cx="2028825" cy="2203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i.iinfo.cz/images/694/domaci-prace-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68" y="1556792"/>
            <a:ext cx="2115107" cy="24031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Ženy v domácnosti dělají většinu domácích prací, které by zaměstnanci vynesly každý týden 82 pracovních hodin.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65104"/>
            <a:ext cx="3059832" cy="18738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196752"/>
            <a:ext cx="892899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2011 [cit. 2011-09-05]. Moje rodina. Dostupné z WWW: &lt;http://www.secr.cz/_web3b_2011/</a:t>
            </a:r>
            <a:r>
              <a:rPr lang="cs-CZ" dirty="0" err="1"/>
              <a:t>pena_osob_prezentace</a:t>
            </a:r>
            <a:r>
              <a:rPr lang="cs-CZ" dirty="0"/>
              <a:t>/rodina.htm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Rodina. Dostupné z WWW: &lt;http://politika-volby.signaly.cz/1005/rodina-a-rodinna-politika-6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Rodinná oslava. Dostupné z WWW: &lt;http://picasaweb.google.com/</a:t>
            </a:r>
            <a:r>
              <a:rPr lang="cs-CZ" dirty="0" err="1"/>
              <a:t>rejkab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Domácí práce dětí. Dostupné z WWW: &lt;http://www.rodicum.cz/</a:t>
            </a:r>
            <a:r>
              <a:rPr lang="cs-CZ" dirty="0" err="1"/>
              <a:t>clanek</a:t>
            </a:r>
            <a:r>
              <a:rPr lang="cs-CZ" dirty="0"/>
              <a:t>/</a:t>
            </a:r>
            <a:r>
              <a:rPr lang="cs-CZ" dirty="0" err="1"/>
              <a:t>deti</a:t>
            </a:r>
            <a:r>
              <a:rPr lang="cs-CZ" dirty="0"/>
              <a:t>-a-</a:t>
            </a:r>
            <a:r>
              <a:rPr lang="cs-CZ" dirty="0" err="1"/>
              <a:t>domaci</a:t>
            </a:r>
            <a:r>
              <a:rPr lang="cs-CZ" dirty="0"/>
              <a:t>-</a:t>
            </a:r>
            <a:r>
              <a:rPr lang="cs-CZ" dirty="0" err="1"/>
              <a:t>prace</a:t>
            </a:r>
            <a:r>
              <a:rPr lang="cs-CZ" dirty="0"/>
              <a:t>-kdy-</a:t>
            </a:r>
            <a:r>
              <a:rPr lang="cs-CZ" dirty="0" err="1"/>
              <a:t>zacit</a:t>
            </a:r>
            <a:r>
              <a:rPr lang="cs-CZ" dirty="0"/>
              <a:t>-co-</a:t>
            </a:r>
            <a:r>
              <a:rPr lang="cs-CZ" dirty="0" err="1"/>
              <a:t>delat</a:t>
            </a:r>
            <a:r>
              <a:rPr lang="cs-CZ" dirty="0"/>
              <a:t>-a-co-</a:t>
            </a:r>
            <a:r>
              <a:rPr lang="cs-CZ" dirty="0" err="1"/>
              <a:t>radeji</a:t>
            </a:r>
            <a:r>
              <a:rPr lang="cs-CZ" dirty="0"/>
              <a:t>-ne/476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1999-2011 [cit. 2011-09-05]. Domácí práce dětí. Dostupné z WWW: &lt;http://ona.idnes.cz/chcete-li-mit-spokojene-deti-budte-lini-rodice-fo2-/</a:t>
            </a:r>
            <a:r>
              <a:rPr lang="cs-CZ" dirty="0" err="1"/>
              <a:t>deti.aspx?c</a:t>
            </a:r>
            <a:r>
              <a:rPr lang="cs-CZ" dirty="0"/>
              <a:t>=A090211_183447_ona_deti_ves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2006-2011 [cit. 2011-09-05]. Domácí práce dětí. Dostupné z WWW: &lt;http://www.maminka.cz/</a:t>
            </a:r>
            <a:r>
              <a:rPr lang="cs-CZ" dirty="0" err="1"/>
              <a:t>clanek</a:t>
            </a:r>
            <a:r>
              <a:rPr lang="cs-CZ" dirty="0"/>
              <a:t>/</a:t>
            </a:r>
            <a:r>
              <a:rPr lang="cs-CZ" dirty="0" err="1"/>
              <a:t>prakticke</a:t>
            </a:r>
            <a:r>
              <a:rPr lang="cs-CZ" dirty="0"/>
              <a:t>-rady/kdy-a-jak-</a:t>
            </a:r>
            <a:r>
              <a:rPr lang="cs-CZ" dirty="0" err="1"/>
              <a:t>vam</a:t>
            </a:r>
            <a:r>
              <a:rPr lang="cs-CZ" dirty="0"/>
              <a:t>-</a:t>
            </a:r>
            <a:r>
              <a:rPr lang="cs-CZ" dirty="0" err="1"/>
              <a:t>muze-zacit-dite-pomahat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2009 [cit. 2011-09-05]. Domácí práce dětí. Dostupné z WWW: &lt;http://www.jedensvet.cz/</a:t>
            </a:r>
            <a:r>
              <a:rPr lang="cs-CZ" dirty="0" err="1"/>
              <a:t>ow</a:t>
            </a:r>
            <a:r>
              <a:rPr lang="cs-CZ" dirty="0"/>
              <a:t>/2009/index2.php?id=24&amp;idf=14033&gt;.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332656"/>
            <a:ext cx="86409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2009-2011 [cit. 2011-09-05]. Domácí práce dětí. Dostupné z WWW: &lt;http://www.vitalia.cz/n/</a:t>
            </a:r>
            <a:r>
              <a:rPr lang="cs-CZ" dirty="0" err="1"/>
              <a:t>domaci-prace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2003 -2011 [cit. 2011-09-05]. Domácí práce dětí. Dostupné z WWW: &lt;http://www.novinky.cz/</a:t>
            </a:r>
            <a:r>
              <a:rPr lang="cs-CZ" dirty="0" err="1"/>
              <a:t>zena</a:t>
            </a:r>
            <a:r>
              <a:rPr lang="cs-CZ" dirty="0"/>
              <a:t>/</a:t>
            </a:r>
            <a:r>
              <a:rPr lang="cs-CZ" dirty="0" err="1"/>
              <a:t>deti</a:t>
            </a:r>
            <a:r>
              <a:rPr lang="cs-CZ"/>
              <a:t>/164141-praci-zen-v-domacnosti-lze-ohodnotit-az-na-milion-korun-rocne.html&gt;.</a:t>
            </a:r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6795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357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Moje rodina VY_32_INOVACE_13</vt:lpstr>
      <vt:lpstr>ANOTACE:</vt:lpstr>
      <vt:lpstr>Snímek 3</vt:lpstr>
      <vt:lpstr>Pojmenujte jednotlivé členy rodiny a určete nejmladšího a nejstaršího.</vt:lpstr>
      <vt:lpstr>Odpovězte na otázky.</vt:lpstr>
      <vt:lpstr>Povídejte, jak oslavujete narozeniny u vás doma?</vt:lpstr>
      <vt:lpstr>Jak pomáháme mamince a tatínkovi?</vt:lpstr>
      <vt:lpstr>Zdroje: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58</cp:revision>
  <dcterms:created xsi:type="dcterms:W3CDTF">2011-02-24T13:54:30Z</dcterms:created>
  <dcterms:modified xsi:type="dcterms:W3CDTF">2011-12-30T16:48:16Z</dcterms:modified>
</cp:coreProperties>
</file>