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71" r:id="rId3"/>
    <p:sldId id="265" r:id="rId4"/>
    <p:sldId id="257" r:id="rId5"/>
    <p:sldId id="269" r:id="rId6"/>
    <p:sldId id="267" r:id="rId7"/>
    <p:sldId id="266" r:id="rId8"/>
    <p:sldId id="268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2E3490-6112-4D60-8FF7-7D19EB94B5FF}" type="datetimeFigureOut">
              <a:rPr lang="cs-CZ" smtClean="0"/>
              <a:pPr/>
              <a:t>1.1.2012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FCFD8C-8BA0-4DBF-A14F-0479A54AFD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334918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CBD22-19F2-498A-AA4B-78945784B507}" type="datetime1">
              <a:rPr lang="cs-CZ" smtClean="0"/>
              <a:pPr/>
              <a:t>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88220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FC2B-558D-4138-BA9D-118475844547}" type="datetime1">
              <a:rPr lang="cs-CZ" smtClean="0"/>
              <a:pPr/>
              <a:t>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812202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DCF5C-0EC1-415F-A9D7-186078412D86}" type="datetime1">
              <a:rPr lang="cs-CZ" smtClean="0"/>
              <a:pPr/>
              <a:t>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75608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8D28B-57DD-42C7-84D1-C23D0509EB7D}" type="datetime1">
              <a:rPr lang="cs-CZ" smtClean="0"/>
              <a:pPr/>
              <a:t>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87372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A544B-998D-4D8A-AB4F-F313957F3175}" type="datetime1">
              <a:rPr lang="cs-CZ" smtClean="0"/>
              <a:pPr/>
              <a:t>1.1.2012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9484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153AC-71EE-4944-AFDD-F37F5834210F}" type="datetime1">
              <a:rPr lang="cs-CZ" smtClean="0"/>
              <a:pPr/>
              <a:t>1.1.2012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30087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E2A6C-669D-4B11-B68F-024B72E2DC9A}" type="datetime1">
              <a:rPr lang="cs-CZ" smtClean="0"/>
              <a:pPr/>
              <a:t>1.1.2012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5068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13FD1-DB00-494F-873A-CCBC910AE7B6}" type="datetime1">
              <a:rPr lang="cs-CZ" smtClean="0"/>
              <a:pPr/>
              <a:t>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11985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EE96B-55F8-444E-A8BB-4689767EEC29}" type="datetime1">
              <a:rPr lang="cs-CZ" smtClean="0"/>
              <a:pPr/>
              <a:t>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69232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17B2C-44F7-494E-8AA3-8F35B865E561}" type="datetime1">
              <a:rPr lang="cs-CZ" smtClean="0"/>
              <a:pPr/>
              <a:t>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60763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0A617-1ED8-4A85-8B3B-C7B49179FECA}" type="datetime1">
              <a:rPr lang="cs-CZ" smtClean="0"/>
              <a:pPr/>
              <a:t>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4607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81AD4D-21D8-41EB-BC31-992AF3E605A1}" type="datetime1">
              <a:rPr lang="cs-CZ" smtClean="0"/>
              <a:pPr/>
              <a:t>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34941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Slavíme Mikuláše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VY_32_INOVACE_15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Sada </a:t>
            </a:r>
            <a:r>
              <a:rPr lang="cs-CZ" dirty="0"/>
              <a:t>8</a:t>
            </a:r>
            <a:endParaRPr lang="cs-CZ" dirty="0" smtClean="0"/>
          </a:p>
          <a:p>
            <a:r>
              <a:rPr lang="cs-CZ" dirty="0" smtClean="0"/>
              <a:t>Rozmanitost přírody</a:t>
            </a:r>
          </a:p>
          <a:p>
            <a:r>
              <a:rPr lang="cs-CZ" dirty="0" smtClean="0"/>
              <a:t>Autor: Jana </a:t>
            </a:r>
            <a:r>
              <a:rPr lang="cs-CZ" dirty="0" err="1" smtClean="0"/>
              <a:t>Nikrmajerová</a:t>
            </a:r>
            <a:endParaRPr lang="cs-CZ" dirty="0" smtClean="0"/>
          </a:p>
          <a:p>
            <a:r>
              <a:rPr lang="cs-CZ" dirty="0" smtClean="0"/>
              <a:t>ZŠ a MŠ Dešná</a:t>
            </a:r>
            <a:endParaRPr lang="cs-CZ" dirty="0"/>
          </a:p>
        </p:txBody>
      </p:sp>
      <p:pic>
        <p:nvPicPr>
          <p:cNvPr id="1026" name="Picture 2" descr="D:\opvk_hor_zakladni_logolink_bar_cz (2)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860" y="260648"/>
            <a:ext cx="5407152" cy="10454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753883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Zaměření  na tradice a obyčeje v naší zemi. Lze použít jako doplňující informace.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60648"/>
            <a:ext cx="5832648" cy="6140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32606994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28220"/>
            <a:ext cx="8820472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5. prosince k vám přicházejí Mikuláš s čertem a andělem.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340768"/>
            <a:ext cx="7618413" cy="49457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22264475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0124" y="-35129"/>
            <a:ext cx="7142163" cy="64884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279740165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Mikuláš, anděl a čert.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V České republice a na Slovensku chodí večer 5. prosince při mikulášské nadílce Mikuláš, který je doprovázen anděly s čerty. </a:t>
            </a:r>
          </a:p>
          <a:p>
            <a:pPr algn="just"/>
            <a:r>
              <a:rPr lang="cs-CZ" dirty="0" smtClean="0"/>
              <a:t>Andělé s Mikulášem roznášejí malé dárky (většinou v podobě sladkostí) a čerti se starají o trestání a strašení zlobivých a neposlušných dětí.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2657400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67691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        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    </a:t>
            </a:r>
          </a:p>
          <a:p>
            <a:pPr marL="0" indent="0">
              <a:buNone/>
            </a:pP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                 </a:t>
            </a: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122" name="Picture 2" descr="http://t0.gstatic.com/images?q=tbn:ANd9GcTAsQEd7F8ncQto_8ZTff2bguml0_6fTaA6TFbLgOpWo8I8GoIhlQ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2376264" cy="237626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441406"/>
            <a:ext cx="2664296" cy="249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620688"/>
            <a:ext cx="2520280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212976"/>
            <a:ext cx="2016224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356992"/>
            <a:ext cx="2520280" cy="26407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40391197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67544" y="1196752"/>
            <a:ext cx="828092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endParaRPr lang="cs-CZ" dirty="0"/>
          </a:p>
          <a:p>
            <a:r>
              <a:rPr lang="cs-CZ" dirty="0"/>
              <a:t> </a:t>
            </a:r>
          </a:p>
        </p:txBody>
      </p:sp>
      <p:sp>
        <p:nvSpPr>
          <p:cNvPr id="5" name="Obdélník 4"/>
          <p:cNvSpPr/>
          <p:nvPr/>
        </p:nvSpPr>
        <p:spPr>
          <a:xfrm>
            <a:off x="467544" y="1988841"/>
            <a:ext cx="77768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16632"/>
            <a:ext cx="6984776" cy="6048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5494402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79512" y="836712"/>
            <a:ext cx="8784976" cy="72943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/>
              <a:t>Google.cz-obrázky</a:t>
            </a:r>
            <a:r>
              <a:rPr lang="cs-CZ" dirty="0"/>
              <a:t> [online]. 2011 [cit. 2011-09-05]. Mikuláš. Dostupné z WWW: &lt;http://deti.vira.cz/Liturgicky-rok-</a:t>
            </a:r>
            <a:r>
              <a:rPr lang="cs-CZ" dirty="0" err="1"/>
              <a:t>kalendar</a:t>
            </a:r>
            <a:r>
              <a:rPr lang="cs-CZ" dirty="0"/>
              <a:t>/Advent/</a:t>
            </a:r>
            <a:r>
              <a:rPr lang="cs-CZ" dirty="0" err="1"/>
              <a:t>Sv-Mikulas-obrazkove-cteni</a:t>
            </a:r>
            <a:r>
              <a:rPr lang="cs-CZ" dirty="0" smtClean="0"/>
              <a:t>&gt;.</a:t>
            </a:r>
          </a:p>
          <a:p>
            <a:r>
              <a:rPr lang="cs-CZ" i="1" dirty="0"/>
              <a:t>Google.cz-obrázky</a:t>
            </a:r>
            <a:r>
              <a:rPr lang="cs-CZ" dirty="0"/>
              <a:t> [online]. 2011 [cit. 2011-09-05]. Mikuláš. Dostupné z WWW: &lt;http://deti.vira.cz/</a:t>
            </a:r>
            <a:r>
              <a:rPr lang="cs-CZ" dirty="0" err="1"/>
              <a:t>Rebusy</a:t>
            </a:r>
            <a:r>
              <a:rPr lang="cs-CZ" dirty="0"/>
              <a:t>/Advent-1</a:t>
            </a:r>
            <a:r>
              <a:rPr lang="cs-CZ" dirty="0" smtClean="0"/>
              <a:t>&gt;.</a:t>
            </a:r>
          </a:p>
          <a:p>
            <a:r>
              <a:rPr lang="cs-CZ" i="1" dirty="0"/>
              <a:t>Google.cz-obrázky</a:t>
            </a:r>
            <a:r>
              <a:rPr lang="cs-CZ" dirty="0"/>
              <a:t> [online]. 2011 [cit. 2011-09-05]. Mikuláš. Dostupné z WWW: &lt;http://www.agenturaars.cz/</a:t>
            </a:r>
            <a:r>
              <a:rPr lang="cs-CZ" dirty="0" err="1"/>
              <a:t>nabidka</a:t>
            </a:r>
            <a:r>
              <a:rPr lang="cs-CZ" dirty="0"/>
              <a:t>/</a:t>
            </a:r>
            <a:r>
              <a:rPr lang="cs-CZ" dirty="0" err="1"/>
              <a:t>index.php</a:t>
            </a:r>
            <a:r>
              <a:rPr lang="cs-CZ" dirty="0"/>
              <a:t>/rock/26-svatky-oslavy-vyroi/115-mikula</a:t>
            </a:r>
            <a:r>
              <a:rPr lang="cs-CZ" dirty="0" smtClean="0"/>
              <a:t>&gt;.</a:t>
            </a:r>
          </a:p>
          <a:p>
            <a:r>
              <a:rPr lang="cs-CZ" i="1" dirty="0"/>
              <a:t>Google.cz-obrázky</a:t>
            </a:r>
            <a:r>
              <a:rPr lang="cs-CZ" dirty="0"/>
              <a:t> [online]. 2011 [cit. 2011-09-05]. Mikuláš. Dostupné z WWW: &lt;http://slunberun.webovastranka.cz/image/2722/21219</a:t>
            </a:r>
            <a:r>
              <a:rPr lang="cs-CZ" dirty="0" smtClean="0"/>
              <a:t>&gt;.</a:t>
            </a:r>
          </a:p>
          <a:p>
            <a:r>
              <a:rPr lang="cs-CZ" i="1" dirty="0"/>
              <a:t>Google.cz-obrázky</a:t>
            </a:r>
            <a:r>
              <a:rPr lang="cs-CZ" dirty="0"/>
              <a:t> [online]. 2011 [cit. 2011-09-05]. ČERT. Dostupné z WWW: &lt;http://www.doprovodnyprogram.cz/novinky/</a:t>
            </a:r>
            <a:r>
              <a:rPr lang="cs-CZ" dirty="0" err="1"/>
              <a:t>cert</a:t>
            </a:r>
            <a:r>
              <a:rPr lang="cs-CZ" dirty="0"/>
              <a:t>-a-</a:t>
            </a:r>
            <a:r>
              <a:rPr lang="cs-CZ" dirty="0" err="1"/>
              <a:t>mikulas</a:t>
            </a:r>
            <a:r>
              <a:rPr lang="cs-CZ" dirty="0"/>
              <a:t>-se-</a:t>
            </a:r>
            <a:r>
              <a:rPr lang="cs-CZ" dirty="0" err="1"/>
              <a:t>blizi</a:t>
            </a:r>
            <a:r>
              <a:rPr lang="cs-CZ" dirty="0"/>
              <a:t>---aneb-co-na-</a:t>
            </a:r>
            <a:r>
              <a:rPr lang="cs-CZ" dirty="0" err="1"/>
              <a:t>mikulasskou</a:t>
            </a:r>
            <a:r>
              <a:rPr lang="cs-CZ" dirty="0"/>
              <a:t>-</a:t>
            </a:r>
            <a:r>
              <a:rPr lang="cs-CZ" dirty="0" err="1"/>
              <a:t>besidku</a:t>
            </a:r>
            <a:r>
              <a:rPr lang="cs-CZ" dirty="0"/>
              <a:t>-(-party-)-za-</a:t>
            </a:r>
            <a:r>
              <a:rPr lang="cs-CZ" dirty="0" err="1"/>
              <a:t>program.php</a:t>
            </a:r>
            <a:r>
              <a:rPr lang="cs-CZ" dirty="0" smtClean="0"/>
              <a:t>&gt;.</a:t>
            </a:r>
          </a:p>
          <a:p>
            <a:r>
              <a:rPr lang="cs-CZ" i="1" dirty="0"/>
              <a:t>Google.cz-obrázky</a:t>
            </a:r>
            <a:r>
              <a:rPr lang="cs-CZ" dirty="0"/>
              <a:t> [online]. 2006 [cit. 2011-09-05]. ČERT. Dostupné z WWW: &lt;http://www.nsoci.cz/</a:t>
            </a:r>
            <a:r>
              <a:rPr lang="cs-CZ" dirty="0" err="1"/>
              <a:t>view.php?cisloclanku</a:t>
            </a:r>
            <a:r>
              <a:rPr lang="cs-CZ" dirty="0"/>
              <a:t>=2008110004</a:t>
            </a:r>
            <a:r>
              <a:rPr lang="cs-CZ" dirty="0" smtClean="0"/>
              <a:t>&gt;.</a:t>
            </a:r>
          </a:p>
          <a:p>
            <a:r>
              <a:rPr lang="cs-CZ" i="1" dirty="0"/>
              <a:t>Google.cz</a:t>
            </a:r>
            <a:r>
              <a:rPr lang="cs-CZ" dirty="0"/>
              <a:t> [online]. 2008 [cit. 2011-09-05]. ČERT. Dostupné z WWW: &lt;http://www.ptakoviny-cb.cz/</a:t>
            </a:r>
            <a:r>
              <a:rPr lang="cs-CZ" dirty="0" err="1"/>
              <a:t>eshop</a:t>
            </a:r>
            <a:r>
              <a:rPr lang="cs-CZ" dirty="0"/>
              <a:t>/3400-8406-maska-cert.html</a:t>
            </a:r>
            <a:r>
              <a:rPr lang="cs-CZ" dirty="0" smtClean="0"/>
              <a:t>&gt;.</a:t>
            </a:r>
          </a:p>
          <a:p>
            <a:r>
              <a:rPr lang="cs-CZ" i="1" dirty="0"/>
              <a:t>Google.cz-obrázky</a:t>
            </a:r>
            <a:r>
              <a:rPr lang="cs-CZ" dirty="0"/>
              <a:t> [online]. 2011 [cit. 2011-09-05]. ČERT. Dostupné z WWW: &lt;http://www.sharkan.net/1771-s-certy-nejsou-zerty&gt;.</a:t>
            </a:r>
          </a:p>
          <a:p>
            <a:r>
              <a:rPr lang="cs-CZ" i="1" dirty="0"/>
              <a:t>Google.cz-obrázky</a:t>
            </a:r>
            <a:r>
              <a:rPr lang="cs-CZ" dirty="0"/>
              <a:t> [online]. 2011 [cit. 2011-09-05]. ČERT. Dostupné z WWW: &lt;http://www.multihracky.cz/8629/maska-cert-s-vlasy-cerveny.html&gt;.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23928" y="326226"/>
            <a:ext cx="8927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225830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384</TotalTime>
  <Words>336</Words>
  <Application>Microsoft Office PowerPoint</Application>
  <PresentationFormat>Předvádění na obrazovce (4:3)</PresentationFormat>
  <Paragraphs>49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Slavíme Mikuláše VY_32_INOVACE_15</vt:lpstr>
      <vt:lpstr>ANOTACE:</vt:lpstr>
      <vt:lpstr>Snímek 3</vt:lpstr>
      <vt:lpstr>5. prosince k vám přicházejí Mikuláš s čertem a andělem.</vt:lpstr>
      <vt:lpstr>Snímek 5</vt:lpstr>
      <vt:lpstr>Mikuláš, anděl a čert.</vt:lpstr>
      <vt:lpstr>Snímek 7</vt:lpstr>
      <vt:lpstr>Snímek 8</vt:lpstr>
      <vt:lpstr>Snímek 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nb2</dc:creator>
  <cp:lastModifiedBy>Guest</cp:lastModifiedBy>
  <cp:revision>56</cp:revision>
  <dcterms:created xsi:type="dcterms:W3CDTF">2011-02-24T13:54:30Z</dcterms:created>
  <dcterms:modified xsi:type="dcterms:W3CDTF">2012-01-01T17:33:15Z</dcterms:modified>
</cp:coreProperties>
</file>