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2" r:id="rId3"/>
    <p:sldId id="265" r:id="rId4"/>
    <p:sldId id="257" r:id="rId5"/>
    <p:sldId id="269" r:id="rId6"/>
    <p:sldId id="270" r:id="rId7"/>
    <p:sldId id="266" r:id="rId8"/>
    <p:sldId id="268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Krajina v okolí domova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Místo, v níž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Orientace v 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    Lze použít </a:t>
            </a:r>
            <a:r>
              <a:rPr lang="cs-CZ" dirty="0" smtClean="0"/>
              <a:t>jako doplňující materiál </a:t>
            </a:r>
            <a:r>
              <a:rPr lang="cs-CZ" dirty="0" smtClean="0"/>
              <a:t>                       k </a:t>
            </a:r>
            <a:r>
              <a:rPr lang="cs-CZ" dirty="0" smtClean="0"/>
              <a:t>probranému učivu „Země, v níž žijeme“. Osvojení vědomostí týkající se určování světových stran, směrová růžice, orientace </a:t>
            </a:r>
            <a:r>
              <a:rPr lang="cs-CZ" dirty="0" smtClean="0"/>
              <a:t>      v </a:t>
            </a:r>
            <a:r>
              <a:rPr lang="cs-CZ" dirty="0" smtClean="0"/>
              <a:t>krajině podle přírodních úkazů.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</a:rPr>
              <a:t>Orientace v krajině.</a:t>
            </a:r>
            <a:endParaRPr lang="cs-CZ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V krajině se orientujeme podle světových stran: sever, jih, východ, západ, severovýchod, severozápad, jihovýchod, jihozápad.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Doplňte správně směrovou</a:t>
            </a:r>
          </a:p>
          <a:p>
            <a:pPr marL="0" indent="0" algn="just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růžici.</a:t>
            </a:r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endParaRPr lang="cs-CZ" sz="3600" dirty="0" smtClean="0"/>
          </a:p>
          <a:p>
            <a:pPr marL="0" indent="0" algn="just">
              <a:buNone/>
            </a:pPr>
            <a:endParaRPr lang="cs-CZ" sz="36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853" y="3645024"/>
            <a:ext cx="266429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069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Určete světové strany na mapě České republiky.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3600" dirty="0" smtClean="0"/>
          </a:p>
          <a:p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88840"/>
            <a:ext cx="655272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Světové strany na anglicky značených buzolách.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SEVER     (S)   =    NORTH (N)</a:t>
            </a:r>
          </a:p>
          <a:p>
            <a:pPr marL="0" indent="0" algn="just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JIH           (J)    =    SOUTH (S)</a:t>
            </a:r>
          </a:p>
          <a:p>
            <a:pPr marL="0" indent="0" algn="just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VÝCHOD (V)   =    EAST     (E)</a:t>
            </a:r>
          </a:p>
          <a:p>
            <a:pPr marL="0" indent="0" algn="just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ZÁPAD     (Z)   =    WEST    (W)      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Orientace v krajině podle přírodních úkazů.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Severní strana </a:t>
            </a:r>
          </a:p>
          <a:p>
            <a:pPr marL="0" indent="0" algn="just">
              <a:buNone/>
            </a:pPr>
            <a:r>
              <a:rPr lang="cs-CZ" sz="3200" dirty="0" smtClean="0"/>
              <a:t>mraveniště je vždy vyvýšenější než strana jižní.</a:t>
            </a:r>
          </a:p>
          <a:p>
            <a:pPr marL="0" indent="0" algn="just">
              <a:buNone/>
            </a:pPr>
            <a:endParaRPr lang="cs-CZ" sz="3200" dirty="0"/>
          </a:p>
          <a:p>
            <a:pPr marL="0" indent="0" algn="just">
              <a:buNone/>
            </a:pPr>
            <a:r>
              <a:rPr lang="cs-CZ" sz="3200" dirty="0" smtClean="0"/>
              <a:t>Na konci Malého vozu je hvězda Polárka, která směřuje k severu.</a:t>
            </a:r>
            <a:endParaRPr lang="cs-CZ" sz="32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Severní strana mraveniště je vždy vyvýšenější  než strana jižní.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Na konci Malého vozu je hvězda Polárka (Severka), která směřuje k severu.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83572" y="18864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62512"/>
            <a:ext cx="4176464" cy="215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417646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243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Orientace v krajině podle přírodních úkazů.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3200" dirty="0" smtClean="0"/>
              <a:t>Vchody včelích úlů jsou obráceny vždy k jižní straně.</a:t>
            </a:r>
          </a:p>
          <a:p>
            <a:pPr marL="0" indent="0" algn="just">
              <a:buNone/>
            </a:pPr>
            <a:endParaRPr lang="cs-CZ" sz="3200" dirty="0"/>
          </a:p>
          <a:p>
            <a:pPr marL="0" indent="0" algn="just">
              <a:buNone/>
            </a:pPr>
            <a:endParaRPr lang="cs-CZ" sz="3200" dirty="0" smtClean="0"/>
          </a:p>
          <a:p>
            <a:pPr marL="0" indent="0" algn="just">
              <a:buNone/>
            </a:pPr>
            <a:r>
              <a:rPr lang="cs-CZ" sz="3200" dirty="0" smtClean="0"/>
              <a:t>Pařezy stromů mají na severní straně hustší letokruhy než na straně jižní.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67240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005064"/>
            <a:ext cx="367240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7687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54107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ct val="20000"/>
              </a:spcBef>
            </a:pPr>
            <a:r>
              <a:rPr lang="cs-CZ" dirty="0">
                <a:solidFill>
                  <a:prstClr val="black"/>
                </a:solidFill>
              </a:rPr>
              <a:t>ŠTIKOVÁ, Věra. </a:t>
            </a:r>
            <a:r>
              <a:rPr lang="cs-CZ" i="1" dirty="0">
                <a:solidFill>
                  <a:prstClr val="black"/>
                </a:solidFill>
              </a:rPr>
              <a:t>METODICKÝ PRŮVODCE UČEBNICÍ PRVOUKA 3</a:t>
            </a:r>
            <a:r>
              <a:rPr lang="cs-CZ" dirty="0">
                <a:solidFill>
                  <a:prstClr val="black"/>
                </a:solidFill>
              </a:rPr>
              <a:t>. BRNO : Nová škola, </a:t>
            </a:r>
            <a:r>
              <a:rPr lang="cs-CZ" dirty="0" err="1">
                <a:solidFill>
                  <a:prstClr val="black"/>
                </a:solidFill>
              </a:rPr>
              <a:t>s.,r.,o</a:t>
            </a:r>
            <a:r>
              <a:rPr lang="cs-CZ" dirty="0">
                <a:solidFill>
                  <a:prstClr val="black"/>
                </a:solidFill>
              </a:rPr>
              <a:t>., 2007. 43 s. ISBN 80-7289-065-4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algn="just">
              <a:spcBef>
                <a:spcPct val="20000"/>
              </a:spcBef>
            </a:pPr>
            <a:r>
              <a:rPr lang="cs-CZ" i="1" dirty="0"/>
              <a:t>Google.cz-obrázky</a:t>
            </a:r>
            <a:r>
              <a:rPr lang="cs-CZ" dirty="0"/>
              <a:t> [online]. 2011 [cit. 2011-09-06]. Světové strany. Dostupné z WWW: &lt;http://clanky.rvp.cz/</a:t>
            </a:r>
            <a:r>
              <a:rPr lang="cs-CZ" dirty="0" err="1"/>
              <a:t>clanek</a:t>
            </a:r>
            <a:r>
              <a:rPr lang="cs-CZ" dirty="0"/>
              <a:t>/r/ZF/2628/SVETOVE-STRANY-A-URCOVANI-AZIMUTU.html</a:t>
            </a:r>
            <a:r>
              <a:rPr lang="cs-CZ" dirty="0" smtClean="0"/>
              <a:t>/&gt;.</a:t>
            </a:r>
          </a:p>
          <a:p>
            <a:pPr algn="just">
              <a:spcBef>
                <a:spcPct val="20000"/>
              </a:spcBef>
            </a:pPr>
            <a:r>
              <a:rPr lang="cs-CZ" i="1" dirty="0"/>
              <a:t>Google.cz-obrázky</a:t>
            </a:r>
            <a:r>
              <a:rPr lang="cs-CZ" dirty="0"/>
              <a:t> [online]. 2011 [cit. 2011-09-06]. MAPA ČR. Dostupné z WWW: &lt;http://www.yukon.jbc.cz/CZ/6map.htm</a:t>
            </a:r>
            <a:r>
              <a:rPr lang="cs-CZ" dirty="0" smtClean="0"/>
              <a:t>&gt;.</a:t>
            </a:r>
          </a:p>
          <a:p>
            <a:pPr algn="just">
              <a:spcBef>
                <a:spcPct val="20000"/>
              </a:spcBef>
            </a:pPr>
            <a:r>
              <a:rPr lang="cs-CZ" i="1" dirty="0"/>
              <a:t>Google.cz-obrázky</a:t>
            </a:r>
            <a:r>
              <a:rPr lang="cs-CZ" dirty="0"/>
              <a:t> [online]. 2011 [cit. 2011-09-06]. ORIENTACE V KRAJINĚ PODLE PAŘEZU. Dostupné z WWW: &lt;http://images.google.cz/</a:t>
            </a:r>
            <a:r>
              <a:rPr lang="cs-CZ" dirty="0" err="1"/>
              <a:t>imgres?q</a:t>
            </a:r>
            <a:r>
              <a:rPr lang="cs-CZ" dirty="0"/>
              <a:t>=ORIENTACE+V+KRAJIN%C4%9A+PODLE+PA%C5%98EZU&amp;hl=</a:t>
            </a:r>
            <a:r>
              <a:rPr lang="cs-CZ" dirty="0" err="1"/>
              <a:t>cs&amp;gbv</a:t>
            </a:r>
            <a:r>
              <a:rPr lang="cs-CZ" dirty="0"/>
              <a:t>=2&amp;tbm=</a:t>
            </a:r>
            <a:r>
              <a:rPr lang="cs-CZ" dirty="0" err="1"/>
              <a:t>isch&amp;tbnid</a:t>
            </a:r>
            <a:r>
              <a:rPr lang="cs-CZ" dirty="0"/>
              <a:t>=1S8ir59yejsTyM:&amp;</a:t>
            </a:r>
            <a:r>
              <a:rPr lang="cs-CZ" dirty="0" err="1"/>
              <a:t>imgrefurl</a:t>
            </a:r>
            <a:r>
              <a:rPr lang="cs-CZ" dirty="0"/>
              <a:t>=http://skolakov3a.sweb.cz/PRVOUKA/</a:t>
            </a:r>
            <a:r>
              <a:rPr lang="cs-CZ" dirty="0" err="1"/>
              <a:t>orientace_v_krajine</a:t>
            </a:r>
            <a:r>
              <a:rPr lang="cs-CZ" dirty="0"/>
              <a:t>/</a:t>
            </a:r>
            <a:r>
              <a:rPr lang="cs-CZ" dirty="0" err="1"/>
              <a:t>svetovestrany.htm&amp;docid</a:t>
            </a:r>
            <a:r>
              <a:rPr lang="cs-CZ" dirty="0"/>
              <a:t>=VlkTn3O9COs_kM&amp;w=868&amp;h=343&amp;ei=</a:t>
            </a:r>
            <a:r>
              <a:rPr lang="cs-CZ" dirty="0" err="1"/>
              <a:t>FsRlTrSRCcfItAbPsIiBCg&amp;zoom</a:t>
            </a:r>
            <a:r>
              <a:rPr lang="cs-CZ" dirty="0"/>
              <a:t>=1&amp;biw=1366&amp;bih=557&amp;iact=</a:t>
            </a:r>
            <a:r>
              <a:rPr lang="cs-CZ" dirty="0" err="1"/>
              <a:t>rc&amp;dur</a:t>
            </a:r>
            <a:r>
              <a:rPr lang="cs-CZ" dirty="0"/>
              <a:t>=94&amp;page=1&amp;tbnh=62&amp;tbnw=157&amp;start=0&amp;ndsp=21&amp;ved=1t:429,r:0,s:0&amp;tx=105&amp;ty=36&gt;.</a:t>
            </a:r>
          </a:p>
          <a:p>
            <a:pPr algn="just">
              <a:spcBef>
                <a:spcPct val="20000"/>
              </a:spcBef>
            </a:pPr>
            <a:endParaRPr lang="cs-CZ" dirty="0"/>
          </a:p>
          <a:p>
            <a:pPr algn="just">
              <a:spcBef>
                <a:spcPct val="20000"/>
              </a:spcBef>
            </a:pPr>
            <a:endParaRPr lang="cs-CZ" dirty="0"/>
          </a:p>
          <a:p>
            <a:pPr lvl="0" algn="just">
              <a:spcBef>
                <a:spcPct val="20000"/>
              </a:spcBef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188641"/>
            <a:ext cx="878497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2011 [cit. 2011-09-06]. ORIENTACE V KRAJINĚ PODLE PAŘEZU. Dostupné z WWW: &lt;http://images.google.cz/</a:t>
            </a:r>
            <a:r>
              <a:rPr lang="cs-CZ" dirty="0" err="1"/>
              <a:t>imgres?q</a:t>
            </a:r>
            <a:r>
              <a:rPr lang="cs-CZ" dirty="0"/>
              <a:t>=ORIENTACE+V+KRAJIN%C4%9A+PODLE+PA%C5%98EZU&amp;hl=</a:t>
            </a:r>
            <a:r>
              <a:rPr lang="cs-CZ" dirty="0" err="1"/>
              <a:t>cs&amp;gbv</a:t>
            </a:r>
            <a:r>
              <a:rPr lang="cs-CZ" dirty="0"/>
              <a:t>=2&amp;tbm=</a:t>
            </a:r>
            <a:r>
              <a:rPr lang="cs-CZ" dirty="0" err="1"/>
              <a:t>isch&amp;tbnid</a:t>
            </a:r>
            <a:r>
              <a:rPr lang="cs-CZ" dirty="0"/>
              <a:t>=ODf144pEJOVidM:&amp;</a:t>
            </a:r>
            <a:r>
              <a:rPr lang="cs-CZ" dirty="0" err="1"/>
              <a:t>imgrefurl</a:t>
            </a:r>
            <a:r>
              <a:rPr lang="cs-CZ" dirty="0"/>
              <a:t>=http://skolakov3a.sweb.cz/PRVOUKA/</a:t>
            </a:r>
            <a:r>
              <a:rPr lang="cs-CZ" dirty="0" err="1"/>
              <a:t>orientace_v_krajine</a:t>
            </a:r>
            <a:r>
              <a:rPr lang="cs-CZ" dirty="0"/>
              <a:t>/</a:t>
            </a:r>
            <a:r>
              <a:rPr lang="cs-CZ" dirty="0" err="1"/>
              <a:t>svetovestrany.htm&amp;docid</a:t>
            </a:r>
            <a:r>
              <a:rPr lang="cs-CZ" dirty="0"/>
              <a:t>=VlkTn3O9COs_kM&amp;w=866&amp;h=430&amp;ei=</a:t>
            </a:r>
            <a:r>
              <a:rPr lang="cs-CZ" dirty="0" err="1"/>
              <a:t>FsRlTrSRCcfItAbPsIiBCg&amp;zoom</a:t>
            </a:r>
            <a:r>
              <a:rPr lang="cs-CZ" dirty="0"/>
              <a:t>=1&amp;biw=1366&amp;bih=557&amp;iact=</a:t>
            </a:r>
            <a:r>
              <a:rPr lang="cs-CZ" dirty="0" err="1"/>
              <a:t>rc&amp;dur</a:t>
            </a:r>
            <a:r>
              <a:rPr lang="cs-CZ" dirty="0"/>
              <a:t>=94&amp;page=1&amp;tbnh=72&amp;tbnw=144&amp;start=0&amp;ndsp=21&amp;ved=1t:429,r:1,s:0&amp;tx=85&amp;ty=62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2011-09-06]. ORIENTACE V KRAJINĚ PODLE PAŘEZU. Dostupné z WWW: &lt;http://images.google.cz/</a:t>
            </a:r>
            <a:r>
              <a:rPr lang="cs-CZ" dirty="0" err="1"/>
              <a:t>imgres?q</a:t>
            </a:r>
            <a:r>
              <a:rPr lang="cs-CZ" dirty="0"/>
              <a:t>=ORIENTACE+V+KRAJIN%C4%9A+PODLE+PA%C5%98EZU&amp;hl=</a:t>
            </a:r>
            <a:r>
              <a:rPr lang="cs-CZ" dirty="0" err="1"/>
              <a:t>cs&amp;gbv</a:t>
            </a:r>
            <a:r>
              <a:rPr lang="cs-CZ" dirty="0"/>
              <a:t>=2&amp;tbm=</a:t>
            </a:r>
            <a:r>
              <a:rPr lang="cs-CZ" dirty="0" err="1"/>
              <a:t>isch&amp;tbnid</a:t>
            </a:r>
            <a:r>
              <a:rPr lang="cs-CZ" dirty="0"/>
              <a:t>=EUDWL-JHIR8FNM:&amp;</a:t>
            </a:r>
            <a:r>
              <a:rPr lang="cs-CZ" dirty="0" err="1"/>
              <a:t>imgrefurl</a:t>
            </a:r>
            <a:r>
              <a:rPr lang="cs-CZ" dirty="0"/>
              <a:t>=http://skolakov3a.sweb.cz/PRVOUKA/</a:t>
            </a:r>
            <a:r>
              <a:rPr lang="cs-CZ" dirty="0" err="1"/>
              <a:t>orientace_v_krajine</a:t>
            </a:r>
            <a:r>
              <a:rPr lang="cs-CZ" dirty="0"/>
              <a:t>/</a:t>
            </a:r>
            <a:r>
              <a:rPr lang="cs-CZ" dirty="0" err="1"/>
              <a:t>svetovestrany.htm&amp;docid</a:t>
            </a:r>
            <a:r>
              <a:rPr lang="cs-CZ" dirty="0"/>
              <a:t>=VlkTn3O9COs_kM&amp;w=907&amp;h=399&amp;ei=</a:t>
            </a:r>
            <a:r>
              <a:rPr lang="cs-CZ" dirty="0" err="1"/>
              <a:t>FsRlTrSRCcfItAbPsIiBCg&amp;zoom</a:t>
            </a:r>
            <a:r>
              <a:rPr lang="cs-CZ" dirty="0"/>
              <a:t>=1&amp;iact=</a:t>
            </a:r>
            <a:r>
              <a:rPr lang="cs-CZ" dirty="0" err="1"/>
              <a:t>hc&amp;vpx</a:t>
            </a:r>
            <a:r>
              <a:rPr lang="cs-CZ" dirty="0"/>
              <a:t>=451&amp;vpy=106&amp;dur=188&amp;hovh=149&amp;hovw=339&amp;tx=189&amp;ty=91&amp;page=1&amp;tbnh=68&amp;tbnw=155&amp;start=0&amp;ndsp=21&amp;ved=1t:429,r:2,s:0&amp;biw=1366&amp;bih=557&gt;.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2011-09-06]. ORIENTACE V KRAJINĚ PODLE VČELÍHO ÚLU. Dostupné z WWW: &lt;http://images.google.cz/</a:t>
            </a:r>
            <a:r>
              <a:rPr lang="cs-CZ" dirty="0" err="1"/>
              <a:t>imgres?q</a:t>
            </a:r>
            <a:r>
              <a:rPr lang="cs-CZ" dirty="0"/>
              <a:t>=ORIENTACE+V+KRAJIN%C4%9A+PODLE+V%C4%8CEL%C3%8DHO+%C3%9ALU&amp;hl=</a:t>
            </a:r>
            <a:r>
              <a:rPr lang="cs-CZ" dirty="0" err="1"/>
              <a:t>cs&amp;sa</a:t>
            </a:r>
            <a:r>
              <a:rPr lang="cs-CZ" dirty="0"/>
              <a:t>=</a:t>
            </a:r>
            <a:r>
              <a:rPr lang="cs-CZ" dirty="0" err="1"/>
              <a:t>G&amp;gbv</a:t>
            </a:r>
            <a:r>
              <a:rPr lang="cs-CZ" dirty="0"/>
              <a:t>=2&amp;tbm=</a:t>
            </a:r>
            <a:r>
              <a:rPr lang="cs-CZ" dirty="0" err="1"/>
              <a:t>isch&amp;tbnid</a:t>
            </a:r>
            <a:r>
              <a:rPr lang="cs-CZ" dirty="0"/>
              <a:t>=i3iR6-Cp9Z0OpM:&amp;</a:t>
            </a:r>
            <a:r>
              <a:rPr lang="cs-CZ" dirty="0" err="1"/>
              <a:t>imgrefurl</a:t>
            </a:r>
            <a:r>
              <a:rPr lang="cs-CZ" dirty="0"/>
              <a:t>=http://www.ireceptar.cz/zahrada/</a:t>
            </a:r>
            <a:r>
              <a:rPr lang="cs-CZ" dirty="0" err="1"/>
              <a:t>okrasna</a:t>
            </a:r>
            <a:r>
              <a:rPr lang="cs-CZ" dirty="0"/>
              <a:t>-zahrada/</a:t>
            </a:r>
            <a:r>
              <a:rPr lang="cs-CZ" dirty="0" err="1"/>
              <a:t>vcelareni</a:t>
            </a:r>
            <a:r>
              <a:rPr lang="cs-CZ" dirty="0"/>
              <a:t>-pro-</a:t>
            </a:r>
            <a:r>
              <a:rPr lang="cs-CZ" dirty="0" err="1"/>
              <a:t>zacatecniky</a:t>
            </a:r>
            <a:r>
              <a:rPr lang="cs-CZ" dirty="0"/>
              <a:t>/&amp;</a:t>
            </a:r>
            <a:r>
              <a:rPr lang="cs-CZ" dirty="0" err="1"/>
              <a:t>docid</a:t>
            </a:r>
            <a:r>
              <a:rPr lang="cs-CZ" dirty="0"/>
              <a:t>=6JgqmdqhOaMgAM&amp;w=511&amp;h=304&amp;ei=8sVlTrapBcmZ8QO28J2YCg&amp;zoom=1&amp;biw=1366&amp;bih=557&amp;iact=</a:t>
            </a:r>
            <a:r>
              <a:rPr lang="cs-CZ" dirty="0" err="1"/>
              <a:t>rc&amp;dur</a:t>
            </a:r>
            <a:r>
              <a:rPr lang="cs-CZ" dirty="0"/>
              <a:t>=453&amp;page=2&amp;tbnh=124&amp;tbnw=203&amp;start=21&amp;ndsp=21&amp;ved=1t:429,r:0,s:21&amp;tx=94&amp;ty=37&gt;.</a:t>
            </a:r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1877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371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Krajina v okolí domova VY_32_INOVACE_17</vt:lpstr>
      <vt:lpstr>ANOTACE:</vt:lpstr>
      <vt:lpstr>Orientace v krajině.</vt:lpstr>
      <vt:lpstr>Určete světové strany na mapě České republiky.</vt:lpstr>
      <vt:lpstr>Světové strany na anglicky značených buzolách.</vt:lpstr>
      <vt:lpstr>Orientace v krajině podle přírodních úkazů.</vt:lpstr>
      <vt:lpstr>Orientace v krajině podle přírodních úkazů.</vt:lpstr>
      <vt:lpstr>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77</cp:revision>
  <dcterms:created xsi:type="dcterms:W3CDTF">2011-02-24T13:54:30Z</dcterms:created>
  <dcterms:modified xsi:type="dcterms:W3CDTF">2012-03-17T19:42:03Z</dcterms:modified>
</cp:coreProperties>
</file>