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28" r:id="rId1"/>
  </p:sldMasterIdLst>
  <p:notesMasterIdLst>
    <p:notesMasterId r:id="rId14"/>
  </p:notesMasterIdLst>
  <p:sldIdLst>
    <p:sldId id="256" r:id="rId2"/>
    <p:sldId id="257" r:id="rId3"/>
    <p:sldId id="312" r:id="rId4"/>
    <p:sldId id="301" r:id="rId5"/>
    <p:sldId id="314" r:id="rId6"/>
    <p:sldId id="313" r:id="rId7"/>
    <p:sldId id="319" r:id="rId8"/>
    <p:sldId id="316" r:id="rId9"/>
    <p:sldId id="320" r:id="rId10"/>
    <p:sldId id="310" r:id="rId11"/>
    <p:sldId id="311" r:id="rId12"/>
    <p:sldId id="272" r:id="rId13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005400"/>
    <a:srgbClr val="663300"/>
    <a:srgbClr val="3E4D1F"/>
    <a:srgbClr val="008000"/>
    <a:srgbClr val="006600"/>
    <a:srgbClr val="0033C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24" autoAdjust="0"/>
    <p:restoredTop sz="91845" autoAdjust="0"/>
  </p:normalViewPr>
  <p:slideViewPr>
    <p:cSldViewPr>
      <p:cViewPr>
        <p:scale>
          <a:sx n="80" d="100"/>
          <a:sy n="80" d="100"/>
        </p:scale>
        <p:origin x="-594" y="-150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</a:t>
            </a:r>
            <a:r>
              <a:rPr lang="cs-CZ" dirty="0" err="1" smtClean="0"/>
              <a:t>DUMu</a:t>
            </a:r>
            <a:r>
              <a:rPr lang="cs-CZ" baseline="0" dirty="0" smtClean="0"/>
              <a:t> je používána animace.</a:t>
            </a:r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počítají a třídí po </a:t>
            </a:r>
            <a:r>
              <a:rPr lang="cs-CZ" dirty="0" smtClean="0"/>
              <a:t>sloupcích</a:t>
            </a:r>
            <a:r>
              <a:rPr lang="cs-CZ" baseline="0" dirty="0" smtClean="0"/>
              <a:t> (motýli).</a:t>
            </a:r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počítají a třídí po sloupcích</a:t>
            </a:r>
            <a:r>
              <a:rPr lang="cs-CZ" baseline="0" dirty="0" smtClean="0"/>
              <a:t> (k sýkorkám vyhledávají správný příklad).</a:t>
            </a:r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Zadání příkladu se objeví postupně vždy jen na jedno kliknutí.</a:t>
            </a:r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Zadání příkladu se objeví postupně vždy jen na jedno kliknutí.</a:t>
            </a:r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2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8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7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60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4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3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2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0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9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4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6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868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734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60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46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33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2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06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93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88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3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7" y="300990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5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868" indent="0">
              <a:buNone/>
              <a:defRPr sz="3100"/>
            </a:lvl2pPr>
            <a:lvl3pPr marL="1007734" indent="0">
              <a:buNone/>
              <a:defRPr sz="2600"/>
            </a:lvl3pPr>
            <a:lvl4pPr marL="1511602" indent="0">
              <a:buNone/>
              <a:defRPr sz="2200"/>
            </a:lvl4pPr>
            <a:lvl5pPr marL="2015468" indent="0">
              <a:buNone/>
              <a:defRPr sz="2200"/>
            </a:lvl5pPr>
            <a:lvl6pPr marL="2519335" indent="0">
              <a:buNone/>
              <a:defRPr sz="2200"/>
            </a:lvl6pPr>
            <a:lvl7pPr marL="3023201" indent="0">
              <a:buNone/>
              <a:defRPr sz="2200"/>
            </a:lvl7pPr>
            <a:lvl8pPr marL="3527069" indent="0">
              <a:buNone/>
              <a:defRPr sz="2200"/>
            </a:lvl8pPr>
            <a:lvl9pPr marL="4030936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72" tIns="50387" rIns="100772" bIns="5038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7"/>
            <a:ext cx="9072563" cy="4989036"/>
          </a:xfrm>
          <a:prstGeom prst="rect">
            <a:avLst/>
          </a:prstGeom>
        </p:spPr>
        <p:txBody>
          <a:bodyPr vert="horz" lIns="100772" tIns="50387" rIns="100772" bIns="5038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1"/>
            <a:ext cx="3192198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1007734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900" indent="-377900" algn="l" defTabSz="1007734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784" indent="-314916" algn="l" defTabSz="1007734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6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534" indent="-251934" algn="l" defTabSz="1007734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7402" indent="-251934" algn="l" defTabSz="1007734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12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5136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9003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2870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8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734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602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4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335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201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069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936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gif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7.wmf"/><Relationship Id="rId7" Type="http://schemas.openxmlformats.org/officeDocument/2006/relationships/image" Target="../media/image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Relationship Id="rId9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4.wmf"/><Relationship Id="rId4" Type="http://schemas.openxmlformats.org/officeDocument/2006/relationships/image" Target="../media/image4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4.wmf"/><Relationship Id="rId4" Type="http://schemas.openxmlformats.org/officeDocument/2006/relationships/image" Target="../media/image4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gif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gif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60588" y="971550"/>
            <a:ext cx="5751512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graphicFrame>
        <p:nvGraphicFramePr>
          <p:cNvPr id="5" name="Group 23"/>
          <p:cNvGraphicFramePr>
            <a:graphicFrameLocks noGrp="1"/>
          </p:cNvGraphicFramePr>
          <p:nvPr/>
        </p:nvGraphicFramePr>
        <p:xfrm>
          <a:off x="792163" y="2771775"/>
          <a:ext cx="8712200" cy="4660780"/>
        </p:xfrm>
        <a:graphic>
          <a:graphicData uri="http://schemas.openxmlformats.org/drawingml/2006/table">
            <a:tbl>
              <a:tblPr/>
              <a:tblGrid>
                <a:gridCol w="4259262"/>
                <a:gridCol w="4452938"/>
              </a:tblGrid>
              <a:tr h="3476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Mgr. Jana Kneřová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0168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VY_32_INOVACE_18_MA_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Procvičujeme_dělení_a_násobení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4034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pitchFamily="49" charset="-128"/>
                        <a:cs typeface="Arial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pitchFamily="49" charset="-128"/>
                        <a:cs typeface="Arial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Ma</a:t>
                      </a: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2 – Násobení a dělení čísly 0 – 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pitchFamily="49" charset="-128"/>
                        <a:cs typeface="Arial" charset="0"/>
                      </a:endParaRP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ea typeface="MS Gothic" pitchFamily="49" charset="-128"/>
                        <a:cs typeface="Arial" charset="0"/>
                      </a:endParaRP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Procvičení dělení a násobení čísly 0 – 5.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Třídění, řešení řad, doplňování příkladů            k výsledkům. Porovnávání velikosti čísel.        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Mezipředmětové vztahy. 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ea typeface="MS Gothic" pitchFamily="49" charset="-128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ea typeface="MS Gothic" pitchFamily="49" charset="-128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ea typeface="MS Gothic" pitchFamily="49" charset="-128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pitchFamily="49" charset="-128"/>
                        <a:cs typeface="Arial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pitchFamily="49" charset="-128"/>
                        <a:cs typeface="Arial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 flipH="1">
            <a:off x="359791" y="3347789"/>
            <a:ext cx="2448272" cy="2952328"/>
            <a:chOff x="7532543" y="2339677"/>
            <a:chExt cx="2158123" cy="2227313"/>
          </a:xfrm>
        </p:grpSpPr>
        <p:sp>
          <p:nvSpPr>
            <p:cNvPr id="7" name="Elipsa 6"/>
            <p:cNvSpPr/>
            <p:nvPr/>
          </p:nvSpPr>
          <p:spPr>
            <a:xfrm rot="16200000">
              <a:off x="7730345" y="3505092"/>
              <a:ext cx="864096" cy="1259700"/>
            </a:xfrm>
            <a:prstGeom prst="ellipse">
              <a:avLst/>
            </a:prstGeom>
            <a:solidFill>
              <a:srgbClr val="3E4D1F"/>
            </a:solidFill>
            <a:ln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8" name="Picture 3" descr="C:\Documents and Settings\Alena T\Local Settings\Temporary Internet Files\Content.IE5\IBIYOWO6\MC900109229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992640" y="2339677"/>
              <a:ext cx="1698026" cy="204667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pic>
        <p:nvPicPr>
          <p:cNvPr id="4" name="Picture 3" descr="C:\Documents and Settings\Alena T\Local Settings\Temporary Internet Files\Content.IE5\VGA6LEDH\MC90033611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3802722">
            <a:off x="7004430" y="496847"/>
            <a:ext cx="3107760" cy="20662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Picture 6" descr="C:\Documents and Settings\Alena T\Local Settings\Temporary Internet Files\Content.IE5\Y7RZOU83\MM900356639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80672" y="5940077"/>
            <a:ext cx="1512168" cy="1106123"/>
          </a:xfrm>
          <a:prstGeom prst="rect">
            <a:avLst/>
          </a:prstGeom>
          <a:ln w="12700"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Obdélník 8"/>
          <p:cNvSpPr/>
          <p:nvPr/>
        </p:nvSpPr>
        <p:spPr>
          <a:xfrm>
            <a:off x="791840" y="2195661"/>
            <a:ext cx="8568705" cy="513012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Procvičujeme dělení                      a násobení</a:t>
            </a:r>
            <a:endParaRPr lang="cs-CZ" sz="40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Arial" pitchFamily="34" charset="0"/>
            </a:endParaRPr>
          </a:p>
          <a:p>
            <a:pPr algn="ctr"/>
            <a:endParaRPr lang="cs-CZ" sz="88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/>
          <p:nvPr/>
        </p:nvSpPr>
        <p:spPr>
          <a:xfrm>
            <a:off x="5256336" y="6372125"/>
            <a:ext cx="1440160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 3 </a:t>
            </a:r>
            <a:r>
              <a:rPr lang="cs-CZ" sz="3600" b="1" dirty="0" smtClean="0">
                <a:sym typeface="Symbol"/>
              </a:rPr>
              <a:t> 5 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56136" y="6372125"/>
            <a:ext cx="1440160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18 </a:t>
            </a:r>
            <a:r>
              <a:rPr lang="cs-CZ" sz="3600" b="1" dirty="0" smtClean="0">
                <a:sym typeface="Symbol"/>
              </a:rPr>
              <a:t>: 3 </a:t>
            </a:r>
            <a:endParaRPr lang="cs-CZ" sz="36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395461"/>
            <a:ext cx="9072563" cy="1316860"/>
          </a:xfrm>
          <a:solidFill>
            <a:srgbClr val="6633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FFC000"/>
                </a:solidFill>
                <a:latin typeface="Arial Black" pitchFamily="34" charset="0"/>
              </a:rPr>
              <a:t>Vypočítej a roztřiď </a:t>
            </a:r>
            <a:r>
              <a:rPr lang="cs-CZ" sz="2000" dirty="0" smtClean="0">
                <a:solidFill>
                  <a:schemeClr val="bg1">
                    <a:lumMod val="85000"/>
                  </a:schemeClr>
                </a:solidFill>
                <a:latin typeface="+mn-lt"/>
              </a:rPr>
              <a:t>(počítáme po sloupcích)</a:t>
            </a:r>
            <a:endParaRPr lang="cs-CZ" sz="36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72160" y="2483693"/>
            <a:ext cx="1197764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8 </a:t>
            </a:r>
            <a:r>
              <a:rPr lang="cs-CZ" sz="3600" b="1" dirty="0" smtClean="0">
                <a:sym typeface="Symbol"/>
              </a:rPr>
              <a:t> 3 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84328" y="2483693"/>
            <a:ext cx="1440160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14 </a:t>
            </a:r>
            <a:r>
              <a:rPr lang="cs-CZ" sz="3600" b="1" dirty="0" smtClean="0">
                <a:sym typeface="Symbol"/>
              </a:rPr>
              <a:t>: 2 </a:t>
            </a:r>
            <a:r>
              <a:rPr lang="cs-CZ" sz="3600" b="1" dirty="0" smtClean="0"/>
              <a:t> 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72160" y="3203773"/>
            <a:ext cx="1236236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7 </a:t>
            </a:r>
            <a:r>
              <a:rPr lang="cs-CZ" sz="3600" b="1" dirty="0" smtClean="0">
                <a:sym typeface="Symbol"/>
              </a:rPr>
              <a:t>: 1 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72160" y="3923853"/>
            <a:ext cx="1197764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 </a:t>
            </a:r>
            <a:r>
              <a:rPr lang="cs-CZ" sz="3600" b="1" dirty="0" smtClean="0">
                <a:sym typeface="Symbol"/>
              </a:rPr>
              <a:t> </a:t>
            </a:r>
            <a:r>
              <a:rPr lang="cs-CZ" sz="3600" b="1" dirty="0" err="1" smtClean="0">
                <a:sym typeface="Symbol"/>
              </a:rPr>
              <a:t>3</a:t>
            </a:r>
            <a:r>
              <a:rPr lang="cs-CZ" sz="3600" b="1" dirty="0" smtClean="0">
                <a:sym typeface="Symbol"/>
              </a:rPr>
              <a:t> 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72160" y="4715941"/>
            <a:ext cx="1197764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ym typeface="Symbol"/>
              </a:rPr>
              <a:t>7  0 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56136" y="5580037"/>
            <a:ext cx="1440160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25 </a:t>
            </a:r>
            <a:r>
              <a:rPr lang="cs-CZ" sz="3600" b="1" dirty="0" smtClean="0">
                <a:sym typeface="Symbol"/>
              </a:rPr>
              <a:t>: 5 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84328" y="3203773"/>
            <a:ext cx="1492716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20</a:t>
            </a:r>
            <a:r>
              <a:rPr lang="cs-CZ" sz="3600" b="1" dirty="0" smtClean="0">
                <a:sym typeface="Symbol"/>
              </a:rPr>
              <a:t> : 4 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84328" y="3923853"/>
            <a:ext cx="1512168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  8 </a:t>
            </a:r>
            <a:r>
              <a:rPr lang="cs-CZ" sz="3600" b="1" dirty="0" smtClean="0">
                <a:sym typeface="Symbol"/>
              </a:rPr>
              <a:t> 5 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84328" y="4715941"/>
            <a:ext cx="1492716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30 </a:t>
            </a:r>
            <a:r>
              <a:rPr lang="cs-CZ" sz="3600" b="1" dirty="0" smtClean="0">
                <a:sym typeface="Symbol"/>
              </a:rPr>
              <a:t>: 3 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84328" y="5580037"/>
            <a:ext cx="1512168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  7</a:t>
            </a:r>
            <a:r>
              <a:rPr lang="cs-CZ" sz="3600" dirty="0" smtClean="0"/>
              <a:t> </a:t>
            </a:r>
            <a:r>
              <a:rPr lang="cs-CZ" sz="3600" b="1" dirty="0" smtClean="0">
                <a:sym typeface="Symbol"/>
              </a:rPr>
              <a:t> 4 </a:t>
            </a:r>
            <a:endParaRPr lang="cs-CZ" sz="3600" dirty="0"/>
          </a:p>
        </p:txBody>
      </p:sp>
      <p:pic>
        <p:nvPicPr>
          <p:cNvPr id="3074" name="Picture 2" descr="C:\Documents and Settings\Alena T\Local Settings\Temporary Internet Files\Content.IE5\QBYTYNDO\MC90044038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0512" y="4384427"/>
            <a:ext cx="3600400" cy="29238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8" name="Picture 6" descr="C:\Documents and Settings\Alena T\Local Settings\Temporary Internet Files\Content.IE5\GVXW2N1C\MC90029093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776" y="4571925"/>
            <a:ext cx="3024336" cy="26108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6" name="TextovéPole 25"/>
          <p:cNvSpPr txBox="1"/>
          <p:nvPr/>
        </p:nvSpPr>
        <p:spPr>
          <a:xfrm>
            <a:off x="1007864" y="7209707"/>
            <a:ext cx="1872208" cy="349968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C000"/>
                </a:solidFill>
                <a:latin typeface="Arial Black" pitchFamily="34" charset="0"/>
              </a:rPr>
              <a:t>dělení</a:t>
            </a:r>
            <a:endParaRPr lang="cs-CZ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704608" y="7209707"/>
            <a:ext cx="1872208" cy="349968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C000"/>
                </a:solidFill>
                <a:latin typeface="Arial Black" pitchFamily="34" charset="0"/>
              </a:rPr>
              <a:t>násobení</a:t>
            </a:r>
            <a:endParaRPr lang="cs-CZ" b="1" dirty="0">
              <a:solidFill>
                <a:srgbClr val="FFC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33774E-7 3.27387E-6 C 0.00362 -0.00924 0.00456 -0.01574 0.00708 -0.02498 C 0.00456 -0.04219 0.00252 -0.05331 -0.01055 -0.0596 C -0.02504 -0.07366 -0.04504 -0.05142 -0.05889 -0.0424 C -0.05999 -0.04072 -0.0611 -0.03904 -0.06236 -0.03757 C -0.06346 -0.03631 -0.06488 -0.03568 -0.06598 -0.03442 C -0.07448 -0.02351 -0.06188 -0.03568 -0.0718 -0.02666 C -0.07653 -0.01679 -0.0833 -0.00819 -0.08944 3.27387E-6 C -0.09149 0.00273 -0.09542 0.00797 -0.09542 0.00797 C -0.09684 0.01343 -0.09904 0.01826 -0.10015 0.02371 C -0.10566 0.05078 -0.09715 0.02098 -0.10361 0.04239 C -0.10251 0.06338 -0.10235 0.08457 -0.10015 0.10535 C -0.0992 0.11332 -0.09385 0.11962 -0.0907 0.12571 C -0.07794 0.15026 -0.04976 0.15739 -0.02835 0.1618 C 0.00377 0.1809 -0.00331 0.18174 0.02235 0.18531 C 0.0318 0.18657 0.0507 0.18845 0.0507 0.18845 C 0.0666 0.1851 0.08565 0.18489 0.09888 0.16957 C 0.10911 0.15781 0.11699 0.13935 0.1236 0.12403 C 0.12911 0.11122 0.13651 0.09884 0.14249 0.08646 C 0.14895 0.07324 0.15509 0.05666 0.16485 0.04722 C 0.16926 0.03211 0.16406 0.04533 0.1732 0.03462 C 0.17461 0.03295 0.1754 0.03022 0.17666 0.02833 C 0.18044 0.02245 0.18642 0.01658 0.19193 0.01427 C 0.2113 -0.01155 0.24169 -0.01616 0.26736 -0.02036 C 0.29365 -0.01931 0.31995 -0.0191 0.34624 -0.01721 C 0.36781 -0.01553 0.38057 0.01972 0.39348 0.03609 C 0.39631 0.04407 0.40025 0.04994 0.40277 0.05813 C 0.40592 0.08226 0.41584 0.11752 0.42402 0.13977 C 0.42434 0.14291 0.42434 0.14627 0.42513 0.14921 C 0.42591 0.15215 0.42812 0.15404 0.42875 0.15698 C 0.43127 0.16957 0.43095 0.18489 0.43221 0.1979 C 0.43489 0.30052 0.43347 0.23043 0.43347 0.40818 " pathEditMode="relative" ptsTypes="fffffffffffffffffffffffffffffffA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93245E-6 -1.13326E-6 C 0.00331 -0.00651 0.00583 -0.00525 0.01056 -0.00944 C 0.02378 -0.0212 0.01496 -0.01784 0.02709 -0.02036 C 0.03858 -0.0298 0.05197 -0.03505 0.06472 -0.04071 C 0.06755 -0.04197 0.07007 -0.04449 0.07307 -0.04554 C 0.0781 -0.04722 0.08834 -0.04869 0.08834 -0.04869 C 0.12156 -0.06338 0.15982 -0.05037 0.19431 -0.04701 C 0.19667 -0.04659 0.19919 -0.0468 0.20139 -0.04554 C 0.20407 -0.04407 0.20848 -0.03924 0.20848 -0.03924 C 0.21163 -0.03316 0.21619 -0.02833 0.21903 -0.02204 C 0.22029 -0.0191 0.22013 -0.01553 0.22139 -0.01259 C 0.22328 -0.00798 0.22627 -0.00441 0.22847 -1.13326E-6 C 0.23288 0.00881 0.23556 0.01889 0.23918 0.02833 C 0.24139 0.034 0.24217 0.03945 0.24375 0.04554 C 0.24485 0.05016 0.24737 0.0596 0.24737 0.0596 C 0.24501 0.11542 0.24753 0.14942 0.2321 0.19622 C 0.22265 0.22518 0.22218 0.23127 0.20265 0.25121 C 0.19084 0.26338 0.19651 0.26191 0.18265 0.26842 C 0.171 0.27387 0.15935 0.27786 0.14723 0.27954 C 0.13778 0.27744 0.12833 0.27597 0.11904 0.27324 C 0.11589 0.2724 0.11337 0.26904 0.1107 0.26695 C 0.08566 0.24701 0.07842 0.2086 0.06944 0.17419 C 0.06173 0.1446 0.05307 0.11605 0.04945 0.08478 C 0.04693 0.06254 0.04457 0.04218 0.04126 0.02036 C 0.03732 -0.00546 0.03543 -0.0298 0.02599 -0.05331 C 0.01937 -0.06947 0.00835 -0.08898 -0.00346 -0.09885 C -0.02534 -0.11731 -0.06187 -0.12193 -0.08722 -0.1255 C -0.10754 -0.12445 -0.11557 -0.12466 -0.13304 -0.11773 C -0.1395 -0.11102 -0.14501 -0.10745 -0.15304 -0.10514 C -0.15918 -0.10052 -0.16359 -0.09801 -0.16847 -0.09108 C -0.17225 -0.08562 -0.17414 -0.07723 -0.17902 -0.07387 C -0.19823 -0.06086 -0.20626 -0.03568 -0.21901 -0.01406 C -0.22264 -0.00168 -0.22579 0.0107 -0.22846 0.0235 C -0.23019 0.03169 -0.23208 0.04869 -0.23208 0.04869 C -0.2313 0.0894 -0.22956 0.12907 -0.22846 0.16957 C -0.23082 0.21196 -0.22972 0.22162 -0.24499 0.25435 C -0.24452 0.25897 -0.24374 0.26842 -0.24374 0.26842 " pathEditMode="relative" ptsTypes="ffffffffffffffffffffffffffffffffffffA"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77925E-7 -4.95278E-6 C 0.01999 0.00252 0.03999 0.00588 0.05999 0.00798 C 0.07841 0.01238 0.07699 0.01364 0.10124 0.00798 C 0.10344 0.00735 0.10502 0.00462 0.10707 0.00315 C 0.11289 -0.00105 0.11872 -0.00524 0.1247 -0.00923 C 0.14076 -0.02015 0.16989 -0.03777 0.18138 -0.05645 C 0.18642 -0.06464 0.1902 -0.07408 0.1943 -0.0831 C 0.19823 -0.10283 0.20138 -0.12088 0.20248 -0.14124 C 0.20138 -0.1574 0.20075 -0.17377 0.19902 -0.18992 C 0.19272 -0.24932 0.15588 -0.2638 0.11777 -0.26841 C 0.10407 -0.26673 0.09006 -0.26694 0.07652 -0.26359 C 0.03857 -0.25435 0.0085 -0.22749 -0.02362 -0.20084 C -0.04724 -0.18132 -0.06866 -0.15866 -0.08251 -0.1255 C -0.09747 -0.08961 -0.10455 -0.051 -0.10959 -0.01091 C -0.10865 -0.00063 -0.1077 0.02288 -0.10377 0.03631 C -0.08692 0.09381 -0.05385 0.1213 -0.01654 0.15404 C -0.00142 0.16726 0.03637 0.16957 0.03637 0.16957 C 0.0592 0.1681 0.08219 0.16999 0.1047 0.16495 C 0.14848 0.1553 0.17949 0.10955 0.22012 0.09276 C 0.22689 0.08395 0.23555 0.07702 0.24027 0.06611 C 0.24263 0.06086 0.24468 0.05541 0.2472 0.05037 C 0.24988 0.04491 0.25303 0.04009 0.25555 0.03463 C 0.25775 0.02959 0.25964 0.02435 0.26137 0.01889 C 0.262 0.01679 0.262 0.01448 0.26263 0.01259 C 0.26547 0.0042 0.26956 -0.00378 0.27208 -0.01238 C 0.27365 -0.01763 0.27507 -0.02287 0.27664 -0.02812 C 0.28216 -0.04575 0.28798 -0.06002 0.29444 -0.07681 C 0.29664 -0.08268 0.30152 -0.09402 0.30152 -0.09402 C 0.30278 -0.09926 0.30735 -0.10829 0.30735 -0.10829 C 0.30798 -0.11186 0.30861 -0.11815 0.31081 -0.12088 C 0.31176 -0.12214 0.31333 -0.12172 0.31443 -0.12235 C 0.32309 -0.1276 0.32892 -0.13179 0.3379 -0.13494 C 0.35821 -0.13389 0.37175 -0.13305 0.38986 -0.12864 C 0.39159 -0.12466 0.39253 -0.12004 0.39442 -0.11605 C 0.39789 -0.10871 0.39899 -0.10997 0.40151 -0.10346 C 0.40434 -0.09591 0.40529 -0.08772 0.40749 -0.07996 C 0.40623 -0.07954 0.40403 -0.08017 0.40387 -0.07849 C 0.40355 -0.07471 0.40544 -0.07114 0.40623 -0.06736 C 0.40954 -0.051 0.41017 -0.03316 0.41458 -0.01721 C 0.41552 -0.00797 0.4171 -0.00357 0.4193 0.00483 C 0.42087 0.01784 0.42434 0.02938 0.42623 0.04239 C 0.42875 0.06002 0.43079 0.07975 0.43693 0.09591 C 0.44134 0.13389 0.4393 0.17419 0.4393 0.21196 " pathEditMode="relative" ptsTypes="ffffffffffffffffffffffffffffffffffffffffffA">
                                      <p:cBhvr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51236E-6 -1.5425E-6 C -0.00347 0.00462 -0.00662 0.00756 -0.01072 0.01091 C -0.01812 0.00986 -0.02583 0.0107 -0.03307 0.00798 C -0.03481 0.00735 -0.03481 0.00378 -0.03544 0.00168 C -0.0378 -0.00588 -0.04047 -0.01238 -0.04252 -0.02036 C -0.04457 -0.04029 -0.04661 -0.0531 -0.04362 -0.07534 C -0.04095 -0.0957 -0.023 -0.13095 -0.00709 -0.13662 C -0.00363 -0.13788 -6.51236E-6 -0.13767 0.00346 -0.13809 C 0.02912 -0.13536 0.05195 -0.12697 0.07415 -0.10997 C 0.08486 -0.09045 0.09494 -0.05519 0.09887 -0.03148 C 0.09998 -0.02455 0.10124 -0.01784 0.10234 -0.01091 C 0.10407 0.00063 0.10706 0.0235 0.10706 0.0235 C 0.10596 0.0554 0.10596 0.08751 0.1036 0.11941 C 0.10313 0.1255 0.10045 0.13096 0.09887 0.13662 C 0.09305 0.15908 0.08596 0.19622 0.06581 0.20252 C 0.06423 0.20462 0.06313 0.20735 0.06124 0.20881 C 0.05762 0.21154 0.04943 0.21511 0.04943 0.21511 C 0.04077 0.21301 0.03196 0.21175 0.02345 0.20881 C 0.01841 0.20714 0.01652 0.20189 0.0129 0.1979 C 0.00141 0.18489 0.00235 0.17461 -0.00473 0.15866 C -0.00568 0.15173 -0.00583 0.14481 -0.00709 0.13809 C -0.00914 0.12655 -0.01276 0.11564 -0.01418 0.10367 C -0.01465 0.08793 -0.0156 0.07219 -0.01544 0.05645 C -0.01481 0.00462 -0.01843 -0.04785 -0.01182 -0.09885 C -0.00064 -0.18447 0.02566 -0.27345 0.09761 -0.28877 C 0.10879 -0.29633 0.12454 -0.29633 0.13651 -0.29822 C 0.16107 -0.29675 0.18343 -0.2957 0.2072 -0.29192 C 0.21067 -0.29045 0.21413 -0.28835 0.21775 -0.2873 C 0.22122 -0.28625 0.225 -0.28688 0.22846 -0.28562 C 0.23255 -0.28416 0.23633 -0.28122 0.24027 -0.27933 C 0.25113 -0.27408 0.26247 -0.27093 0.27318 -0.26527 C 0.28514 -0.25897 0.29585 -0.25079 0.30735 -0.24323 C 0.31978 -0.23484 0.33238 -0.22749 0.34387 -0.21658 C 0.35364 -0.20735 0.36403 -0.19014 0.37096 -0.17733 C 0.38544 -0.15068 0.37174 -0.16999 0.38277 -0.1553 C 0.38481 -0.14858 0.38576 -0.14124 0.38859 -0.13494 C 0.39001 -0.13179 0.39332 -0.1255 0.39332 -0.1255 C 0.39379 -0.11396 0.39442 -0.10262 0.39458 -0.09108 C 0.39552 -0.04491 0.38655 0.00315 0.41693 0.03295 C 0.41819 0.03841 0.42024 0.04323 0.42166 0.04869 C 0.42245 0.05184 0.42323 0.05498 0.42402 0.05813 C 0.42433 0.0596 0.42512 0.06275 0.42512 0.06275 C 0.42544 0.06716 0.42496 0.07996 0.42859 0.08479 " pathEditMode="relative" ptsTypes="ffffffffffffffffffffffffffffffffffffffffffA">
                                      <p:cBhvr>
                                        <p:cTn id="3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19 0.10913 C -0.00079 0.07786 -0.00488 0.04638 -0.01008 0.01511 C -0.01197 0.00336 -0.01323 -0.00818 -0.01606 -0.01951 C -0.01811 -0.03714 -0.02142 -0.05519 -0.02425 -0.07282 C -0.02315 -0.08898 -0.0222 -0.10535 -0.02079 -0.12151 C -0.02063 -0.12423 -0.02047 -0.12717 -0.01953 -0.12948 C -0.0189 -0.13116 -0.01701 -0.13137 -0.01606 -0.13263 C -0.00221 -0.1511 0.01149 -0.16201 0.03117 -0.16558 C 0.0359 -0.16495 0.04078 -0.166 0.04519 -0.1639 C 0.04786 -0.16264 0.04912 -0.15865 0.05117 -0.15613 C 0.05385 -0.15299 0.05668 -0.15005 0.05936 -0.14669 C 0.0677 -0.13641 0.07573 -0.12549 0.08408 -0.11521 C 0.09337 -0.10367 0.10534 -0.09464 0.11714 -0.08856 C 0.13809 -0.09108 0.14139 -0.09108 0.15714 -0.098 C 0.1658 -0.10745 0.17745 -0.11248 0.18548 -0.12319 C 0.19209 -0.132 0.19839 -0.14165 0.20422 -0.15131 C 0.20689 -0.16054 0.20973 -0.16642 0.21492 -0.17334 C 0.22437 -0.19895 0.21965 -0.18572 0.2302 -0.20314 C 0.23319 -0.21595 0.24075 -0.22287 0.24783 -0.23148 C 0.26751 -0.25498 0.28279 -0.26065 0.30908 -0.26274 C 0.32215 -0.2617 0.32719 -0.2596 0.33853 -0.25645 C 0.35034 -0.24512 0.34231 -0.25078 0.35144 -0.24721 C 0.3538 -0.24638 0.35852 -0.24407 0.35852 -0.24407 C 0.36577 -0.23777 0.37506 -0.23735 0.38324 -0.23462 C 0.39065 -0.2321 0.39726 -0.22812 0.4045 -0.22518 C 0.40891 -0.22056 0.40985 -0.22077 0.41269 -0.21406 C 0.41521 -0.20818 0.41395 -0.2044 0.41867 -0.2 C 0.42009 -0.19853 0.42182 -0.19769 0.4234 -0.19685 C 0.42576 -0.19559 0.43048 -0.1937 0.43048 -0.1937 C 0.44072 -0.19475 0.45095 -0.19412 0.46103 -0.19685 C 0.46323 -0.19748 0.46402 -0.20125 0.46575 -0.20314 C 0.47284 -0.21133 0.47662 -0.22245 0.48339 -0.23148 C 0.48512 -0.23966 0.4889 -0.24428 0.49173 -0.25183 C 0.49488 -0.26023 0.49488 -0.26925 0.49866 -0.27702 C 0.50464 -0.31395 0.49457 -0.36327 0.46922 -0.38531 C 0.46119 -0.40104 0.43914 -0.40986 0.42576 -0.41364 C 0.41631 -0.41951 0.40608 -0.42119 0.39631 -0.42602 C 0.37679 -0.43588 0.35569 -0.44931 0.33506 -0.45435 C 0.31554 -0.45918 0.29601 -0.46065 0.27617 -0.46212 C 0.25413 -0.4596 0.23162 -0.46023 0.2102 -0.45288 C 0.17525 -0.44071 0.23177 -0.45561 0.18784 -0.44491 C 0.17367 -0.43567 0.15777 -0.4363 0.14297 -0.42917 C 0.1025 -0.40944 0.16045 -0.43231 0.11825 -0.41657 C 0.10156 -0.40356 0.08392 -0.39748 0.06644 -0.38531 C 0.03716 -0.36495 0.0096 -0.34291 -0.02189 -0.32885 C -0.03008 -0.3299 -0.03858 -0.32969 -0.04661 -0.332 C -0.05086 -0.33326 -0.06204 -0.34291 -0.06661 -0.34606 C -0.08755 -0.36096 -0.10597 -0.37796 -0.12912 -0.38677 C -0.13793 -0.39412 -0.14218 -0.39727 -0.15258 -0.39937 C -0.15903 -0.40377 -0.16533 -0.4044 -0.17257 -0.40566 C -0.1847 -0.40251 -0.19367 -0.39895 -0.20438 -0.3916 C -0.21241 -0.37754 -0.2028 -0.39139 -0.21383 -0.38363 C -0.21729 -0.38111 -0.22012 -0.37754 -0.22327 -0.37439 C -0.23697 -0.36096 -0.2461 -0.34438 -0.25508 -0.3257 C -0.25965 -0.31605 -0.2661 -0.2915 -0.26799 -0.28478 C -0.26941 -0.28016 -0.27397 -0.27219 -0.27397 -0.27219 C -0.27539 -0.24826 -0.27728 -0.23546 -0.27508 -0.20944 C -0.27492 -0.20671 -0.27334 -0.2044 -0.27271 -0.20167 C -0.2672 -0.17733 -0.26264 -0.15592 -0.25508 -0.13263 C -0.25067 -0.11878 -0.24343 -0.10493 -0.24091 -0.09024 C -0.23902 -0.07932 -0.24107 -0.08814 -0.23744 -0.07911 C -0.23571 -0.07492 -0.23272 -0.06652 -0.23272 -0.06652 C -0.2302 -0.05204 -0.23036 -0.03735 -0.23036 -0.02266 " pathEditMode="relative" ptsTypes="ffffffffffffffffffffffffffffffffffffffffffffffffffffffffffffffA">
                                      <p:cBhvr>
                                        <p:cTn id="3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9934E-6 -8.09024E-6 C 0.02897 0.00335 -0.00393 -0.00126 0.04598 0.01091 C 0.06377 0.01531 0.08219 0.01573 0.10014 0.0172 C 0.10518 0.0151 0.11038 0.01343 0.11542 0.01091 C 0.11668 0.01028 0.11778 0.0086 0.11904 0.00776 C 0.1236 0.00461 0.12801 0.00062 0.13305 -0.00147 C 0.15368 -0.00987 0.17478 -0.01554 0.1954 -0.02351 C 0.20832 -0.02855 0.21997 -0.03757 0.23209 -0.04555 C 0.23461 -0.04722 0.23713 -0.04911 0.23918 -0.05184 C 0.24311 -0.05709 0.24973 -0.06905 0.24973 -0.06905 C 0.2524 -0.08059 0.25776 -0.09004 0.26028 -0.102 C 0.25807 -0.12068 0.2576 -0.14712 0.24736 -0.16328 C 0.23335 -0.18532 0.21146 -0.19392 0.19068 -0.19791 C 0.15982 -0.20378 0.12864 -0.2084 0.09778 -0.21512 C 0.05212 -0.23652 0.07227 -0.2233 0.03653 -0.25268 C 0.02803 -0.25961 0.02315 -0.27241 0.01654 -0.28248 C -0.00945 -0.32194 -0.03417 -0.3658 -0.0518 -0.41281 C -0.0507 -0.42015 -0.05023 -0.42771 -0.04834 -0.43484 C -0.04739 -0.43862 -0.04235 -0.44135 -0.03999 -0.44261 C -0.02944 -0.44806 -0.01826 -0.45184 -0.00708 -0.45373 C 0.02268 -0.45856 0.05275 -0.46171 0.08251 -0.46632 C 0.0844 -0.46737 0.08629 -0.46884 0.08833 -0.46947 C 0.0907 -0.47031 0.09322 -0.46926 0.09542 -0.47094 C 0.09936 -0.47388 0.10298 -0.48164 0.10597 -0.48668 C 0.10723 -0.49151 0.10959 -0.50032 0.10959 -0.50557 C 0.10928 -0.51564 0.1088 -0.52571 0.10723 -0.53537 C 0.10644 -0.53998 0.09605 -0.54208 0.09306 -0.54313 C 0.07306 -0.55027 0.05212 -0.54964 0.03181 -0.55572 C 0.01748 -0.55447 0.01417 -0.55509 0.00126 -0.55111 C -0.00882 -0.54796 -0.017 -0.53915 -0.02708 -0.53537 C -0.02991 -0.53285 -0.04283 -0.52089 -0.04708 -0.51816 C -0.0496 -0.51648 -0.05259 -0.51648 -0.05526 -0.51501 C -0.06377 -0.51018 -0.07211 -0.50368 -0.08014 -0.49759 C -0.09101 -0.48941 -0.10234 -0.48143 -0.11305 -0.47262 C -0.11494 -0.47115 -0.11604 -0.468 -0.11777 -0.46632 C -0.11919 -0.46485 -0.12092 -0.46422 -0.1225 -0.46317 C -0.12722 -0.45667 -0.13147 -0.45226 -0.13777 -0.4489 C -0.14438 -0.4403 -0.14281 -0.44135 -0.15068 -0.43484 C -0.15462 -0.43149 -0.16249 -0.4254 -0.16249 -0.4254 C -0.16737 -0.41679 -0.17351 -0.41742 -0.17902 -0.40966 C -0.19335 -0.38972 -0.2039 -0.36664 -0.21319 -0.34229 C -0.21634 -0.32131 -0.21996 -0.30053 -0.22264 -0.27954 C -0.22547 -0.22141 -0.22232 -0.29004 -0.225 -0.1679 C -0.22563 -0.14166 -0.225 -0.1553 -0.22736 -0.14124 C -0.22815 -0.13705 -0.22973 -0.12865 -0.22973 -0.12865 " pathEditMode="relative" ptsTypes="ffffffffffffffffffffffffffffffffffffffffffffA">
                                      <p:cBhvr>
                                        <p:cTn id="4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726E-6 3.27387E-6 C 0.00457 -0.00609 0.00661 -0.01427 0.01291 -0.01721 C 0.01858 -0.02854 0.01165 -0.01658 0.01858 -0.02351 C 0.02456 -0.02938 0.02913 -0.03673 0.03653 -0.03925 C 0.04519 -0.05079 0.06172 -0.05625 0.07306 -0.06107 C 0.09227 -0.07828 0.1162 -0.08269 0.13888 -0.08626 C 0.16344 -0.08437 0.17808 -0.08458 0.19903 -0.07534 C 0.20517 -0.06905 0.20957 -0.06275 0.21666 -0.05793 C 0.22469 -0.04072 0.23571 -0.0254 0.245 -0.00945 C 0.2513 0.00126 0.25949 0.02056 0.26374 0.0298 C 0.26594 0.03462 0.26673 0.0405 0.26846 0.04554 C 0.27933 0.07639 0.28862 0.10745 0.29681 0.13977 C 0.29948 0.15005 0.29901 0.15991 0.30263 0.16957 C 0.30011 0.23756 0.30735 0.22329 0.28972 0.25918 C 0.2776 0.2575 0.26531 0.25666 0.25319 0.25435 C 0.25004 0.25372 0.24768 0.25015 0.245 0.24806 C 0.23461 0.23966 0.22595 0.23169 0.22028 0.21679 C 0.21713 0.20839 0.2132 0.19496 0.20721 0.19013 C 0.20469 0.18342 0.20422 0.17964 0.20013 0.17439 C 0.19777 0.16117 0.20076 0.17439 0.19194 0.15551 C 0.18233 0.13515 0.17556 0.11374 0.15667 0.10682 C 0.14974 0.1043 0.1425 0.10451 0.13541 0.10367 C 0.12439 0.1043 0.11353 0.10451 0.1025 0.10535 C 0.09447 0.10598 0.08692 0.11395 0.07889 0.11626 C 0.07086 0.12256 0.06393 0.12969 0.05527 0.13347 C 0.05023 0.14019 0.0433 0.1448 0.03889 0.15236 C 0.03244 0.16306 0.02567 0.16831 0.01858 0.17754 C 0.00992 0.18929 0.01858 0.18237 0.00929 0.18845 C 0.00441 0.19664 0.00221 0.19664 -0.00362 0.20252 C -0.01275 0.21175 -0.02141 0.22035 -0.03306 0.22308 C -0.05338 0.23672 -0.03905 0.22959 -0.07888 0.22623 C -0.08502 0.22329 -0.08865 0.22119 -0.09542 0.21993 C -0.10297 0.21343 -0.11289 0.21217 -0.12014 0.20566 C -0.13132 0.1958 -0.14391 0.1895 -0.15667 0.18384 C -0.1658 0.17439 -0.15635 0.183 -0.16958 0.17586 C -0.17903 0.17083 -0.18832 0.16474 -0.19792 0.16012 C -0.20737 0.15089 -0.19713 0.15949 -0.21083 0.15383 C -0.21225 0.1532 -0.21319 0.15152 -0.21445 0.15068 C -0.2165 0.14963 -0.22485 0.14795 -0.2261 0.14774 C -0.23209 0.14459 -0.23776 0.14082 -0.2439 0.1383 C -0.24957 0.13242 -0.25208 0.13389 -0.25791 0.13032 C -0.26547 0.12571 -0.27114 0.12193 -0.27917 0.11941 C -0.28578 0.12004 -0.2946 0.11962 -0.30153 0.12256 C -0.31365 0.12759 -0.32436 0.13284 -0.33695 0.13515 C -0.3412 0.13893 -0.34435 0.14082 -0.3475 0.14606 C -0.35585 0.15991 -0.34986 0.15383 -0.35695 0.16012 C -0.35852 0.16663 -0.36514 0.17754 -0.36514 0.17754 C -0.36703 0.18426 -0.36813 0.19034 -0.37112 0.19622 C -0.37348 0.21007 -0.3749 0.22518 -0.37805 0.23861 C -0.37884 0.25603 -0.37789 0.29821 -0.38513 0.31248 C -0.38624 0.32109 -0.38734 0.32864 -0.39112 0.33599 C -0.39301 0.34396 -0.39458 0.35089 -0.3982 0.35802 C -0.4012 0.3639 -0.40702 0.37209 -0.40749 0.38006 C -0.40781 0.38426 -0.40749 0.38824 -0.40749 0.39244 " pathEditMode="relative" ptsTypes="fffffffffffffffffffffffffffffffffffffffffffffffffffffA">
                                      <p:cBhvr>
                                        <p:cTn id="4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4514E-6 -4.13431E-6 C 0.0093 0.03169 0.01481 0.06464 0.02236 0.09717 C 0.02299 0.10976 0.02473 0.12235 0.02457 0.13495 C 0.02362 0.20084 0.02284 0.26695 0.0211 0.33285 C 0.02032 0.36034 0.01402 0.40357 -0.0011 0.42372 C -0.00362 0.42708 -0.01369 0.42791 -0.01668 0.42854 C -0.01999 0.42749 -0.02424 0.42854 -0.02723 0.4254 C -0.03306 0.41868 -0.04487 0.38825 -0.04944 0.37818 C -0.05999 0.35467 -0.074 0.32907 -0.08014 0.30284 C -0.0836 0.28752 -0.08549 0.27262 -0.08833 0.2573 C -0.08864 0.17629 -0.08864 0.09507 -0.08943 0.01406 C -0.08959 -0.00923 -0.10596 -0.03714 -0.12249 -0.04239 C -0.14155 -0.03735 -0.1406 -0.03714 -0.1543 -0.02371 C -0.15808 -0.0149 -0.16107 -0.00776 -0.16721 -0.00168 C -0.17099 0.00588 -0.17446 0.01805 -0.18012 0.02351 C -0.18485 0.02812 -0.19115 0.02959 -0.19666 0.03127 C -0.20532 0.03022 -0.21398 0.03001 -0.22264 0.02812 C -0.22405 0.02791 -0.22484 0.02582 -0.2261 0.02498 C -0.23004 0.02225 -0.23791 0.01721 -0.23791 0.01721 C -0.24153 0.01217 -0.24452 0.0084 -0.24972 0.0063 C -0.25161 0.00357 -0.25334 0.00042 -0.25554 -0.00168 C -0.25728 -0.00336 -0.2598 -0.00294 -0.26137 -0.00482 C -0.26263 -0.00629 -0.26263 -0.00944 -0.26373 -0.01112 C -0.26751 -0.017 -0.27633 -0.02434 -0.28152 -0.02686 C -0.28625 -0.03316 -0.29097 -0.03525 -0.2968 -0.03924 C -0.31018 -0.04827 -0.3168 -0.05372 -0.33097 -0.05813 C -0.34907 -0.05498 -0.36025 -0.04176 -0.36986 -0.02203 C -0.37127 -0.01595 -0.37568 -0.00482 -0.37568 -0.00482 C -0.37852 0.01259 -0.37742 0.00462 -0.3793 0.01868 C -0.3782 0.06758 -0.3686 0.13012 -0.38623 0.17566 C -0.38875 0.19119 -0.393 0.20756 -0.3993 0.2212 C -0.40056 0.22666 -0.40166 0.23064 -0.40403 0.23547 C -0.40812 0.25268 -0.40639 0.25855 -0.40639 0.28248 " pathEditMode="relative" ptsTypes="ffffffffffffffffffffffffffffffffA">
                                      <p:cBhvr>
                                        <p:cTn id="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0033E-6 -6.86254E-6 C -0.01244 -0.00735 -0.02535 -0.01365 -0.03889 -0.01575 C -0.07038 -0.01113 -0.05133 -0.01449 -0.06833 -0.0063 C -0.0729 0.00587 -0.07778 0.01762 -0.08251 0.02979 C -0.08282 0.03399 -0.08345 0.03798 -0.08361 0.04218 C -0.08424 0.05729 -0.08392 0.07261 -0.08487 0.08772 C -0.08597 0.10639 -0.09258 0.1257 -0.09778 0.1427 C -0.1003 0.1511 -0.09983 0.15613 -0.10723 0.15844 C -0.12108 0.17691 -0.1236 0.16851 -0.14848 0.16474 C -0.15289 0.15991 -0.15824 0.15697 -0.16265 0.15214 C -0.16737 0.1469 -0.17556 0.13494 -0.17556 0.13494 C -0.1858 0.10451 -0.19619 0.07429 -0.20611 0.04386 C -0.20721 0.04029 -0.20752 0.03651 -0.20847 0.03294 C -0.21067 0.02455 -0.21556 0.00776 -0.21556 0.00776 C -0.21792 -0.00945 -0.2176 -0.02624 -0.22264 -0.0424 C -0.22185 -0.06485 -0.22201 -0.08752 -0.22028 -0.10997 C -0.21981 -0.11648 -0.21587 -0.12173 -0.21319 -0.12718 C -0.20815 -0.13726 -0.2039 -0.14796 -0.19792 -0.15719 C -0.19005 -0.16916 -0.17462 -0.1744 -0.16375 -0.17755 C -0.11321 -0.1723 -0.06944 -0.15258 -0.02944 -0.10997 C -0.017 -0.09675 -0.00315 -0.08542 0.00709 -0.06926 C 0.0233 -0.04387 0.03511 -0.01596 0.04944 0.01091 C 0.05448 0.03357 0.0581 0.04868 0.05999 0.07219 C 0.05684 0.12297 0.05779 0.11962 0.04944 0.15697 C 0.04755 0.16516 0.04708 0.17397 0.04472 0.18195 C 0.03984 0.1981 0.04425 0.18237 0.04125 0.19622 C 0.04094 0.19769 0.03874 0.20125 0.04 0.20083 C 0.04582 0.19915 0.04818 0.19181 0.0518 0.18677 C 0.05637 0.18027 0.06251 0.17544 0.06598 0.16788 C 0.0792 0.13892 0.08692 0.11311 0.09306 0.07995 C 0.09384 0.06001 0.094 0.04008 0.09542 0.02035 C 0.09589 0.01342 0.09794 0.00692 0.09888 -6.86254E-6 C 0.1003 -0.00987 0.09951 -0.02015 0.10125 -0.03002 C 0.10502 -0.05163 0.1151 -0.07346 0.12486 -0.09109 C 0.13226 -0.10473 0.13825 -0.11711 0.15069 -0.12257 C 0.15935 -0.13096 0.16974 -0.13411 0.18013 -0.13663 C 0.18328 -0.13621 0.18674 -0.13705 0.18958 -0.13516 C 0.19824 -0.12907 0.19666 -0.12446 0.20139 -0.11627 C 0.20769 -0.10557 0.21351 -0.09486 0.21902 -0.08332 C 0.25004 -0.01826 0.26012 0.0575 0.2661 0.13326 C 0.26768 0.20125 0.26736 0.16998 0.26736 0.22749 " pathEditMode="relative" ptsTypes="ffffffffffffffffffffffffffffffffffffffffA">
                                      <p:cBhvr>
                                        <p:cTn id="5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03212E-6 -3.58867E-6 C 0.01323 -0.00503 0.00835 -0.00147 0.01528 -0.00776 C 0.02725 -0.00399 0.01071 -0.01028 0.02819 0.00483 C 0.03858 0.01385 0.04079 0.02854 0.04583 0.04239 C 0.04441 0.07324 0.04362 0.10409 0.04126 0.13494 C 0.0389 0.166 0.02394 0.18993 0.0093 0.21196 C -0.00613 0.23568 -0.02755 0.2596 -0.05069 0.26842 C -0.10187 0.26044 -0.08486 0.27178 -0.13304 0.18678 C -0.13729 0.17944 -0.13903 0.16013 -0.13903 0.16013 C -0.14328 0.11983 -0.14343 0.13117 -0.13666 0.06905 C -0.13556 0.05918 -0.12564 0.04617 -0.12013 0.04093 C -0.09824 0.02015 -0.05951 0.00756 -0.03306 0.0063 C -0.00598 0.00504 0.02126 0.00525 0.04835 0.00483 C 0.05543 0.0042 0.06315 0.00588 0.06945 0.00168 C 0.08724 -0.01007 0.06945 -0.00126 0.08015 -0.00629 C 0.0874 -0.01595 0.09275 -0.02665 0.09653 -0.03924 C 0.09574 -0.04974 0.0959 -0.07744 0.0907 -0.09255 C 0.08047 -0.12214 0.06645 -0.1511 0.04835 -0.17272 C 0.04032 -0.18237 0.02803 -0.18971 0.0189 -0.19622 C 0.01229 -0.20105 0.00599 -0.20629 -0.00125 -0.20881 C -0.01464 -0.21322 -0.02991 -0.21469 -0.04376 -0.21658 C -0.06282 -0.22224 -0.07604 -0.21532 -0.09305 -0.20566 C -0.1184 -0.19139 -0.1417 -0.17376 -0.16485 -0.15383 C -0.16989 -0.14942 -0.17524 -0.14732 -0.18028 -0.14291 C -0.19445 -0.14417 -0.20925 -0.14166 -0.22263 -0.14753 C -0.23885 -0.15467 -0.25318 -0.17251 -0.26625 -0.18678 C -0.27003 -0.19097 -0.27208 -0.19391 -0.2768 -0.19622 C -0.28121 -0.20399 -0.2853 -0.20671 -0.29207 -0.21028 C -0.3012 -0.22056 -0.31254 -0.23001 -0.32388 -0.23546 C -0.34482 -0.23421 -0.34923 -0.23735 -0.36167 -0.2214 C -0.36482 -0.21301 -0.37001 -0.20755 -0.37332 -0.19937 C -0.38182 -0.17859 -0.38371 -0.15509 -0.38513 -0.13179 C -0.3856 -0.08625 -0.38576 -0.04071 -0.38639 0.00483 C -0.38655 0.01595 -0.38733 0.02833 -0.39347 0.0361 C -0.39426 0.0382 -0.39489 0.0403 -0.39584 0.04239 C -0.39725 0.04554 -0.40056 0.05184 -0.40056 0.05184 C -0.40261 0.06338 -0.40087 0.05289 -0.40276 0.0659 C -0.40324 0.06863 -0.40402 0.07387 -0.40402 0.07387 " pathEditMode="relative" ptsTypes="fffffffffffffffffffffffffffffffffffffA">
                                      <p:cBhvr>
                                        <p:cTn id="5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3311E-6 5.72928E-6 C 0.00614 -0.05707 0.00977 -0.11353 0.01181 -0.17124 C 0.01134 -0.19013 0.02157 -0.32129 -0.00834 -0.36117 C -0.05306 -0.34606 -0.06629 -0.27365 -0.07888 -0.22287 C -0.08124 -0.20041 -0.08408 -0.17796 -0.08597 -0.1555 C -0.08849 -0.12633 -0.08896 -0.09674 -0.09195 -0.06757 C -0.09589 -0.02811 -0.09667 0.02666 -0.12722 0.04702 C -0.14769 0.04009 -0.15336 0.01239 -0.16375 -0.00944 C -0.18217 -0.04847 -0.17021 -0.01342 -0.18611 -0.0598 C -0.19367 -0.08163 -0.2017 -0.10345 -0.20847 -0.1257 C -0.225 -0.18005 -0.21162 -0.14585 -0.225 -0.19936 C -0.24027 -0.26001 -0.23051 -0.20902 -0.23681 -0.24029 C -0.23964 -0.25477 -0.23996 -0.26988 -0.24264 -0.28415 C -0.25098 -0.32906 -0.26216 -0.37586 -0.28515 -0.41132 C -0.28735 -0.42077 -0.29239 -0.42308 -0.29806 -0.42853 C -0.30168 -0.4321 -0.30452 -0.43735 -0.30861 -0.43966 C -0.31144 -0.44112 -0.31428 -0.44238 -0.31695 -0.44427 C -0.32467 -0.44994 -0.33144 -0.45749 -0.33931 -0.46316 C -0.34419 -0.46673 -0.35002 -0.46841 -0.35459 -0.4726 C -0.359 -0.47659 -0.36246 -0.4831 -0.3675 -0.4852 C -0.37159 -0.48687 -0.37443 -0.48939 -0.3782 -0.49149 C -0.37915 -0.49212 -0.38844 -0.49464 -0.38875 -0.49464 C -0.39474 -0.49674 -0.38986 -0.49569 -0.39694 -0.49926 C -0.40466 -0.50324 -0.41237 -0.50324 -0.42056 -0.50408 C -0.44701 -0.50198 -0.50905 -0.50576 -0.52889 -0.49611 C -0.53377 -0.4896 -0.53598 -0.48415 -0.53834 -0.47575 C -0.53739 -0.45581 -0.53881 -0.43231 -0.53472 -0.413 C -0.53346 -0.40734 -0.52637 -0.3874 -0.52417 -0.3832 C -0.52259 -0.38005 -0.51944 -0.37376 -0.51944 -0.37376 C -0.5174 -0.36452 -0.51472 -0.35613 -0.51236 -0.3469 C -0.51062 -0.34018 -0.50527 -0.33598 -0.50291 -0.32969 C -0.50165 -0.32612 -0.50086 -0.32213 -0.49945 -0.31877 C -0.49803 -0.31542 -0.49472 -0.30933 -0.49472 -0.30933 C -0.49268 -0.29779 -0.48606 -0.28729 -0.48055 -0.27785 C -0.47661 -0.26148 -0.46764 -0.24637 -0.45709 -0.23714 C -0.453 -0.23357 -0.44764 -0.23378 -0.44292 -0.23231 C -0.43489 -0.22979 -0.42765 -0.22727 -0.4193 -0.22601 C -0.40198 -0.22811 -0.38466 -0.22937 -0.3675 -0.23231 C -0.35758 -0.23399 -0.35112 -0.24008 -0.34168 -0.24343 C -0.32656 -0.24889 -0.31003 -0.25246 -0.29444 -0.25435 C -0.26436 -0.26442 -0.2324 -0.27512 -0.20138 -0.27785 C -0.17792 -0.28247 -0.1543 -0.28708 -0.13084 -0.29212 C -0.11856 -0.29464 -0.10754 -0.30157 -0.09541 -0.3045 C -0.07321 -0.31584 -0.05085 -0.32108 -0.02708 -0.32339 C 0.0211 -0.33283 0.06944 -0.33787 0.11778 -0.34543 C 0.12849 -0.34312 0.13699 -0.33955 0.14722 -0.33598 C 0.15258 -0.33116 0.15809 -0.32927 0.16376 -0.32507 C 0.17006 -0.32045 0.16643 -0.32066 0.17194 -0.31563 C 0.17683 -0.31122 0.18186 -0.3066 0.18722 -0.30303 C 0.1932 -0.29128 0.18501 -0.30576 0.1943 -0.29527 C 0.19541 -0.29401 0.19572 -0.2917 0.19667 -0.29044 C 0.19808 -0.28855 0.19981 -0.28729 0.20139 -0.28583 C 0.2047 -0.27911 0.20926 -0.27638 0.2132 -0.27009 C 0.2269 -0.24805 0.21131 -0.26946 0.22139 -0.25602 C 0.22438 -0.24385 0.22816 -0.23189 0.23194 -0.21993 C 0.23414 -0.20335 0.23934 -0.18635 0.245 -0.17124 C 0.24674 -0.15697 0.24847 -0.14249 0.25445 -0.13032 C 0.2576 -0.11206 0.25965 -0.09338 0.26374 -0.07533 C 0.26563 -0.05015 0.2661 -0.02517 0.2661 5.72928E-6 " pathEditMode="relative" ptsTypes="ffffffffffffffffffffffffffffffffffffffffffffffffffffffffffA">
                                      <p:cBhvr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8665E-6 -1.36411E-7 C -0.01512 -0.00399 -0.02945 -0.00924 -0.04472 -0.01092 C -0.10754 -0.02792 -0.16942 -0.05226 -0.22138 -0.10368 C -0.23367 -0.11585 -0.24736 -0.12718 -0.25445 -0.14607 C -0.25681 -0.15971 -0.25902 -0.17314 -0.26154 -0.18678 C -0.26264 -0.20567 -0.26752 -0.22603 -0.2639 -0.24491 C -0.26075 -0.26128 -0.24752 -0.28416 -0.23792 -0.2936 C -0.23288 -0.29864 -0.22674 -0.30179 -0.22138 -0.30619 C -0.21005 -0.31585 -0.20092 -0.3255 -0.18737 -0.32802 C -0.16753 -0.34145 -0.14533 -0.3532 -0.12376 -0.36097 C -0.12219 -0.36265 -0.12077 -0.36454 -0.11904 -0.3658 C -0.11762 -0.36685 -0.11573 -0.36622 -0.11431 -0.36726 C -0.10786 -0.37209 -0.10392 -0.38405 -0.10014 -0.39245 C -0.09778 -0.4063 -0.09668 -0.42057 -0.09542 -0.43484 C -0.09463 -0.4552 -0.09511 -0.47576 -0.09306 -0.49612 C -0.09227 -0.50305 -0.07779 -0.51228 -0.07653 -0.51333 C -0.0644 -0.52298 -0.04929 -0.53117 -0.03543 -0.53369 C -0.01685 -0.53285 -0.00189 -0.53495 0.01527 -0.52739 C 0.01716 -0.52655 0.01826 -0.52403 0.01999 -0.52277 C 0.02928 -0.51564 0.03983 -0.50871 0.04944 -0.50242 C 0.07133 -0.48794 0.09825 -0.47555 0.1225 -0.47262 C 0.13714 -0.46611 0.1499 -0.46296 0.16249 -0.45058 C 0.17761 -0.42036 0.15462 -0.46548 0.1743 -0.43022 C 0.18044 -0.41931 0.1754 -0.42582 0.18013 -0.41595 C 0.20957 -0.3553 0.23099 -0.29885 0.23665 -0.22603 C 0.23744 -0.19182 0.23492 -0.1723 0.24374 -0.14439 C 0.24579 -0.13788 0.24752 -0.12529 0.25319 -0.12088 C 0.25822 -0.1169 0.26531 -0.11543 0.27082 -0.11312 C 0.27523 -0.10934 0.27381 -0.11165 0.27554 -0.10682 " pathEditMode="relative" ptsTypes="ffffffffffffffffffffffffffffA">
                                      <p:cBhvr>
                                        <p:cTn id="6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7" grpId="0" animBg="1"/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26" grpId="0" animBg="1"/>
      <p:bldP spid="2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31801" y="302737"/>
            <a:ext cx="9433048" cy="1259946"/>
          </a:xfrm>
          <a:solidFill>
            <a:srgbClr val="008000"/>
          </a:solidFill>
          <a:ln w="28575">
            <a:solidFill>
              <a:schemeClr val="bg1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l"/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Vypočítejte dělení a rozdělte                     ke kytičkám: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41" name="Výbuch 1 40"/>
          <p:cNvSpPr/>
          <p:nvPr/>
        </p:nvSpPr>
        <p:spPr>
          <a:xfrm>
            <a:off x="5112320" y="5075981"/>
            <a:ext cx="2016224" cy="2160240"/>
          </a:xfrm>
          <a:prstGeom prst="irregularSeal1">
            <a:avLst/>
          </a:prstGeom>
          <a:solidFill>
            <a:srgbClr val="008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9</a:t>
            </a:r>
            <a:endParaRPr lang="cs-CZ" sz="3600" dirty="0">
              <a:solidFill>
                <a:schemeClr val="accent6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6" name="Výbuch 1 35"/>
          <p:cNvSpPr/>
          <p:nvPr/>
        </p:nvSpPr>
        <p:spPr>
          <a:xfrm>
            <a:off x="4464248" y="899517"/>
            <a:ext cx="2016224" cy="2160240"/>
          </a:xfrm>
          <a:prstGeom prst="irregularSeal1">
            <a:avLst/>
          </a:prstGeom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1">
                    <a:lumMod val="20000"/>
                    <a:lumOff val="80000"/>
                  </a:schemeClr>
                </a:solidFill>
                <a:latin typeface="Arial Black" pitchFamily="34" charset="0"/>
              </a:rPr>
              <a:t>8</a:t>
            </a:r>
            <a:endParaRPr lang="cs-CZ" sz="3600" dirty="0">
              <a:solidFill>
                <a:schemeClr val="accent1">
                  <a:lumMod val="20000"/>
                  <a:lumOff val="8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5" name="Výbuch 1 34"/>
          <p:cNvSpPr/>
          <p:nvPr/>
        </p:nvSpPr>
        <p:spPr>
          <a:xfrm>
            <a:off x="2015976" y="1619597"/>
            <a:ext cx="2016224" cy="2160240"/>
          </a:xfrm>
          <a:prstGeom prst="irregularSeal1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2</a:t>
            </a:r>
            <a:endParaRPr lang="cs-CZ" sz="3600" dirty="0">
              <a:solidFill>
                <a:schemeClr val="accent6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7" name="Výbuch 1 36"/>
          <p:cNvSpPr/>
          <p:nvPr/>
        </p:nvSpPr>
        <p:spPr>
          <a:xfrm>
            <a:off x="3384128" y="3419797"/>
            <a:ext cx="2016224" cy="2160240"/>
          </a:xfrm>
          <a:prstGeom prst="irregularSeal1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5</a:t>
            </a:r>
            <a:endParaRPr lang="cs-CZ" sz="3600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0" name="Výbuch 1 39"/>
          <p:cNvSpPr/>
          <p:nvPr/>
        </p:nvSpPr>
        <p:spPr>
          <a:xfrm>
            <a:off x="2664048" y="5399435"/>
            <a:ext cx="2016224" cy="2160240"/>
          </a:xfrm>
          <a:prstGeom prst="irregularSeal1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2060"/>
                </a:solidFill>
                <a:latin typeface="Arial Black" pitchFamily="34" charset="0"/>
              </a:rPr>
              <a:t>6</a:t>
            </a:r>
            <a:endParaRPr lang="cs-CZ" sz="3600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39" name="Výbuch 1 38"/>
          <p:cNvSpPr/>
          <p:nvPr/>
        </p:nvSpPr>
        <p:spPr>
          <a:xfrm>
            <a:off x="5616376" y="2555701"/>
            <a:ext cx="2016224" cy="2160240"/>
          </a:xfrm>
          <a:prstGeom prst="irregularSeal1">
            <a:avLst/>
          </a:prstGeom>
          <a:solidFill>
            <a:srgbClr val="FFC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5400"/>
                </a:solidFill>
                <a:latin typeface="Arial Black" pitchFamily="34" charset="0"/>
              </a:rPr>
              <a:t>4</a:t>
            </a:r>
            <a:endParaRPr lang="cs-CZ" sz="3600" dirty="0">
              <a:solidFill>
                <a:srgbClr val="005400"/>
              </a:solidFill>
              <a:latin typeface="Arial Black" pitchFamily="34" charset="0"/>
            </a:endParaRPr>
          </a:p>
        </p:txBody>
      </p:sp>
      <p:grpSp>
        <p:nvGrpSpPr>
          <p:cNvPr id="43" name="Skupina 42"/>
          <p:cNvGrpSpPr/>
          <p:nvPr/>
        </p:nvGrpSpPr>
        <p:grpSpPr>
          <a:xfrm>
            <a:off x="7134031" y="5219997"/>
            <a:ext cx="2946594" cy="1962492"/>
            <a:chOff x="6615411" y="4512241"/>
            <a:chExt cx="2946594" cy="1962492"/>
          </a:xfrm>
        </p:grpSpPr>
        <p:pic>
          <p:nvPicPr>
            <p:cNvPr id="1030" name="Picture 6" descr="C:\Documents and Settings\Alena T\Local Settings\Temporary Internet Files\Content.IE5\LV7IRU1Y\MC900083974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19090805">
              <a:off x="6615411" y="4512241"/>
              <a:ext cx="2946594" cy="196249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27" name="TextovéPole 26"/>
            <p:cNvSpPr txBox="1"/>
            <p:nvPr/>
          </p:nvSpPr>
          <p:spPr>
            <a:xfrm>
              <a:off x="6696496" y="5436021"/>
              <a:ext cx="1415772" cy="550279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Black" pitchFamily="34" charset="0"/>
                </a:rPr>
                <a:t>24 </a:t>
              </a:r>
              <a:r>
                <a:rPr lang="cs-CZ" sz="3200" b="1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Black" pitchFamily="34" charset="0"/>
                  <a:sym typeface="Symbol"/>
                </a:rPr>
                <a:t>:</a:t>
              </a:r>
              <a:r>
                <a:rPr lang="cs-CZ" sz="3200" b="1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Black" pitchFamily="34" charset="0"/>
                </a:rPr>
                <a:t> 3</a:t>
              </a:r>
              <a:endParaRPr lang="cs-CZ" sz="3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792342" y="1547087"/>
            <a:ext cx="1656184" cy="2233252"/>
            <a:chOff x="792342" y="1547087"/>
            <a:chExt cx="1656184" cy="2233252"/>
          </a:xfrm>
        </p:grpSpPr>
        <p:pic>
          <p:nvPicPr>
            <p:cNvPr id="1026" name="Picture 2" descr="C:\Documents and Settings\Alena T\Local Settings\Temporary Internet Files\Content.IE5\7NYZ7OHH\MC900192900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5996737">
              <a:off x="503808" y="1835621"/>
              <a:ext cx="2233252" cy="165618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38" name="TextovéPole 37"/>
            <p:cNvSpPr txBox="1"/>
            <p:nvPr/>
          </p:nvSpPr>
          <p:spPr>
            <a:xfrm>
              <a:off x="935856" y="1835621"/>
              <a:ext cx="1415772" cy="550279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006600"/>
                  </a:solidFill>
                  <a:latin typeface="Arial Black" pitchFamily="34" charset="0"/>
                </a:rPr>
                <a:t>20 : 5</a:t>
              </a:r>
              <a:endParaRPr lang="cs-CZ" sz="3200" b="1" dirty="0">
                <a:solidFill>
                  <a:srgbClr val="006600"/>
                </a:solidFill>
                <a:latin typeface="Arial Black" pitchFamily="34" charset="0"/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359792" y="3059757"/>
            <a:ext cx="1682771" cy="2342979"/>
            <a:chOff x="3727138" y="3131765"/>
            <a:chExt cx="1483777" cy="2126955"/>
          </a:xfrm>
        </p:grpSpPr>
        <p:pic>
          <p:nvPicPr>
            <p:cNvPr id="1028" name="Picture 4" descr="C:\Documents and Settings\Alena T\Local Settings\Temporary Internet Files\Content.IE5\7NYZ7OHH\MC900192960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rot="5400000">
              <a:off x="3414064" y="3461869"/>
              <a:ext cx="2126955" cy="146674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29" name="TextovéPole 28"/>
            <p:cNvSpPr txBox="1"/>
            <p:nvPr/>
          </p:nvSpPr>
          <p:spPr>
            <a:xfrm>
              <a:off x="3727138" y="3458609"/>
              <a:ext cx="1248352" cy="499543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006600"/>
                  </a:solidFill>
                  <a:latin typeface="Arial Black" pitchFamily="34" charset="0"/>
                </a:rPr>
                <a:t>36 </a:t>
              </a:r>
              <a:r>
                <a:rPr lang="cs-CZ" sz="3200" b="1" dirty="0" smtClean="0">
                  <a:solidFill>
                    <a:srgbClr val="006600"/>
                  </a:solidFill>
                  <a:latin typeface="Arial Black" pitchFamily="34" charset="0"/>
                  <a:sym typeface="Symbol"/>
                </a:rPr>
                <a:t>:</a:t>
              </a:r>
              <a:r>
                <a:rPr lang="cs-CZ" sz="3200" b="1" dirty="0" smtClean="0">
                  <a:solidFill>
                    <a:srgbClr val="006600"/>
                  </a:solidFill>
                  <a:latin typeface="Arial Black" pitchFamily="34" charset="0"/>
                </a:rPr>
                <a:t> 4</a:t>
              </a:r>
              <a:endParaRPr lang="cs-CZ" sz="3200" b="1" dirty="0">
                <a:solidFill>
                  <a:srgbClr val="006600"/>
                </a:solidFill>
                <a:latin typeface="Arial Black" pitchFamily="34" charset="0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613734" y="5056598"/>
            <a:ext cx="1975979" cy="1896567"/>
            <a:chOff x="613734" y="5056598"/>
            <a:chExt cx="1975979" cy="1896567"/>
          </a:xfrm>
        </p:grpSpPr>
        <p:pic>
          <p:nvPicPr>
            <p:cNvPr id="2" name="Picture 7" descr="C:\Documents and Settings\Alena T\Local Settings\Temporary Internet Files\Content.IE5\IBIYOWO6\MC900083972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 rot="3110712">
              <a:off x="544818" y="5125514"/>
              <a:ext cx="1896567" cy="175873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21" name="TextovéPole 20"/>
            <p:cNvSpPr txBox="1"/>
            <p:nvPr/>
          </p:nvSpPr>
          <p:spPr>
            <a:xfrm>
              <a:off x="1367904" y="5868069"/>
              <a:ext cx="1221809" cy="607539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n-lt"/>
                </a:rPr>
                <a:t>15 </a:t>
              </a:r>
              <a:r>
                <a:rPr lang="cs-CZ" sz="36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n-lt"/>
                  <a:sym typeface="Symbol"/>
                </a:rPr>
                <a:t>:</a:t>
              </a:r>
              <a:r>
                <a:rPr lang="cs-CZ" sz="36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n-lt"/>
                </a:rPr>
                <a:t> 3</a:t>
              </a:r>
              <a:endParaRPr lang="cs-CZ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endParaRPr>
            </a:p>
          </p:txBody>
        </p:sp>
      </p:grpSp>
      <p:pic>
        <p:nvPicPr>
          <p:cNvPr id="1027" name="Picture 3" descr="C:\Documents and Settings\Alena T\Local Settings\Temporary Internet Files\Content.IE5\VGA6LEDH\MC90033611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3802722">
            <a:off x="7917733" y="491349"/>
            <a:ext cx="1858875" cy="12358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26" name="Skupina 25"/>
          <p:cNvGrpSpPr/>
          <p:nvPr/>
        </p:nvGrpSpPr>
        <p:grpSpPr>
          <a:xfrm>
            <a:off x="7200552" y="3491805"/>
            <a:ext cx="2160241" cy="2314750"/>
            <a:chOff x="6969235" y="3985367"/>
            <a:chExt cx="1701480" cy="1903746"/>
          </a:xfrm>
        </p:grpSpPr>
        <p:pic>
          <p:nvPicPr>
            <p:cNvPr id="1029" name="Picture 5" descr="C:\Documents and Settings\Alena T\Local Settings\Temporary Internet Files\Content.IE5\VGA6LEDH\MC900192950[1].wmf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 rot="18834833">
              <a:off x="7038757" y="4257155"/>
              <a:ext cx="1903746" cy="136017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25" name="TextovéPole 24"/>
            <p:cNvSpPr txBox="1"/>
            <p:nvPr/>
          </p:nvSpPr>
          <p:spPr>
            <a:xfrm>
              <a:off x="6969235" y="4932925"/>
              <a:ext cx="1115111" cy="452572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Black" pitchFamily="34" charset="0"/>
                </a:rPr>
                <a:t>30 </a:t>
              </a:r>
              <a:r>
                <a:rPr lang="cs-CZ" sz="3200" b="1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Black" pitchFamily="34" charset="0"/>
                  <a:sym typeface="Symbol"/>
                </a:rPr>
                <a:t>:</a:t>
              </a:r>
              <a:r>
                <a:rPr lang="cs-CZ" sz="3200" b="1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Black" pitchFamily="34" charset="0"/>
                </a:rPr>
                <a:t> 5</a:t>
              </a:r>
              <a:endParaRPr lang="cs-CZ" sz="3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8208664" y="1835621"/>
            <a:ext cx="1651424" cy="2068968"/>
            <a:chOff x="4392240" y="2860232"/>
            <a:chExt cx="1651424" cy="2068968"/>
          </a:xfrm>
        </p:grpSpPr>
        <p:pic>
          <p:nvPicPr>
            <p:cNvPr id="1032" name="Picture 8" descr="C:\Documents and Settings\Alena T\Local Settings\Temporary Internet Files\Content.IE5\LV7IRU1Y\MC900083884[1].wmf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 rot="18415740">
              <a:off x="4276755" y="3162290"/>
              <a:ext cx="2068968" cy="146485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23" name="TextovéPole 22"/>
            <p:cNvSpPr txBox="1"/>
            <p:nvPr/>
          </p:nvSpPr>
          <p:spPr>
            <a:xfrm>
              <a:off x="4392240" y="4067869"/>
              <a:ext cx="1149801" cy="55027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Black" pitchFamily="34" charset="0"/>
                </a:rPr>
                <a:t>8 : 4</a:t>
              </a:r>
              <a:endParaRPr lang="cs-CZ" sz="3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35349E-8 -3.41028E-6 C 0.00032 0.0063 0.00016 0.0126 0.00111 0.01889 C 0.00237 0.02687 0.01528 0.02666 0.02 0.02834 C 0.04268 0.02624 0.04834 0.02708 0.06472 0.02204 C 0.06771 0.01994 0.07117 0.01931 0.07417 0.01721 C 0.0759 0.01595 0.07716 0.01386 0.07889 0.0126 C 0.08755 0.0063 0.09747 0.00168 0.10723 -3.41028E-6 C 0.11731 0.00252 0.12282 0.00546 0.13195 0.00945 C 0.14108 0.02162 0.14077 0.02351 0.14612 0.03778 C 0.14738 0.04513 0.15069 0.05205 0.15069 0.05961 C 0.15069 0.11438 0.1414 0.15782 0.13542 0.2105 C 0.13463 0.23547 0.13258 0.26275 0.13778 0.28731 C 0.14077 0.30095 0.14471 0.3148 0.15069 0.32655 C 0.15526 0.33537 0.16077 0.33977 0.16722 0.34544 C 0.18313 0.3595 0.20123 0.37167 0.22028 0.37692 C 0.2376 0.38175 0.25571 0.38112 0.27319 0.38301 C 0.2861 0.38196 0.29917 0.38154 0.31208 0.37986 C 0.31728 0.37923 0.31948 0.37629 0.32389 0.37377 C 0.33916 0.36496 0.35176 0.35509 0.36514 0.34229 C 0.3716 0.336 0.37554 0.32844 0.38168 0.32194 C 0.39112 0.29633 0.38467 0.31606 0.38986 0.29528 C 0.39097 0.29109 0.39223 0.28689 0.39333 0.28269 C 0.3938 0.28101 0.39459 0.27786 0.39459 0.27786 C 0.39711 0.25688 0.39884 0.25268 0.40514 0.234 C 0.40844 0.22414 0.41081 0.21616 0.41584 0.20735 C 0.41884 0.19455 0.42671 0.18636 0.43222 0.17587 C 0.43757 0.1658 0.43112 0.17251 0.4382 0.16643 C 0.44608 0.15069 0.45348 0.13851 0.46765 0.13348 C 0.47426 0.12739 0.47867 0.13033 0.48638 0.13033 " pathEditMode="relative" ptsTypes="ffffffffffffffffffffffffffffA">
                                      <p:cBhvr>
                                        <p:cTn id="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61943E-6 -3.27387E-6 C 0.00284 0.00273 0.00473 0.00462 0.00819 0.0063 C 0.01087 0.00755 0.01638 0.00944 0.01638 0.00944 C 0.03197 0.00693 0.03402 0.00588 0.04583 0.00147 C 0.0474 -3.27387E-6 0.04882 -0.0021 0.05055 -0.00315 C 0.05275 -0.00462 0.05764 -0.0063 0.05764 -0.0063 C 0.07149 -0.01847 0.04976 -0.00021 0.06598 -0.01112 C 0.07464 -0.017 0.08173 -0.02602 0.0907 -0.03148 C 0.09495 -0.034 0.0992 -0.03589 0.10361 -0.03778 C 0.10597 -0.03883 0.1107 -0.04092 0.1107 -0.04092 C 0.11416 -0.03987 0.11904 -0.04155 0.12125 -0.03778 C 0.12676 -0.02833 0.13038 -0.01616 0.13778 -0.00944 C 0.14014 0.00042 0.13699 -0.01028 0.1425 -3.27387E-6 C 0.14723 0.00881 0.14203 0.00399 0.14833 0.01238 C 0.15589 0.02246 0.15069 0.01154 0.15668 0.0235 C 0.15794 0.02602 0.15856 0.02917 0.16014 0.03127 C 0.16219 0.034 0.16722 0.03757 0.16722 0.03757 C 0.18769 0.03547 0.19273 0.03358 0.20848 0.0298 C 0.21509 0.02539 0.22123 0.0212 0.22848 0.01868 C 0.23257 0.0149 0.23761 0.01364 0.24139 0.00944 C 0.24501 0.00546 0.24831 0.00021 0.25209 -0.00315 C 0.25682 -0.00735 0.26438 -0.01049 0.26973 -0.01259 C 0.27477 -0.01721 0.27918 -0.01952 0.285 -0.02204 C 0.28988 -0.02413 0.29445 -0.02749 0.29917 -0.03001 C 0.30626 -0.03358 0.31413 -0.03463 0.32153 -0.0361 C 0.35255 -0.03421 0.3801 -0.02749 0.40514 -0.00168 C 0.41459 0.00797 0.42057 0.02497 0.4275 0.03757 C 0.42797 0.03966 0.42797 0.04197 0.42876 0.04386 C 0.43049 0.04827 0.43458 0.05645 0.43458 0.05645 C 0.43915 0.09087 0.43679 0.06904 0.43348 0.14439 C 0.43301 0.15446 0.43112 0.17419 0.43112 0.17419 C 0.43144 0.18888 0.43159 0.20336 0.43222 0.21805 C 0.43238 0.22329 0.43238 0.22875 0.43348 0.23379 C 0.44073 0.26506 0.46119 0.24785 0.47694 0.25897 " pathEditMode="relative" ptsTypes="fffffffffffffffffffffffffffffffffA">
                                      <p:cBhvr>
                                        <p:cTn id="3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70839E-6 4.50157E-6 C 0.0011 -0.02665 -0.00142 -0.05624 0.00583 -0.08164 C 0.0085 -0.10514 0.00724 -0.09528 0.00945 -0.11144 C 0.00756 -0.15278 -0.00205 -0.21007 0.0189 -0.24638 C 0.02047 -0.25813 0.02519 -0.26443 0.02945 -0.27471 C 0.03496 -0.28814 0.02834 -0.27765 0.03527 -0.2873 C 0.03748 -0.29528 0.04346 -0.30262 0.04708 -0.30934 C 0.05149 -0.31731 0.05527 -0.32676 0.06125 -0.33284 C 0.07574 -0.34753 0.09258 -0.35866 0.10833 -0.37041 C 0.11888 -0.37838 0.13258 -0.39412 0.14376 -0.39874 C 0.14801 -0.40441 0.15321 -0.40651 0.15777 -0.41133 C 0.17005 -0.42392 0.17966 -0.43673 0.19556 -0.44113 C 0.20705 -0.44722 0.22044 -0.45561 0.23209 -0.46149 C 0.23855 -0.46485 0.24217 -0.46422 0.24847 -0.46632 C 0.26358 -0.47114 0.27901 -0.4745 0.29444 -0.47723 C 0.31334 -0.47639 0.32751 -0.47513 0.34514 -0.47093 C 0.36703 -0.45666 0.38309 -0.43631 0.39695 -0.40965 C 0.39931 -0.40504 0.39947 -0.39895 0.40167 -0.39412 C 0.4086 -0.3788 0.41427 -0.36306 0.41694 -0.34544 C 0.41868 -0.33431 0.42214 -0.32487 0.42403 -0.31396 C 0.42466 -0.30997 0.42734 -0.29339 0.42875 -0.28877 C 0.4308 -0.28227 0.43584 -0.27009 0.43584 -0.27009 C 0.44025 -0.2319 0.47016 -0.20546 0.48418 -0.17272 C 0.48575 -0.16348 0.48953 -0.15698 0.49347 -0.14921 C 0.49662 -0.13704 0.50024 -0.12634 0.50417 -0.11459 C 0.50717 -0.07954 0.50669 -0.09108 0.50291 -0.02665 C 0.5026 -0.02183 0.49866 -0.01847 0.49709 -0.01406 C 0.4941 -0.00588 0.49095 0.00168 0.48764 0.00944 C 0.48449 0.017 0.48402 0.02329 0.47819 0.02833 C 0.473 0.04218 0.47945 0.02812 0.47111 0.03778 C 0.46969 0.03945 0.4689 0.04218 0.46764 0.04407 C 0.46386 0.04995 0.46292 0.04932 0.45709 0.0533 C 0.44985 0.06569 0.45788 0.05435 0.44639 0.06275 C 0.44418 0.06443 0.44261 0.06716 0.44056 0.06904 C 0.43096 0.07807 0.41017 0.09276 0.39805 0.0957 C 0.38514 0.09465 0.37223 0.09423 0.35931 0.09255 C 0.35254 0.09171 0.34562 0.08457 0.33916 0.08164 C 0.33129 0.07366 0.32027 0.0703 0.31098 0.0659 C 0.30893 0.06485 0.3072 0.06233 0.30515 0.06128 C 0.29381 0.05498 0.28137 0.05079 0.26972 0.04554 C 0.25366 0.0384 0.22312 0.04155 0.20847 0.04092 C 0.19414 0.03966 0.17178 0.03798 0.15903 0.02665 C 0.15336 0.02162 0.14911 0.01637 0.14376 0.01091 C 0.14108 0.00126 0.13526 -0.0063 0.13195 -0.01574 C 0.13006 -0.0212 0.12896 -0.02728 0.12722 -0.03295 C 0.12534 -0.04764 0.12675 -0.03987 0.1214 -0.05813 C 0.12061 -0.06065 0.11904 -0.0659 0.11904 -0.0659 C 0.11683 -0.08206 0.11589 -0.10136 0.10833 -0.11459 C 0.10518 -0.12802 0.11006 -0.10829 0.10487 -0.1255 C 0.10392 -0.12865 0.1025 -0.13494 0.1025 -0.13494 C 0.10282 -0.13914 0.10266 -0.14355 0.10361 -0.14753 C 0.10502 -0.15341 0.11274 -0.15908 0.11542 -0.1616 C 0.1225 -0.1681 0.13179 -0.17482 0.14014 -0.17734 C 0.15352 -0.18615 0.15572 -0.18258 0.17667 -0.18363 C 0.18454 -0.18447 0.19367 -0.18447 0.20139 -0.18846 C 0.20627 -0.19098 0.20942 -0.19559 0.21446 -0.19769 C 0.2165 -0.19937 0.22312 -0.20462 0.225 -0.20714 C 0.22595 -0.20839 0.22626 -0.2107 0.22737 -0.21196 C 0.23193 -0.217 0.23933 -0.21826 0.245 -0.21973 C 0.25854 -0.21784 0.26862 -0.22246 0.26862 -0.20084 " pathEditMode="relative" ptsTypes="fffffffffffffffffffffffffffffffffffffffffffffffffffffffffffA">
                                      <p:cBhvr>
                                        <p:cTn id="3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11778E-6 4.36516E-6 C 0.00284 -0.01448 0.00331 -0.02959 -0.00819 -0.03442 C -0.01401 -0.03967 -0.01606 -0.04134 -0.02236 -0.04386 C -0.03889 -0.04302 -0.04739 -0.04365 -0.06125 -0.03925 C -0.0655 -0.03316 -0.06896 -0.03421 -0.07416 -0.0298 C -0.07999 -0.02476 -0.08471 -0.01763 -0.08943 -0.01091 C -0.0929 -0.00609 -0.09605 0.0021 -0.09888 0.00797 C -0.10046 0.01112 -0.1036 0.01721 -0.1036 0.01721 C -0.10534 0.02707 -0.10628 0.03295 -0.10707 0.04407 C -0.1066 0.07912 -0.10156 0.18951 -0.10943 0.21826 C -0.11384 0.234 -0.12029 0.24701 -0.12722 0.26065 C -0.12958 0.27093 -0.13399 0.2745 -0.14013 0.28269 C -0.14265 0.28604 -0.14439 0.29045 -0.14722 0.2936 C -0.14832 0.29486 -0.15462 0.29654 -0.15541 0.29675 C -0.17588 0.29507 -0.19446 0.29591 -0.21319 0.28583 C -0.22453 0.27975 -0.23602 0.27324 -0.24736 0.26695 C -0.24894 0.26611 -0.25051 0.26506 -0.25193 0.2638 C -0.25334 0.26254 -0.25397 0.25981 -0.25555 0.25897 C -0.26263 0.25477 -0.27397 0.25372 -0.28137 0.25288 C -0.30011 0.25456 -0.32184 0.2596 -0.33916 0.24806 C -0.3412 0.24071 -0.34798 0.2384 -0.35207 0.23232 C -0.35475 0.22833 -0.35679 0.22392 -0.35915 0.21973 C -0.36026 0.21763 -0.36278 0.21364 -0.36278 0.21364 C -0.36404 0.20797 -0.36545 0.20315 -0.3675 0.1979 C -0.36939 0.1872 -0.37207 0.17691 -0.37443 0.16642 C -0.37569 0.15236 -0.37584 0.13788 -0.37805 0.12403 C -0.37899 0.11207 -0.38073 0.08625 -0.38624 0.07534 C -0.39065 0.06632 -0.39994 0.06212 -0.40623 0.05666 C -0.40655 0.05645 -0.41379 0.04827 -0.41568 0.04722 C -0.43946 0.03295 -0.45127 0.03295 -0.47929 0.03148 C -0.48984 0.02686 -0.49913 0.01994 -0.50874 0.01259 C -0.51126 0.0107 -0.5133 0.00797 -0.51582 0.00629 C -0.51834 0.00462 -0.52401 0.00315 -0.52401 0.00315 C -0.53157 0.00462 -0.53913 0.00588 -0.54653 0.00797 C -0.55519 0.00671 -0.56558 0.01049 -0.57235 0.00315 C -0.5755 -0.00021 -0.57802 -0.00672 -0.58069 -0.01091 C -0.58668 -0.02078 -0.59487 -0.02728 -0.60305 -0.03295 " pathEditMode="relative" ptsTypes="ffffffffffffffffffffffffffffffffffffA">
                                      <p:cBhvr>
                                        <p:cTn id="4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961E-6 -1.40609E-6 C -0.00189 -0.02644 -0.01118 -0.04743 -0.02 -0.07051 C -0.02409 -0.08122 -0.02551 -0.08919 -0.03055 -0.09884 C -0.03307 -0.11102 -0.02976 -0.09947 -0.03763 -0.1129 C -0.04991 -0.13389 -0.03007 -0.10556 -0.04346 -0.12403 C -0.04614 -0.13368 -0.04283 -0.12382 -0.05054 -0.13662 C -0.05196 -0.13893 -0.05228 -0.1425 -0.05417 -0.14438 C -0.05621 -0.14648 -0.06125 -0.14753 -0.06125 -0.14753 C -0.06802 -0.14648 -0.07196 -0.1469 -0.07763 -0.14292 C -0.08534 -0.13746 -0.09085 -0.1299 -0.09888 -0.1255 C -0.10361 -0.11752 -0.11053 -0.10829 -0.11416 -0.09884 C -0.11668 -0.09213 -0.11872 -0.0852 -0.12124 -0.07849 C -0.12234 -0.07555 -0.12219 -0.07177 -0.1236 -0.06904 C -0.12471 -0.06694 -0.12612 -0.06506 -0.12707 -0.06275 C -0.13478 -0.04176 -0.1277 -0.05204 -0.13541 -0.04239 C -0.13809 -0.02707 -0.13415 -0.04575 -0.14014 -0.0298 C -0.14092 -0.02791 -0.14045 -0.02539 -0.14124 -0.0235 C -0.1425 -0.02077 -0.14628 -0.01763 -0.14832 -0.01574 C -0.15037 -0.00776 -0.15289 -0.00126 -0.15887 0.00168 C -0.16186 0.00756 -0.1647 0.00798 -0.16958 0.01112 C -0.17903 0.01008 -0.18847 0.00987 -0.19776 0.00798 C -0.20674 0.0063 -0.2239 -0.01238 -0.23083 -0.02035 C -0.24106 -0.03232 -0.25067 -0.04365 -0.25901 -0.05813 C -0.26264 -0.06422 -0.26484 -0.07177 -0.26736 -0.07849 C -0.27382 -0.09549 -0.28216 -0.11165 -0.28846 -0.12864 C -0.29554 -0.14774 -0.30216 -0.16789 -0.30972 -0.18678 C -0.31145 -0.19097 -0.31286 -0.19517 -0.31444 -0.19937 C -0.31601 -0.20336 -0.32027 -0.21028 -0.32027 -0.21028 C -0.32326 -0.22161 -0.33144 -0.23085 -0.3379 -0.23861 C -0.3401 -0.24134 -0.34467 -0.24911 -0.34861 -0.2512 C -0.35601 -0.25519 -0.36357 -0.25708 -0.37097 -0.26065 C -0.396 -0.2575 -0.39317 -0.26002 -0.4086 -0.24491 C -0.42261 -0.217 -0.40403 -0.25183 -0.4193 -0.22917 C -0.42088 -0.22686 -0.42135 -0.22371 -0.42277 -0.2214 C -0.4256 -0.21679 -0.43222 -0.20881 -0.43222 -0.20881 C -0.43363 -0.20063 -0.43741 -0.19559 -0.4404 -0.18825 C -0.44733 -0.17146 -0.45552 -0.15551 -0.46512 -0.14124 C -0.46717 -0.13809 -0.47363 -0.13389 -0.47583 -0.13179 C -0.47945 -0.12843 -0.4826 -0.12403 -0.48638 -0.12088 C -0.48827 -0.1192 -0.49032 -0.11773 -0.49221 -0.11605 C -0.49976 -0.10934 -0.50575 -0.10262 -0.51472 -0.10052 C -0.52055 -0.09234 -0.53913 -0.08478 -0.54763 -0.0831 C -0.58369 -0.08415 -0.6199 -0.08436 -0.65596 -0.08625 C -0.66682 -0.08688 -0.67785 -0.09989 -0.6854 -0.10829 C -0.70115 -0.12529 -0.71343 -0.14354 -0.72556 -0.16474 C -0.7317 -0.19139 -0.74634 -0.21385 -0.75374 -0.24008 C -0.7561 -0.24848 -0.75846 -0.25687 -0.76083 -0.26527 C -0.76161 -0.26778 -0.76319 -0.27303 -0.76319 -0.27303 C -0.76413 -0.28856 -0.76555 -0.30136 -0.76319 -0.3171 C -0.76193 -0.3255 -0.75154 -0.33326 -0.74665 -0.33746 C -0.73012 -0.33011 -0.7169 -0.31039 -0.7054 -0.2936 C -0.70241 -0.28919 -0.69847 -0.28604 -0.69611 -0.28101 C -0.6928 -0.27387 -0.68997 -0.26799 -0.6854 -0.26212 C -0.68399 -0.25372 -0.68163 -0.24743 -0.67832 -0.24008 C -0.67674 -0.23274 -0.67423 -0.22581 -0.6736 -0.21826 C -0.67265 -0.20671 -0.67202 -0.19601 -0.66903 -0.1851 C -0.66604 -0.149 -0.66856 -0.18321 -0.66667 -0.11458 C -0.66557 -0.07576 -0.66525 -0.03693 -0.66305 0.00168 C -0.66289 0.00525 -0.66084 0.00798 -0.65958 0.01112 C -0.6421 0.05352 -0.62211 0.06107 -0.58888 0.07387 C -0.55613 0.06863 -0.52527 0.0638 -0.49221 0.06128 C -0.47489 0.0617 -0.45772 0.06149 -0.4404 0.06275 C -0.41962 0.06422 -0.40198 0.07975 -0.38277 0.08647 C -0.37852 0.09192 -0.37553 0.09549 -0.36971 0.09738 C -0.35727 0.11123 -0.34231 0.12424 -0.33207 0.14124 C -0.3294 0.14565 -0.32767 0.1511 -0.32499 0.15551 C -0.31349 0.17503 -0.30987 0.1765 -0.30389 0.19622 C -0.30578 0.21553 -0.30499 0.22351 -0.31444 0.23547 C -0.31901 0.25541 -0.33491 0.25436 -0.34735 0.2575 C -0.36105 0.25625 -0.376 0.26023 -0.3886 0.25289 C -0.40104 0.24554 -0.41143 0.22414 -0.42403 0.21973 C -0.42875 0.21574 -0.43395 0.21259 -0.4393 0.2105 C -0.44843 0.21154 -0.45725 0.21364 -0.46638 0.21511 C -0.46796 0.21574 -0.46953 0.21637 -0.47111 0.21679 C -0.48638 0.22057 -0.48528 0.22602 -0.48528 0.21511 " pathEditMode="relative" ptsTypes="ffffffffffffffffffffffffffffffffffffffffffffffffffffffffffffffffffffffffffA">
                                      <p:cBhvr>
                                        <p:cTn id="4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9868E-6 -1.2277E-6 C -0.00425 -0.01322 -0.00865 -0.02477 -0.01527 -0.0361 C -0.01794 -0.04596 -0.02424 -0.05394 -0.0307 -0.0596 C -0.03495 -0.06863 -0.05022 -0.07912 -0.05778 -0.08311 C -0.06455 -0.08668 -0.07305 -0.08584 -0.08014 -0.08793 C -0.08911 -0.0873 -0.09825 -0.0873 -0.10722 -0.08626 C -0.12076 -0.08458 -0.13367 -0.07639 -0.14722 -0.07366 C -0.16863 -0.06233 -0.19067 -0.0552 -0.21319 -0.04869 C -0.24688 -0.03904 -0.19933 -0.04743 -0.23208 -0.04239 C -0.25129 -0.03589 -0.26625 -0.03274 -0.28625 -0.03127 C -0.34766 -0.034 -0.33726 -0.02749 -0.36986 -0.04072 C -0.37427 -0.0468 -0.37852 -0.05058 -0.38403 -0.05478 C -0.39537 -0.07261 -0.40702 -0.0894 -0.41583 -0.10976 C -0.42213 -0.12445 -0.42465 -0.14124 -0.42875 -0.15698 C -0.42969 -0.16684 -0.4319 -0.17545 -0.43347 -0.1851 C -0.43457 -0.20147 -0.43536 -0.20105 -0.43347 -0.21805 C -0.43284 -0.22456 -0.42969 -0.22686 -0.42638 -0.23064 C -0.41678 -0.24176 -0.4108 -0.24449 -0.39804 -0.24806 C -0.38608 -0.24701 -0.36356 -0.24596 -0.3486 -0.24323 C -0.34073 -0.24176 -0.33301 -0.24009 -0.32514 -0.23862 C -0.31963 -0.23757 -0.30861 -0.23547 -0.30861 -0.23547 C -0.30262 -0.23295 -0.29711 -0.22917 -0.29097 -0.22749 C -0.26893 -0.22162 -0.2461 -0.22309 -0.22374 -0.2212 C -0.20799 -0.22225 -0.19241 -0.22288 -0.17666 -0.22435 C -0.16879 -0.22498 -0.16202 -0.22917 -0.1543 -0.23064 C -0.12927 -0.24554 -0.15824 -0.22938 -0.13304 -0.24009 C -0.12297 -0.24428 -0.11368 -0.25289 -0.1036 -0.25583 C -0.10045 -0.25792 -0.09699 -0.25939 -0.09415 -0.26212 C -0.09179 -0.26422 -0.08974 -0.26674 -0.08722 -0.26842 C -0.07589 -0.27597 -0.08376 -0.2659 -0.07179 -0.27786 C -0.06959 -0.27996 -0.06817 -0.28353 -0.06597 -0.28563 C -0.05133 -0.2999 -0.06597 -0.2808 -0.05306 -0.29654 C -0.04692 -0.30409 -0.04282 -0.31165 -0.03652 -0.31857 C -0.03448 -0.32403 -0.03149 -0.32886 -0.02944 -0.33431 C -0.02834 -0.33725 -0.02834 -0.34082 -0.02708 -0.34376 C -0.02629 -0.34565 -0.02456 -0.34649 -0.02361 -0.34838 C -0.0222 -0.35131 -0.02125 -0.35467 -0.01999 -0.35782 C -0.01779 -0.36978 -0.01527 -0.37524 -0.01417 -0.38762 C -0.01495 -0.40651 -0.01511 -0.4254 -0.01653 -0.44428 C -0.01668 -0.44617 -0.01826 -0.44722 -0.01889 -0.4489 C -0.02377 -0.46233 -0.0329 -0.47387 -0.04361 -0.4787 C -0.04849 -0.48353 -0.05195 -0.48626 -0.05778 -0.48814 C -0.0825 -0.48668 -0.1058 -0.48437 -0.13068 -0.48353 C -0.15225 -0.48458 -0.17398 -0.48521 -0.19555 -0.48668 C -0.20343 -0.4873 -0.2135 -0.49969 -0.21902 -0.50535 C -0.22122 -0.50766 -0.2261 -0.51165 -0.2261 -0.51165 C -0.23208 -0.52403 -0.24641 -0.5446 -0.2568 -0.54942 C -0.2609 -0.55488 -0.2631 -0.55551 -0.26861 -0.55719 C -0.27397 -0.56202 -0.27066 -0.56034 -0.27916 -0.56034 " pathEditMode="relative" ptsTypes="ffffffffffffffffffffffffffffffffffffffffffffffffA">
                                      <p:cBhvr>
                                        <p:cTn id="5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animBg="1"/>
      <p:bldP spid="36" grpId="0" animBg="1"/>
      <p:bldP spid="35" grpId="0" animBg="1"/>
      <p:bldP spid="37" grpId="0" animBg="1"/>
      <p:bldP spid="40" grpId="0" animBg="1"/>
      <p:bldP spid="3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31801" y="302737"/>
            <a:ext cx="9433048" cy="1259946"/>
          </a:xfrm>
          <a:solidFill>
            <a:srgbClr val="008000"/>
          </a:solidFill>
          <a:ln w="28575">
            <a:solidFill>
              <a:schemeClr val="bg1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l"/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Vypočítejte násobení a sýkorky rozdělte ke kytičkám: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41" name="Výbuch 1 40"/>
          <p:cNvSpPr/>
          <p:nvPr/>
        </p:nvSpPr>
        <p:spPr>
          <a:xfrm>
            <a:off x="5256336" y="4859957"/>
            <a:ext cx="2016224" cy="2160240"/>
          </a:xfrm>
          <a:prstGeom prst="irregularSeal1">
            <a:avLst/>
          </a:prstGeom>
          <a:solidFill>
            <a:srgbClr val="008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</a:t>
            </a:r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 2</a:t>
            </a:r>
            <a:endParaRPr lang="cs-CZ" sz="32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" name="Výbuch 1 34"/>
          <p:cNvSpPr/>
          <p:nvPr/>
        </p:nvSpPr>
        <p:spPr>
          <a:xfrm>
            <a:off x="1727944" y="1403573"/>
            <a:ext cx="2016224" cy="2160240"/>
          </a:xfrm>
          <a:prstGeom prst="irregularSeal1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</a:t>
            </a:r>
            <a:r>
              <a:rPr lang="cs-CZ" sz="36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 3 </a:t>
            </a:r>
            <a:endParaRPr lang="cs-CZ" sz="36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Výbuch 1 36"/>
          <p:cNvSpPr/>
          <p:nvPr/>
        </p:nvSpPr>
        <p:spPr>
          <a:xfrm>
            <a:off x="3384128" y="3203773"/>
            <a:ext cx="2016224" cy="2160240"/>
          </a:xfrm>
          <a:prstGeom prst="irregularSeal1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</a:t>
            </a: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 3</a:t>
            </a:r>
            <a:endParaRPr lang="cs-CZ" sz="4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9" name="Výbuch 1 38"/>
          <p:cNvSpPr/>
          <p:nvPr/>
        </p:nvSpPr>
        <p:spPr>
          <a:xfrm>
            <a:off x="5400352" y="1331565"/>
            <a:ext cx="2016224" cy="2160240"/>
          </a:xfrm>
          <a:prstGeom prst="irregularSeal1">
            <a:avLst/>
          </a:prstGeom>
          <a:solidFill>
            <a:srgbClr val="FFC0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54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 </a:t>
            </a:r>
            <a:r>
              <a:rPr lang="cs-CZ" sz="3200" b="1" dirty="0" smtClean="0">
                <a:solidFill>
                  <a:srgbClr val="0054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 5</a:t>
            </a:r>
            <a:endParaRPr lang="cs-CZ" sz="3200" b="1" dirty="0">
              <a:solidFill>
                <a:srgbClr val="0054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Výbuch 1 39"/>
          <p:cNvSpPr/>
          <p:nvPr/>
        </p:nvSpPr>
        <p:spPr>
          <a:xfrm>
            <a:off x="1943968" y="5003973"/>
            <a:ext cx="2016224" cy="2160240"/>
          </a:xfrm>
          <a:prstGeom prst="irregularSeal1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</a:t>
            </a:r>
            <a:r>
              <a:rPr lang="cs-CZ" sz="3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 </a:t>
            </a:r>
            <a:r>
              <a:rPr lang="cs-CZ" sz="36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4</a:t>
            </a:r>
            <a:endParaRPr lang="cs-CZ" sz="36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2" name="Skupina 31"/>
          <p:cNvGrpSpPr/>
          <p:nvPr/>
        </p:nvGrpSpPr>
        <p:grpSpPr>
          <a:xfrm>
            <a:off x="7704608" y="899517"/>
            <a:ext cx="2158123" cy="2227313"/>
            <a:chOff x="7532543" y="2339677"/>
            <a:chExt cx="2158123" cy="2227313"/>
          </a:xfrm>
        </p:grpSpPr>
        <p:sp>
          <p:nvSpPr>
            <p:cNvPr id="30" name="Elipsa 29"/>
            <p:cNvSpPr/>
            <p:nvPr/>
          </p:nvSpPr>
          <p:spPr>
            <a:xfrm rot="16200000">
              <a:off x="7730345" y="3505092"/>
              <a:ext cx="864096" cy="1259700"/>
            </a:xfrm>
            <a:prstGeom prst="ellipse">
              <a:avLst/>
            </a:prstGeom>
            <a:solidFill>
              <a:srgbClr val="3E4D1F"/>
            </a:solidFill>
            <a:ln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2051" name="Picture 3" descr="C:\Documents and Settings\Alena T\Local Settings\Temporary Internet Files\Content.IE5\IBIYOWO6\MC900109229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992640" y="2339677"/>
              <a:ext cx="1698026" cy="204667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31" name="TextovéPole 30"/>
            <p:cNvSpPr txBox="1"/>
            <p:nvPr/>
          </p:nvSpPr>
          <p:spPr>
            <a:xfrm>
              <a:off x="7560592" y="3851845"/>
              <a:ext cx="867545" cy="6647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chemeClr val="accent1">
                      <a:lumMod val="20000"/>
                      <a:lumOff val="80000"/>
                    </a:schemeClr>
                  </a:solidFill>
                  <a:latin typeface="Arial Black" pitchFamily="34" charset="0"/>
                </a:rPr>
                <a:t>21</a:t>
              </a:r>
              <a:endParaRPr lang="cs-CZ" sz="40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 Black" pitchFamily="34" charset="0"/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7344568" y="3347789"/>
            <a:ext cx="2158123" cy="2227313"/>
            <a:chOff x="7532543" y="2339677"/>
            <a:chExt cx="2158123" cy="2227313"/>
          </a:xfrm>
        </p:grpSpPr>
        <p:sp>
          <p:nvSpPr>
            <p:cNvPr id="34" name="Elipsa 33"/>
            <p:cNvSpPr/>
            <p:nvPr/>
          </p:nvSpPr>
          <p:spPr>
            <a:xfrm rot="16200000">
              <a:off x="7730345" y="3505092"/>
              <a:ext cx="864096" cy="1259700"/>
            </a:xfrm>
            <a:prstGeom prst="ellipse">
              <a:avLst/>
            </a:prstGeom>
            <a:solidFill>
              <a:srgbClr val="3E4D1F"/>
            </a:solidFill>
            <a:ln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42" name="Picture 3" descr="C:\Documents and Settings\Alena T\Local Settings\Temporary Internet Files\Content.IE5\IBIYOWO6\MC900109229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992640" y="2339677"/>
              <a:ext cx="1698026" cy="204667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43" name="TextovéPole 42"/>
            <p:cNvSpPr txBox="1"/>
            <p:nvPr/>
          </p:nvSpPr>
          <p:spPr>
            <a:xfrm>
              <a:off x="7560592" y="3851845"/>
              <a:ext cx="867545" cy="6647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chemeClr val="accent1">
                      <a:lumMod val="20000"/>
                      <a:lumOff val="80000"/>
                    </a:schemeClr>
                  </a:solidFill>
                  <a:latin typeface="Arial Black" pitchFamily="34" charset="0"/>
                </a:rPr>
                <a:t>12</a:t>
              </a:r>
              <a:endParaRPr lang="cs-CZ" sz="40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 Black" pitchFamily="34" charset="0"/>
              </a:endParaRP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7704608" y="5075981"/>
            <a:ext cx="2158123" cy="2227313"/>
            <a:chOff x="7532543" y="2339677"/>
            <a:chExt cx="2158123" cy="2227313"/>
          </a:xfrm>
        </p:grpSpPr>
        <p:sp>
          <p:nvSpPr>
            <p:cNvPr id="45" name="Elipsa 44"/>
            <p:cNvSpPr/>
            <p:nvPr/>
          </p:nvSpPr>
          <p:spPr>
            <a:xfrm rot="16200000">
              <a:off x="7730345" y="3505092"/>
              <a:ext cx="864096" cy="1259700"/>
            </a:xfrm>
            <a:prstGeom prst="ellipse">
              <a:avLst/>
            </a:prstGeom>
            <a:solidFill>
              <a:srgbClr val="3E4D1F"/>
            </a:solidFill>
            <a:ln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46" name="Picture 3" descr="C:\Documents and Settings\Alena T\Local Settings\Temporary Internet Files\Content.IE5\IBIYOWO6\MC900109229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992640" y="2339677"/>
              <a:ext cx="1698026" cy="204667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47" name="TextovéPole 46"/>
            <p:cNvSpPr txBox="1"/>
            <p:nvPr/>
          </p:nvSpPr>
          <p:spPr>
            <a:xfrm>
              <a:off x="7560592" y="3851845"/>
              <a:ext cx="867545" cy="6647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chemeClr val="accent1">
                      <a:lumMod val="20000"/>
                      <a:lumOff val="80000"/>
                    </a:schemeClr>
                  </a:solidFill>
                  <a:latin typeface="Arial Black" pitchFamily="34" charset="0"/>
                </a:rPr>
                <a:t>16</a:t>
              </a:r>
              <a:endParaRPr lang="cs-CZ" sz="40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 Black" pitchFamily="34" charset="0"/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 flipH="1">
            <a:off x="215776" y="1763613"/>
            <a:ext cx="1874573" cy="2232248"/>
            <a:chOff x="7532543" y="2339677"/>
            <a:chExt cx="2158123" cy="2227313"/>
          </a:xfrm>
        </p:grpSpPr>
        <p:sp>
          <p:nvSpPr>
            <p:cNvPr id="49" name="Elipsa 48"/>
            <p:cNvSpPr/>
            <p:nvPr/>
          </p:nvSpPr>
          <p:spPr>
            <a:xfrm rot="16200000">
              <a:off x="7730345" y="3505092"/>
              <a:ext cx="864096" cy="1259700"/>
            </a:xfrm>
            <a:prstGeom prst="ellipse">
              <a:avLst/>
            </a:prstGeom>
            <a:solidFill>
              <a:srgbClr val="3E4D1F"/>
            </a:solidFill>
            <a:ln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50" name="Picture 3" descr="C:\Documents and Settings\Alena T\Local Settings\Temporary Internet Files\Content.IE5\IBIYOWO6\MC900109229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992640" y="2339677"/>
              <a:ext cx="1698026" cy="204667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51" name="TextovéPole 50"/>
            <p:cNvSpPr txBox="1"/>
            <p:nvPr/>
          </p:nvSpPr>
          <p:spPr>
            <a:xfrm>
              <a:off x="7614193" y="3848501"/>
              <a:ext cx="998771" cy="66332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chemeClr val="accent1">
                      <a:lumMod val="20000"/>
                      <a:lumOff val="80000"/>
                    </a:schemeClr>
                  </a:solidFill>
                  <a:latin typeface="Arial Black" pitchFamily="34" charset="0"/>
                </a:rPr>
                <a:t>18</a:t>
              </a:r>
              <a:endParaRPr lang="cs-CZ" sz="40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 Black" pitchFamily="34" charset="0"/>
              </a:endParaRPr>
            </a:p>
          </p:txBody>
        </p:sp>
      </p:grpSp>
      <p:grpSp>
        <p:nvGrpSpPr>
          <p:cNvPr id="60" name="Skupina 59"/>
          <p:cNvGrpSpPr/>
          <p:nvPr/>
        </p:nvGrpSpPr>
        <p:grpSpPr>
          <a:xfrm flipH="1">
            <a:off x="0" y="4643933"/>
            <a:ext cx="1874573" cy="2232248"/>
            <a:chOff x="7532543" y="2339677"/>
            <a:chExt cx="2158123" cy="2227313"/>
          </a:xfrm>
        </p:grpSpPr>
        <p:sp>
          <p:nvSpPr>
            <p:cNvPr id="61" name="Elipsa 60"/>
            <p:cNvSpPr/>
            <p:nvPr/>
          </p:nvSpPr>
          <p:spPr>
            <a:xfrm rot="16200000">
              <a:off x="7730345" y="3505092"/>
              <a:ext cx="864096" cy="1259700"/>
            </a:xfrm>
            <a:prstGeom prst="ellipse">
              <a:avLst/>
            </a:prstGeom>
            <a:solidFill>
              <a:srgbClr val="3E4D1F"/>
            </a:solidFill>
            <a:ln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62" name="Picture 3" descr="C:\Documents and Settings\Alena T\Local Settings\Temporary Internet Files\Content.IE5\IBIYOWO6\MC900109229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992640" y="2339677"/>
              <a:ext cx="1698026" cy="204667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63" name="TextovéPole 62"/>
            <p:cNvSpPr txBox="1"/>
            <p:nvPr/>
          </p:nvSpPr>
          <p:spPr>
            <a:xfrm>
              <a:off x="7560592" y="3851845"/>
              <a:ext cx="867545" cy="6647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chemeClr val="accent1">
                      <a:lumMod val="20000"/>
                      <a:lumOff val="80000"/>
                    </a:schemeClr>
                  </a:solidFill>
                  <a:latin typeface="Arial Black" pitchFamily="34" charset="0"/>
                </a:rPr>
                <a:t>50</a:t>
              </a:r>
              <a:endParaRPr lang="cs-CZ" sz="40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 Black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3278E-6 5.26758E-6 C 0.00284 0.02309 0.0041 0.04765 0.00819 0.07052 C 0.01087 0.08521 0.01197 0.09424 0.02347 0.09717 C 0.02567 0.09612 0.0348 0.09382 0.03764 0.08941 C 0.03984 0.08605 0.04346 0.0785 0.04346 0.0785 C 0.04677 0.06611 0.05433 0.05772 0.06125 0.04849 C 0.0633 0.03967 0.06173 0.04513 0.06818 0.03296 C 0.07401 0.02225 0.07637 0.00127 0.08472 -0.00629 C 0.08771 -0.01426 0.08944 -0.02035 0.09416 -0.02686 C 0.09668 -0.03483 0.09967 -0.03861 0.10361 -0.04553 C 0.10534 -0.05309 0.10833 -0.05666 0.11306 -0.06127 C 0.11668 -0.07114 0.11904 -0.06925 0.12597 -0.07554 C 0.1362 -0.08499 0.12597 -0.07932 0.13416 -0.08331 C 0.13935 -0.08835 0.14565 -0.09233 0.15195 -0.09422 C 0.15998 -0.09212 0.16171 -0.09128 0.16596 -0.08163 C 0.16754 -0.07156 0.16864 -0.06211 0.16958 -0.05183 C 0.1688 -0.02434 0.17336 0.03841 0.15888 0.0722 C 0.15258 0.0871 0.14439 0.10116 0.13778 0.11606 C 0.13636 0.11921 0.13557 0.12257 0.13416 0.12551 C 0.13242 0.12928 0.12833 0.13642 0.12833 0.13642 C 0.1266 0.14481 0.12282 0.15321 0.11888 0.16013 C 0.11715 0.16748 0.11495 0.17419 0.11778 0.18196 C 0.11825 0.18322 0.12534 0.18469 0.12707 0.18511 C 0.13998 0.18406 0.15305 0.18385 0.16596 0.18196 C 0.16738 0.18175 0.16817 0.17944 0.16958 0.17881 C 0.17557 0.1765 0.18202 0.17671 0.18832 0.17566 C 0.22296 0.17818 0.25744 0.17923 0.29208 0.18049 C 0.29728 0.18217 0.30232 0.18427 0.30736 0.18679 C 0.31145 0.19224 0.31271 0.19581 0.31791 0.19938 C 0.31838 0.20085 0.31917 0.20399 0.31917 0.20399 " pathEditMode="relative" ptsTypes="fffffffffffffffffffffffffffffA">
                                      <p:cBhvr>
                                        <p:cTn id="27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4341E-6 4.90031E-6 C 0.00221 -0.0191 0.00441 -0.03946 0.01528 -0.05331 C 0.01953 -0.06485 0.01496 -0.05541 0.02236 -0.06275 C 0.03464 -0.07472 0.04582 -0.08983 0.06125 -0.09423 C 0.08204 -0.09193 0.09463 -0.08584 0.11306 -0.07388 C 0.12187 -0.06821 0.1288 -0.05772 0.13778 -0.05184 C 0.14455 -0.03946 0.15683 -0.03421 0.16596 -0.02519 C 0.17336 -0.01763 0.17824 -0.00987 0.18722 -0.0063 C 0.19273 0.00482 0.20721 0.00923 0.2154 0.01573 C 0.22894 0.02665 0.22264 0.02413 0.23319 0.02665 C 0.25051 0.04008 0.27146 0.05246 0.29082 0.0596 C 0.30121 0.06337 0.31003 0.06652 0.32027 0.07219 C 0.32956 0.07722 0.34215 0.0789 0.35207 0.08331 C 0.37175 0.08226 0.39144 0.08205 0.41096 0.08016 C 0.4234 0.0789 0.43458 0.06526 0.44513 0.05813 C 0.45867 0.0491 0.46985 0.03567 0.48166 0.0235 C 0.50071 0.00377 0.51283 -0.00945 0.51819 -0.0424 C 0.5174 -0.05751 0.51677 -0.07283 0.51583 -0.08794 C 0.51457 -0.10683 0.50559 -0.13075 0.49929 -0.14754 C 0.49473 -0.1595 0.49126 -0.17146 0.48512 -0.18217 C 0.48292 -0.19119 0.47867 -0.19854 0.47583 -0.20714 C 0.47505 -0.20966 0.47473 -0.21281 0.47347 -0.21512 C 0.47221 -0.21763 0.47016 -0.2191 0.46875 -0.22141 C 0.46733 -0.22372 0.46639 -0.22666 0.46513 -0.22918 C 0.46292 -0.23904 0.4656 -0.22981 0.45804 -0.24177 C 0.45221 -0.251 0.44907 -0.26108 0.44166 -0.26842 C 0.43741 -0.27702 0.43159 -0.28332 0.42623 -0.29046 C 0.42246 -0.29549 0.41915 -0.30221 0.41568 -0.30766 C 0.41238 -0.31291 0.40813 -0.31774 0.40514 -0.3234 C 0.40041 -0.33243 0.39474 -0.34103 0.38986 -0.35006 C 0.38545 -0.35824 0.38309 -0.36811 0.37916 -0.37671 C 0.37821 -0.38468 0.37711 -0.39245 0.37569 -0.40021 C 0.37648 -0.41113 0.37585 -0.42771 0.38388 -0.43484 C 0.38608 -0.43673 0.38876 -0.43757 0.39096 -0.43946 C 0.39427 -0.44638 0.40073 -0.44953 0.40624 -0.45373 C 0.416 -0.46108 0.42592 -0.46506 0.43694 -0.46779 C 0.44355 -0.47388 0.45143 -0.47535 0.45804 -0.48185 C 0.46607 -0.49004 0.46938 -0.4957 0.4793 -0.49927 C 0.48166 -0.50137 0.48402 -0.50347 0.48638 -0.50557 C 0.48906 -0.50787 0.493 -0.50683 0.49583 -0.50871 C 0.50402 -0.51438 0.49457 -0.50997 0.50292 -0.51333 C 0.51346 -0.51291 0.52417 -0.51144 0.53472 -0.51186 C 0.54023 -0.51207 0.54559 -0.51417 0.5511 -0.51501 C 0.55188 -0.51522 0.55267 -0.51501 0.55346 -0.51501 " pathEditMode="relative" ptsTypes="fffffffffffffffffffffffffffffffffffffffffffA">
                                      <p:cBhvr>
                                        <p:cTn id="31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0066E-6 -2.59182E-6 C -0.01243 0.01973 -0.02031 0.04365 -0.0318 0.06443 C -0.03684 0.07345 -0.037 0.07975 -0.04361 0.08646 C -0.04818 0.10157 -0.06471 0.1234 -0.07542 0.13032 C -0.10454 0.16915 -0.13446 0.20651 -0.15902 0.25121 C -0.16343 0.25918 -0.16627 0.26863 -0.17083 0.27639 C -0.17383 0.28164 -0.17792 0.28583 -0.18138 0.29045 C -0.18296 0.29255 -0.18343 0.29612 -0.185 0.29843 C -0.18989 0.30598 -0.19445 0.31396 -0.20028 0.32025 C -0.20862 0.32907 -0.22657 0.34166 -0.23681 0.34376 C -0.24972 0.34271 -0.26279 0.3425 -0.2757 0.34082 C -0.28137 0.33998 -0.28672 0.33368 -0.29239 0.33137 C -0.29696 0.32655 -0.29979 0.32109 -0.30388 0.31563 C -0.30735 0.30178 -0.31491 0.29066 -0.32042 0.27786 C -0.32262 0.26464 -0.32467 0.25205 -0.3264 0.23861 C -0.32671 0.22665 -0.32703 0.21448 -0.3275 0.20252 C -0.32892 0.16915 -0.33144 0.13725 -0.34167 0.10682 C -0.34482 0.09738 -0.34813 0.08919 -0.35458 0.08332 C -0.36293 0.06107 -0.38104 0.05205 -0.3982 0.04554 C -0.42686 0.05184 -0.45394 0.06359 -0.48291 0.0659 C -0.50306 0.06422 -0.51283 0.06988 -0.52653 0.05981 C -0.53802 0.05142 -0.54652 0.04155 -0.55487 0.02833 C -0.55802 0.0235 -0.56463 0.01154 -0.56904 0.00944 C -0.57392 0.00713 -0.58038 0.00609 -0.58541 0.00483 C -0.59911 0.00609 -0.60667 0.00483 -0.61612 0.01742 C -0.61785 0.02455 -0.61958 0.03022 -0.61958 0.03778 " pathEditMode="relative" ptsTypes="fffffffffffffffffffffffffA">
                                      <p:cBhvr>
                                        <p:cTn id="3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08896E-6 -7.5446E-6 C -0.00237 -0.01113 -0.00599 -0.02288 -0.01307 -0.02981 C -0.01559 -0.04051 -0.01197 -0.02981 -0.0178 -0.0361 C -0.0189 -0.03736 -0.01906 -0.03967 -0.02 -0.04093 C -0.02425 -0.04681 -0.02914 -0.04932 -0.03417 -0.05352 C -0.03953 -0.05793 -0.04567 -0.0638 -0.05181 -0.06611 C -0.06393 -0.07073 -0.07952 -0.07094 -0.09196 -0.0722 C -0.09857 -0.07115 -0.10534 -0.07094 -0.11196 -0.06926 C -0.11652 -0.06821 -0.12377 -0.05982 -0.12377 -0.05982 C -0.12928 -0.04974 -0.13479 -0.04135 -0.13904 -0.02981 C -0.14156 -0.02309 -0.14376 -0.00798 -0.14376 -0.00798 C -0.14156 0.02077 -0.14077 0.02979 -0.13195 0.0533 C -0.12991 0.06484 -0.12518 0.07177 -0.11904 0.07995 C -0.11621 0.09066 -0.11999 0.07932 -0.11432 0.08793 C -0.11211 0.09128 -0.10849 0.09884 -0.10849 0.09884 C -0.10629 0.1066 -0.10282 0.11332 -0.10015 0.12088 C -0.0959 0.13326 -0.09338 0.14585 -0.08724 0.15697 C -0.08676 0.16117 -0.08661 0.16537 -0.08598 0.16956 C -0.08535 0.17376 -0.08361 0.18195 -0.08361 0.18195 C -0.0844 0.19811 -0.08094 0.23903 -0.09668 0.25267 C -0.10031 0.25582 -0.10645 0.25603 -0.1107 0.25729 C -0.14046 0.25309 -0.12629 0.25519 -0.14376 0.24805 C -0.14565 0.24637 -0.14754 0.24449 -0.14959 0.24323 C -0.15101 0.24239 -0.1529 0.24281 -0.15431 0.24176 C -0.16156 0.23693 -0.16659 0.23042 -0.17431 0.22749 C -0.18014 0.22014 -0.18502 0.21322 -0.19084 0.20566 C -0.20108 0.19244 -0.18297 0.21091 -0.19683 0.19454 C -0.20281 0.1874 -0.21005 0.18342 -0.21556 0.17565 C -0.21777 0.16495 -0.22029 0.15236 -0.22029 0.14123 " pathEditMode="relative" ptsTypes="ffffffffffffffffffffffffffffA">
                                      <p:cBhvr>
                                        <p:cTn id="3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203E-6 -6.18048E-6 C -0.0063 -0.0254 -0.01638 -0.04681 -0.02708 -0.06905 C -0.03511 -0.08563 -0.04189 -0.10389 -0.04944 -0.12089 C -0.05968 -0.14397 -0.06708 -0.16979 -0.08015 -0.18993 C -0.0855 -0.21239 -0.10377 -0.23736 -0.11306 -0.25583 C -0.12093 -0.27157 -0.13069 -0.28101 -0.14014 -0.29507 C -0.14864 -0.30767 -0.15636 -0.31837 -0.16848 -0.32487 C -0.17698 -0.32928 -0.18659 -0.32844 -0.19556 -0.3297 C -0.2069 -0.32907 -0.21839 -0.32949 -0.22973 -0.32802 C -0.23241 -0.3276 -0.24548 -0.32047 -0.24847 -0.31858 C -0.26059 -0.31081 -0.26846 -0.30284 -0.27917 -0.29193 C -0.28515 -0.28584 -0.29602 -0.25583 -0.30043 -0.24324 C -0.30421 -0.23232 -0.30799 -0.21092 -0.31208 -0.20085 C -0.31381 -0.19644 -0.31633 -0.19266 -0.31806 -0.18825 C -0.31964 -0.18406 -0.32121 -0.18007 -0.32279 -0.17587 C -0.32389 -0.17314 -0.32468 -0.17 -0.32625 -0.1679 C -0.3294 -0.1637 -0.3368 -0.15698 -0.3368 -0.15698 C -0.34389 -0.15845 -0.35113 -0.15887 -0.35806 -0.1616 C -0.36026 -0.16244 -0.36073 -0.16895 -0.36152 -0.17104 C -0.36325 -0.17503 -0.36561 -0.17818 -0.3675 -0.18196 C -0.36876 -0.18762 -0.37018 -0.19245 -0.37223 -0.1977 C -0.3779 -0.2466 -0.36231 -0.30578 -0.38404 -0.35006 C -0.38435 -0.35258 -0.38419 -0.35551 -0.38514 -0.35782 C -0.38593 -0.3595 -0.38782 -0.3595 -0.38876 -0.36097 C -0.38986 -0.36286 -0.39002 -0.36538 -0.39112 -0.36727 C -0.39238 -0.36958 -0.39427 -0.37125 -0.39569 -0.37356 C -0.40214 -0.38469 -0.40765 -0.39707 -0.4182 -0.40189 C -0.4256 -0.41176 -0.43615 -0.41826 -0.44639 -0.42225 C -0.45111 -0.42414 -0.46056 -0.42687 -0.46056 -0.42687 C -0.49646 -0.4254 -0.49363 -0.42498 -0.52055 -0.41763 C -0.52212 -0.41596 -0.52354 -0.41407 -0.52527 -0.41281 C -0.52827 -0.4105 -0.53189 -0.40924 -0.53472 -0.40651 C -0.55173 -0.38993 -0.56054 -0.35426 -0.56417 -0.32802 C -0.56542 -0.30913 -0.56684 -0.29067 -0.56779 -0.27157 C -0.567 -0.25961 -0.567 -0.24743 -0.56542 -0.23547 C -0.56495 -0.2319 -0.56291 -0.22939 -0.5618 -0.22603 C -0.55928 -0.21805 -0.55787 -0.21008 -0.55472 -0.20252 C -0.55031 -0.19161 -0.5448 -0.18091 -0.53944 -0.17104 C -0.52921 -0.15195 -0.54354 -0.18364 -0.53236 -0.16013 C -0.53141 -0.15824 -0.53063 -0.15593 -0.53 -0.15384 C -0.52953 -0.15237 -0.52953 -0.15048 -0.5289 -0.14901 C -0.52118 -0.13096 -0.51488 -0.11543 -0.51236 -0.09423 C -0.51378 -0.05751 -0.50559 -0.02855 -0.53236 -0.01721 C -0.53866 -0.01826 -0.54496 -0.01868 -0.55125 -0.02036 C -0.56291 -0.0233 -0.5659 -0.03904 -0.57471 -0.04702 C -0.57629 -0.0531 -0.57834 -0.05646 -0.5818 -0.06108 C -0.58322 -0.06632 -0.5818 -0.0659 -0.58416 -0.0659 " pathEditMode="relative" ptsTypes="ffffffffffffffffffffffffffffffffffffffffffffffA">
                                      <p:cBhvr>
                                        <p:cTn id="43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animBg="1"/>
      <p:bldP spid="35" grpId="0" animBg="1"/>
      <p:bldP spid="37" grpId="0" animBg="1"/>
      <p:bldP spid="39" grpId="0" animBg="1"/>
      <p:bldP spid="4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6633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4400" dirty="0" smtClean="0">
                <a:solidFill>
                  <a:srgbClr val="FFC000"/>
                </a:solidFill>
                <a:latin typeface="Arial Black" pitchFamily="34" charset="0"/>
              </a:rPr>
              <a:t>Doplňte násobky do řad:</a:t>
            </a:r>
            <a:endParaRPr lang="cs-CZ" sz="4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3808" y="1907629"/>
            <a:ext cx="3024336" cy="435825"/>
          </a:xfrm>
          <a:prstGeom prst="rect">
            <a:avLst/>
          </a:prstGeom>
          <a:solidFill>
            <a:srgbClr val="0054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Násobky čísla 2:</a:t>
            </a:r>
            <a:endParaRPr lang="cs-CZ" sz="24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3077" name="Picture 5" descr="C:\Documents and Settings\Alena T\Local Settings\Temporary Internet Files\Content.IE5\VGA6LEDH\MC90034697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431800" y="5436021"/>
            <a:ext cx="1980206" cy="1340734"/>
          </a:xfrm>
          <a:prstGeom prst="rect">
            <a:avLst/>
          </a:prstGeom>
          <a:ln w="12700"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8" name="Picture 6" descr="C:\Documents and Settings\Alena T\Local Settings\Temporary Internet Files\Content.IE5\Y7RZOU83\MM900356639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417396" y="899517"/>
            <a:ext cx="1303436" cy="953439"/>
          </a:xfrm>
          <a:prstGeom prst="rect">
            <a:avLst/>
          </a:prstGeom>
          <a:ln w="12700"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9" name="Picture 7" descr="C:\Documents and Settings\Alena T\Local Settings\Temporary Internet Files\Content.IE5\VGA6LEDH\MC90033232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03808" y="2555701"/>
            <a:ext cx="1984881" cy="1425983"/>
          </a:xfrm>
          <a:prstGeom prst="rect">
            <a:avLst/>
          </a:prstGeom>
          <a:ln w="12700"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5" name="Výbuch 1 24"/>
          <p:cNvSpPr/>
          <p:nvPr/>
        </p:nvSpPr>
        <p:spPr>
          <a:xfrm>
            <a:off x="1727944" y="3419797"/>
            <a:ext cx="864096" cy="1008112"/>
          </a:xfrm>
          <a:prstGeom prst="irregularSeal1">
            <a:avLst/>
          </a:prstGeom>
          <a:solidFill>
            <a:srgbClr val="FFC0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663300"/>
                </a:solidFill>
                <a:latin typeface="Arial Black" pitchFamily="34" charset="0"/>
              </a:rPr>
              <a:t>4</a:t>
            </a:r>
            <a:endParaRPr lang="cs-CZ" sz="3200" dirty="0">
              <a:solidFill>
                <a:srgbClr val="663300"/>
              </a:solidFill>
              <a:latin typeface="Arial Black" pitchFamily="34" charset="0"/>
            </a:endParaRPr>
          </a:p>
        </p:txBody>
      </p:sp>
      <p:pic>
        <p:nvPicPr>
          <p:cNvPr id="3080" name="Picture 8" descr="C:\Documents and Settings\Alena T\Local Settings\Temporary Internet Files\Content.IE5\Y7RZOU83\MC900436885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64048" y="2987749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" name="Picture 8" descr="C:\Documents and Settings\Alena T\Local Settings\Temporary Internet Files\Content.IE5\Y7RZOU83\MC900436885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92240" y="3131765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" name="Picture 8" descr="C:\Documents and Settings\Alena T\Local Settings\Temporary Internet Files\Content.IE5\Y7RZOU83\MC900436885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08464" y="2843733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9" name="Picture 8" descr="C:\Documents and Settings\Alena T\Local Settings\Temporary Internet Files\Content.IE5\Y7RZOU83\MC900436885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136656" y="3059757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0" name="Zahnutá šipka dolů 19"/>
          <p:cNvSpPr/>
          <p:nvPr/>
        </p:nvSpPr>
        <p:spPr>
          <a:xfrm>
            <a:off x="3384128" y="2051645"/>
            <a:ext cx="2088232" cy="792088"/>
          </a:xfrm>
          <a:prstGeom prst="curved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Zahnutá šipka dolů 20"/>
          <p:cNvSpPr/>
          <p:nvPr/>
        </p:nvSpPr>
        <p:spPr>
          <a:xfrm>
            <a:off x="5472360" y="2051645"/>
            <a:ext cx="2088232" cy="792088"/>
          </a:xfrm>
          <a:prstGeom prst="curved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Zahnutá šipka dolů 21"/>
          <p:cNvSpPr/>
          <p:nvPr/>
        </p:nvSpPr>
        <p:spPr>
          <a:xfrm>
            <a:off x="7704608" y="2051645"/>
            <a:ext cx="1800200" cy="864096"/>
          </a:xfrm>
          <a:prstGeom prst="curved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240112" y="3203773"/>
            <a:ext cx="595035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663300"/>
                </a:solidFill>
                <a:latin typeface="Arial Black" pitchFamily="34" charset="0"/>
              </a:rPr>
              <a:t>6</a:t>
            </a:r>
            <a:endParaRPr lang="cs-CZ" sz="4800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768504" y="3131765"/>
            <a:ext cx="1080120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663300"/>
                </a:solidFill>
                <a:latin typeface="Arial Black" pitchFamily="34" charset="0"/>
              </a:rPr>
              <a:t>10</a:t>
            </a:r>
            <a:endParaRPr lang="cs-CZ" sz="4800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7" name="Zahnutá šipka dolů 26"/>
          <p:cNvSpPr/>
          <p:nvPr/>
        </p:nvSpPr>
        <p:spPr>
          <a:xfrm rot="20812576">
            <a:off x="2200909" y="2683524"/>
            <a:ext cx="1179215" cy="463370"/>
          </a:xfrm>
          <a:prstGeom prst="curved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Výbuch 1 27"/>
          <p:cNvSpPr/>
          <p:nvPr/>
        </p:nvSpPr>
        <p:spPr>
          <a:xfrm>
            <a:off x="1943968" y="6084093"/>
            <a:ext cx="864096" cy="1008112"/>
          </a:xfrm>
          <a:prstGeom prst="irregularSeal1">
            <a:avLst/>
          </a:prstGeom>
          <a:solidFill>
            <a:srgbClr val="FFC0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rgbClr val="663300"/>
                </a:solidFill>
                <a:latin typeface="Arial Black" pitchFamily="34" charset="0"/>
              </a:rPr>
              <a:t>20</a:t>
            </a:r>
            <a:endParaRPr lang="cs-CZ" sz="1600" dirty="0">
              <a:solidFill>
                <a:srgbClr val="663300"/>
              </a:solidFill>
              <a:latin typeface="Arial Black" pitchFamily="34" charset="0"/>
            </a:endParaRPr>
          </a:p>
        </p:txBody>
      </p:sp>
      <p:pic>
        <p:nvPicPr>
          <p:cNvPr id="31" name="Picture 8" descr="C:\Documents and Settings\Alena T\Local Settings\Temporary Internet Files\Content.IE5\Y7RZOU83\MC900436885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67147" y="5701159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2" name="Picture 8" descr="C:\Documents and Settings\Alena T\Local Settings\Temporary Internet Files\Content.IE5\Y7RZOU83\MC900436885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95339" y="5845175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3" name="Picture 8" descr="C:\Documents and Settings\Alena T\Local Settings\Temporary Internet Files\Content.IE5\Y7RZOU83\MC900436885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1563" y="5557143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4" name="Picture 8" descr="C:\Documents and Settings\Alena T\Local Settings\Temporary Internet Files\Content.IE5\Y7RZOU83\MC900436885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39755" y="5773167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5" name="Zahnutá šipka dolů 34"/>
          <p:cNvSpPr/>
          <p:nvPr/>
        </p:nvSpPr>
        <p:spPr>
          <a:xfrm>
            <a:off x="3487227" y="4765055"/>
            <a:ext cx="2088232" cy="792088"/>
          </a:xfrm>
          <a:prstGeom prst="curved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Zahnutá šipka dolů 35"/>
          <p:cNvSpPr/>
          <p:nvPr/>
        </p:nvSpPr>
        <p:spPr>
          <a:xfrm>
            <a:off x="5575459" y="4765055"/>
            <a:ext cx="2088232" cy="792088"/>
          </a:xfrm>
          <a:prstGeom prst="curved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7" name="Zahnutá šipka dolů 36"/>
          <p:cNvSpPr/>
          <p:nvPr/>
        </p:nvSpPr>
        <p:spPr>
          <a:xfrm>
            <a:off x="7807707" y="4765055"/>
            <a:ext cx="1800200" cy="864096"/>
          </a:xfrm>
          <a:prstGeom prst="curved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096096" y="6012085"/>
            <a:ext cx="1005403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663300"/>
                </a:solidFill>
                <a:latin typeface="Arial Black" pitchFamily="34" charset="0"/>
              </a:rPr>
              <a:t>18</a:t>
            </a:r>
            <a:endParaRPr lang="cs-CZ" sz="4800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824288" y="6084093"/>
            <a:ext cx="1080120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663300"/>
                </a:solidFill>
                <a:latin typeface="Arial Black" pitchFamily="34" charset="0"/>
              </a:rPr>
              <a:t>16</a:t>
            </a:r>
            <a:endParaRPr lang="cs-CZ" sz="4800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40" name="Zahnutá šipka dolů 39"/>
          <p:cNvSpPr/>
          <p:nvPr/>
        </p:nvSpPr>
        <p:spPr>
          <a:xfrm rot="20812576">
            <a:off x="2304008" y="5396934"/>
            <a:ext cx="1179215" cy="463370"/>
          </a:xfrm>
          <a:prstGeom prst="curved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968304" y="3347789"/>
            <a:ext cx="1080120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5400"/>
                </a:solidFill>
                <a:latin typeface="Arial Black" pitchFamily="34" charset="0"/>
              </a:rPr>
              <a:t>8</a:t>
            </a:r>
            <a:endParaRPr lang="cs-CZ" sz="4800" dirty="0">
              <a:solidFill>
                <a:srgbClr val="005400"/>
              </a:solidFill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840512" y="5868069"/>
            <a:ext cx="1080120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5400"/>
                </a:solidFill>
                <a:latin typeface="Arial Black" pitchFamily="34" charset="0"/>
              </a:rPr>
              <a:t>14</a:t>
            </a:r>
            <a:endParaRPr lang="cs-CZ" sz="4800" dirty="0">
              <a:solidFill>
                <a:srgbClr val="005400"/>
              </a:solidFill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8568704" y="6012085"/>
            <a:ext cx="1080120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663300"/>
                </a:solidFill>
                <a:latin typeface="Arial Black" pitchFamily="34" charset="0"/>
              </a:rPr>
              <a:t>12</a:t>
            </a:r>
            <a:endParaRPr lang="cs-CZ" sz="4800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8496696" y="3347789"/>
            <a:ext cx="1080120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5400"/>
                </a:solidFill>
                <a:latin typeface="Arial Black" pitchFamily="34" charset="0"/>
              </a:rPr>
              <a:t>12</a:t>
            </a:r>
            <a:endParaRPr lang="cs-CZ" sz="4800" dirty="0">
              <a:solidFill>
                <a:srgbClr val="0054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0"/>
                            </p:stCondLst>
                            <p:childTnLst>
                              <p:par>
                                <p:cTn id="34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2000"/>
                            </p:stCondLst>
                            <p:childTnLst>
                              <p:par>
                                <p:cTn id="38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4000"/>
                            </p:stCondLst>
                            <p:childTnLst>
                              <p:par>
                                <p:cTn id="42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6000"/>
                            </p:stCondLst>
                            <p:childTnLst>
                              <p:par>
                                <p:cTn id="46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000"/>
                            </p:stCondLst>
                            <p:childTnLst>
                              <p:par>
                                <p:cTn id="6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0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4000"/>
                            </p:stCondLst>
                            <p:childTnLst>
                              <p:par>
                                <p:cTn id="8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6000"/>
                            </p:stCondLst>
                            <p:childTnLst>
                              <p:par>
                                <p:cTn id="8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8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8000"/>
                            </p:stCondLst>
                            <p:childTnLst>
                              <p:par>
                                <p:cTn id="90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10000"/>
                            </p:stCondLst>
                            <p:childTnLst>
                              <p:par>
                                <p:cTn id="94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6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12000"/>
                            </p:stCondLst>
                            <p:childTnLst>
                              <p:par>
                                <p:cTn id="98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0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14000"/>
                            </p:stCondLst>
                            <p:childTnLst>
                              <p:par>
                                <p:cTn id="102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4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16000"/>
                            </p:stCondLst>
                            <p:childTnLst>
                              <p:par>
                                <p:cTn id="106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8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18000"/>
                            </p:stCondLst>
                            <p:childTnLst>
                              <p:par>
                                <p:cTn id="110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7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5" grpId="0" animBg="1"/>
      <p:bldP spid="20" grpId="0" animBg="1"/>
      <p:bldP spid="21" grpId="0" animBg="1"/>
      <p:bldP spid="22" grpId="0" animBg="1"/>
      <p:bldP spid="23" grpId="0"/>
      <p:bldP spid="24" grpId="0"/>
      <p:bldP spid="27" grpId="0" animBg="1"/>
      <p:bldP spid="28" grpId="0" animBg="1"/>
      <p:bldP spid="35" grpId="0" animBg="1"/>
      <p:bldP spid="36" grpId="0" animBg="1"/>
      <p:bldP spid="37" grpId="0" animBg="1"/>
      <p:bldP spid="38" grpId="0"/>
      <p:bldP spid="39" grpId="0"/>
      <p:bldP spid="40" grpId="0" animBg="1"/>
      <p:bldP spid="41" grpId="0"/>
      <p:bldP spid="42" grpId="0"/>
      <p:bldP spid="43" grpId="0"/>
      <p:bldP spid="4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6633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4400" dirty="0" smtClean="0">
                <a:solidFill>
                  <a:srgbClr val="FFC000"/>
                </a:solidFill>
                <a:latin typeface="Arial Black" pitchFamily="34" charset="0"/>
              </a:rPr>
              <a:t>Doplňte násobky do řad:</a:t>
            </a:r>
            <a:endParaRPr lang="cs-CZ" sz="4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3808" y="1907629"/>
            <a:ext cx="3024336" cy="435825"/>
          </a:xfrm>
          <a:prstGeom prst="rect">
            <a:avLst/>
          </a:prstGeom>
          <a:solidFill>
            <a:srgbClr val="0054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Násobky čísla 3:</a:t>
            </a:r>
            <a:endParaRPr lang="cs-CZ" sz="24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3077" name="Picture 5" descr="C:\Documents and Settings\Alena T\Local Settings\Temporary Internet Files\Content.IE5\VGA6LEDH\MC90034697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431800" y="5436021"/>
            <a:ext cx="1980206" cy="1340734"/>
          </a:xfrm>
          <a:prstGeom prst="rect">
            <a:avLst/>
          </a:prstGeom>
          <a:ln w="12700"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8" name="Picture 6" descr="C:\Documents and Settings\Alena T\Local Settings\Temporary Internet Files\Content.IE5\Y7RZOU83\MM900356639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417396" y="899517"/>
            <a:ext cx="1303436" cy="953439"/>
          </a:xfrm>
          <a:prstGeom prst="rect">
            <a:avLst/>
          </a:prstGeom>
          <a:ln w="12700"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9" name="Picture 7" descr="C:\Documents and Settings\Alena T\Local Settings\Temporary Internet Files\Content.IE5\VGA6LEDH\MC90033232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03808" y="2555701"/>
            <a:ext cx="1984881" cy="1425983"/>
          </a:xfrm>
          <a:prstGeom prst="rect">
            <a:avLst/>
          </a:prstGeom>
          <a:ln w="12700"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5" name="Výbuch 1 24"/>
          <p:cNvSpPr/>
          <p:nvPr/>
        </p:nvSpPr>
        <p:spPr>
          <a:xfrm>
            <a:off x="1727944" y="3419797"/>
            <a:ext cx="864096" cy="1008112"/>
          </a:xfrm>
          <a:prstGeom prst="irregularSeal1">
            <a:avLst/>
          </a:prstGeom>
          <a:solidFill>
            <a:srgbClr val="FFC0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663300"/>
                </a:solidFill>
                <a:latin typeface="Arial Black" pitchFamily="34" charset="0"/>
              </a:rPr>
              <a:t>6</a:t>
            </a:r>
            <a:endParaRPr lang="cs-CZ" sz="3200" dirty="0">
              <a:solidFill>
                <a:srgbClr val="663300"/>
              </a:solidFill>
              <a:latin typeface="Arial Black" pitchFamily="34" charset="0"/>
            </a:endParaRPr>
          </a:p>
        </p:txBody>
      </p:sp>
      <p:pic>
        <p:nvPicPr>
          <p:cNvPr id="3080" name="Picture 8" descr="C:\Documents and Settings\Alena T\Local Settings\Temporary Internet Files\Content.IE5\Y7RZOU83\MC900436885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64048" y="2987749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" name="Picture 8" descr="C:\Documents and Settings\Alena T\Local Settings\Temporary Internet Files\Content.IE5\Y7RZOU83\MC900436885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92240" y="3131765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" name="Picture 8" descr="C:\Documents and Settings\Alena T\Local Settings\Temporary Internet Files\Content.IE5\Y7RZOU83\MC900436885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08464" y="2843733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9" name="Picture 8" descr="C:\Documents and Settings\Alena T\Local Settings\Temporary Internet Files\Content.IE5\Y7RZOU83\MC900436885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136656" y="3059757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0" name="Zahnutá šipka dolů 19"/>
          <p:cNvSpPr/>
          <p:nvPr/>
        </p:nvSpPr>
        <p:spPr>
          <a:xfrm>
            <a:off x="3384128" y="2051645"/>
            <a:ext cx="2088232" cy="792088"/>
          </a:xfrm>
          <a:prstGeom prst="curved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Zahnutá šipka dolů 20"/>
          <p:cNvSpPr/>
          <p:nvPr/>
        </p:nvSpPr>
        <p:spPr>
          <a:xfrm>
            <a:off x="5472360" y="2051645"/>
            <a:ext cx="2088232" cy="792088"/>
          </a:xfrm>
          <a:prstGeom prst="curved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Zahnutá šipka dolů 21"/>
          <p:cNvSpPr/>
          <p:nvPr/>
        </p:nvSpPr>
        <p:spPr>
          <a:xfrm>
            <a:off x="7704608" y="2051645"/>
            <a:ext cx="1800200" cy="864096"/>
          </a:xfrm>
          <a:prstGeom prst="curved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240112" y="3203773"/>
            <a:ext cx="595035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005400"/>
                </a:solidFill>
                <a:latin typeface="Arial Black" pitchFamily="34" charset="0"/>
              </a:rPr>
              <a:t>9</a:t>
            </a:r>
            <a:endParaRPr lang="cs-CZ" sz="4800" dirty="0">
              <a:solidFill>
                <a:srgbClr val="005400"/>
              </a:solidFill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768504" y="3131765"/>
            <a:ext cx="1080120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663300"/>
                </a:solidFill>
                <a:latin typeface="Arial Black" pitchFamily="34" charset="0"/>
              </a:rPr>
              <a:t>15</a:t>
            </a:r>
            <a:endParaRPr lang="cs-CZ" sz="4800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7" name="Zahnutá šipka dolů 26"/>
          <p:cNvSpPr/>
          <p:nvPr/>
        </p:nvSpPr>
        <p:spPr>
          <a:xfrm rot="20812576">
            <a:off x="2200909" y="2683524"/>
            <a:ext cx="1179215" cy="463370"/>
          </a:xfrm>
          <a:prstGeom prst="curved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Výbuch 1 27"/>
          <p:cNvSpPr/>
          <p:nvPr/>
        </p:nvSpPr>
        <p:spPr>
          <a:xfrm>
            <a:off x="1943968" y="6084093"/>
            <a:ext cx="864096" cy="1008112"/>
          </a:xfrm>
          <a:prstGeom prst="irregularSeal1">
            <a:avLst/>
          </a:prstGeom>
          <a:solidFill>
            <a:srgbClr val="FFC0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rgbClr val="663300"/>
                </a:solidFill>
                <a:latin typeface="Arial Black" pitchFamily="34" charset="0"/>
              </a:rPr>
              <a:t>27</a:t>
            </a:r>
            <a:endParaRPr lang="cs-CZ" sz="1600" dirty="0">
              <a:solidFill>
                <a:srgbClr val="663300"/>
              </a:solidFill>
              <a:latin typeface="Arial Black" pitchFamily="34" charset="0"/>
            </a:endParaRPr>
          </a:p>
        </p:txBody>
      </p:sp>
      <p:pic>
        <p:nvPicPr>
          <p:cNvPr id="31" name="Picture 8" descr="C:\Documents and Settings\Alena T\Local Settings\Temporary Internet Files\Content.IE5\Y7RZOU83\MC900436885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67147" y="5701159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2" name="Picture 8" descr="C:\Documents and Settings\Alena T\Local Settings\Temporary Internet Files\Content.IE5\Y7RZOU83\MC900436885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95339" y="5845175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3" name="Picture 8" descr="C:\Documents and Settings\Alena T\Local Settings\Temporary Internet Files\Content.IE5\Y7RZOU83\MC900436885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1563" y="5557143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4" name="Picture 8" descr="C:\Documents and Settings\Alena T\Local Settings\Temporary Internet Files\Content.IE5\Y7RZOU83\MC900436885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39755" y="5773167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5" name="Zahnutá šipka dolů 34"/>
          <p:cNvSpPr/>
          <p:nvPr/>
        </p:nvSpPr>
        <p:spPr>
          <a:xfrm>
            <a:off x="3487227" y="4765055"/>
            <a:ext cx="2088232" cy="792088"/>
          </a:xfrm>
          <a:prstGeom prst="curved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Zahnutá šipka dolů 35"/>
          <p:cNvSpPr/>
          <p:nvPr/>
        </p:nvSpPr>
        <p:spPr>
          <a:xfrm>
            <a:off x="5575459" y="4765055"/>
            <a:ext cx="2088232" cy="792088"/>
          </a:xfrm>
          <a:prstGeom prst="curved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7" name="Zahnutá šipka dolů 36"/>
          <p:cNvSpPr/>
          <p:nvPr/>
        </p:nvSpPr>
        <p:spPr>
          <a:xfrm>
            <a:off x="7807707" y="4765055"/>
            <a:ext cx="1800200" cy="864096"/>
          </a:xfrm>
          <a:prstGeom prst="curved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096096" y="6012085"/>
            <a:ext cx="1005403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663300"/>
                </a:solidFill>
                <a:latin typeface="Arial Black" pitchFamily="34" charset="0"/>
              </a:rPr>
              <a:t>24</a:t>
            </a:r>
            <a:endParaRPr lang="cs-CZ" sz="4800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824288" y="6084093"/>
            <a:ext cx="1080120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5400"/>
                </a:solidFill>
                <a:latin typeface="Arial Black" pitchFamily="34" charset="0"/>
              </a:rPr>
              <a:t>21</a:t>
            </a:r>
            <a:endParaRPr lang="cs-CZ" sz="4800" dirty="0">
              <a:solidFill>
                <a:srgbClr val="005400"/>
              </a:solidFill>
              <a:latin typeface="Arial Black" pitchFamily="34" charset="0"/>
            </a:endParaRPr>
          </a:p>
        </p:txBody>
      </p:sp>
      <p:sp>
        <p:nvSpPr>
          <p:cNvPr id="40" name="Zahnutá šipka dolů 39"/>
          <p:cNvSpPr/>
          <p:nvPr/>
        </p:nvSpPr>
        <p:spPr>
          <a:xfrm rot="20812576">
            <a:off x="2304008" y="5396934"/>
            <a:ext cx="1179215" cy="463370"/>
          </a:xfrm>
          <a:prstGeom prst="curved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680272" y="3419797"/>
            <a:ext cx="1080120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663300"/>
                </a:solidFill>
                <a:latin typeface="Arial Black" pitchFamily="34" charset="0"/>
              </a:rPr>
              <a:t>12</a:t>
            </a:r>
            <a:endParaRPr lang="cs-CZ" sz="4800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840512" y="5868069"/>
            <a:ext cx="1080120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663300"/>
                </a:solidFill>
                <a:latin typeface="Arial Black" pitchFamily="34" charset="0"/>
              </a:rPr>
              <a:t>18</a:t>
            </a:r>
            <a:endParaRPr lang="cs-CZ" sz="4800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8568704" y="6012085"/>
            <a:ext cx="1080120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5400"/>
                </a:solidFill>
                <a:latin typeface="Arial Black" pitchFamily="34" charset="0"/>
              </a:rPr>
              <a:t>15</a:t>
            </a:r>
            <a:endParaRPr lang="cs-CZ" sz="4800" dirty="0">
              <a:solidFill>
                <a:srgbClr val="005400"/>
              </a:solidFill>
              <a:latin typeface="Arial Black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8496696" y="3347789"/>
            <a:ext cx="1080120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5400"/>
                </a:solidFill>
                <a:latin typeface="Arial Black" pitchFamily="34" charset="0"/>
              </a:rPr>
              <a:t>18</a:t>
            </a:r>
            <a:endParaRPr lang="cs-CZ" sz="4800" dirty="0">
              <a:solidFill>
                <a:srgbClr val="0054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0"/>
                            </p:stCondLst>
                            <p:childTnLst>
                              <p:par>
                                <p:cTn id="34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2000"/>
                            </p:stCondLst>
                            <p:childTnLst>
                              <p:par>
                                <p:cTn id="38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4000"/>
                            </p:stCondLst>
                            <p:childTnLst>
                              <p:par>
                                <p:cTn id="42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6000"/>
                            </p:stCondLst>
                            <p:childTnLst>
                              <p:par>
                                <p:cTn id="46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000"/>
                            </p:stCondLst>
                            <p:childTnLst>
                              <p:par>
                                <p:cTn id="6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0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4000"/>
                            </p:stCondLst>
                            <p:childTnLst>
                              <p:par>
                                <p:cTn id="8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6000"/>
                            </p:stCondLst>
                            <p:childTnLst>
                              <p:par>
                                <p:cTn id="8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8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8000"/>
                            </p:stCondLst>
                            <p:childTnLst>
                              <p:par>
                                <p:cTn id="90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10000"/>
                            </p:stCondLst>
                            <p:childTnLst>
                              <p:par>
                                <p:cTn id="94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9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12000"/>
                            </p:stCondLst>
                            <p:childTnLst>
                              <p:par>
                                <p:cTn id="98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0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14000"/>
                            </p:stCondLst>
                            <p:childTnLst>
                              <p:par>
                                <p:cTn id="102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4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16000"/>
                            </p:stCondLst>
                            <p:childTnLst>
                              <p:par>
                                <p:cTn id="106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8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3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5" grpId="0" animBg="1"/>
      <p:bldP spid="20" grpId="0" animBg="1"/>
      <p:bldP spid="21" grpId="0" animBg="1"/>
      <p:bldP spid="22" grpId="0" animBg="1"/>
      <p:bldP spid="23" grpId="0"/>
      <p:bldP spid="24" grpId="0"/>
      <p:bldP spid="27" grpId="0" animBg="1"/>
      <p:bldP spid="28" grpId="0" animBg="1"/>
      <p:bldP spid="35" grpId="0" animBg="1"/>
      <p:bldP spid="36" grpId="0" animBg="1"/>
      <p:bldP spid="37" grpId="0" animBg="1"/>
      <p:bldP spid="38" grpId="0"/>
      <p:bldP spid="39" grpId="0"/>
      <p:bldP spid="40" grpId="0" animBg="1"/>
      <p:bldP spid="41" grpId="0"/>
      <p:bldP spid="42" grpId="0"/>
      <p:bldP spid="43" grpId="0"/>
      <p:bldP spid="4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6633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4000" dirty="0" smtClean="0">
                <a:solidFill>
                  <a:srgbClr val="FFC000"/>
                </a:solidFill>
                <a:latin typeface="Arial Black" pitchFamily="34" charset="0"/>
              </a:rPr>
              <a:t>Doplňte násobky do řad:</a:t>
            </a:r>
            <a:endParaRPr lang="cs-CZ" sz="4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3808" y="1907629"/>
            <a:ext cx="3024336" cy="435825"/>
          </a:xfrm>
          <a:prstGeom prst="rect">
            <a:avLst/>
          </a:prstGeom>
          <a:solidFill>
            <a:srgbClr val="0054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Násobky čísla 4:</a:t>
            </a:r>
            <a:endParaRPr lang="cs-CZ" sz="24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3077" name="Picture 5" descr="C:\Documents and Settings\Alena T\Local Settings\Temporary Internet Files\Content.IE5\VGA6LEDH\MC90034697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431800" y="5436021"/>
            <a:ext cx="1980206" cy="1340734"/>
          </a:xfrm>
          <a:prstGeom prst="rect">
            <a:avLst/>
          </a:prstGeom>
          <a:ln w="12700"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9" name="Picture 7" descr="C:\Documents and Settings\Alena T\Local Settings\Temporary Internet Files\Content.IE5\VGA6LEDH\MC90033232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503808" y="2555701"/>
            <a:ext cx="1984881" cy="1425983"/>
          </a:xfrm>
          <a:prstGeom prst="rect">
            <a:avLst/>
          </a:prstGeom>
          <a:ln w="12700"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5" name="Výbuch 1 24"/>
          <p:cNvSpPr/>
          <p:nvPr/>
        </p:nvSpPr>
        <p:spPr>
          <a:xfrm>
            <a:off x="1727944" y="3419797"/>
            <a:ext cx="864096" cy="1008112"/>
          </a:xfrm>
          <a:prstGeom prst="irregularSeal1">
            <a:avLst/>
          </a:prstGeom>
          <a:solidFill>
            <a:srgbClr val="FFC0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rgbClr val="663300"/>
                </a:solidFill>
                <a:latin typeface="Arial Black" pitchFamily="34" charset="0"/>
              </a:rPr>
              <a:t>20</a:t>
            </a:r>
            <a:endParaRPr lang="cs-CZ" sz="1600" dirty="0">
              <a:solidFill>
                <a:srgbClr val="663300"/>
              </a:solidFill>
              <a:latin typeface="Arial Black" pitchFamily="34" charset="0"/>
            </a:endParaRPr>
          </a:p>
        </p:txBody>
      </p:sp>
      <p:pic>
        <p:nvPicPr>
          <p:cNvPr id="3080" name="Picture 8" descr="C:\Documents and Settings\Alena T\Local Settings\Temporary Internet Files\Content.IE5\Y7RZOU83\MC90043688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64048" y="2987749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" name="Picture 8" descr="C:\Documents and Settings\Alena T\Local Settings\Temporary Internet Files\Content.IE5\Y7RZOU83\MC90043688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92240" y="3131765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" name="Picture 8" descr="C:\Documents and Settings\Alena T\Local Settings\Temporary Internet Files\Content.IE5\Y7RZOU83\MC90043688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08464" y="2843733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9" name="Picture 8" descr="C:\Documents and Settings\Alena T\Local Settings\Temporary Internet Files\Content.IE5\Y7RZOU83\MC90043688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36656" y="3059757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0" name="Zahnutá šipka dolů 19"/>
          <p:cNvSpPr/>
          <p:nvPr/>
        </p:nvSpPr>
        <p:spPr>
          <a:xfrm>
            <a:off x="3384128" y="2051645"/>
            <a:ext cx="2088232" cy="792088"/>
          </a:xfrm>
          <a:prstGeom prst="curved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Zahnutá šipka dolů 20"/>
          <p:cNvSpPr/>
          <p:nvPr/>
        </p:nvSpPr>
        <p:spPr>
          <a:xfrm>
            <a:off x="5472360" y="2051645"/>
            <a:ext cx="2088232" cy="792088"/>
          </a:xfrm>
          <a:prstGeom prst="curved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Zahnutá šipka dolů 21"/>
          <p:cNvSpPr/>
          <p:nvPr/>
        </p:nvSpPr>
        <p:spPr>
          <a:xfrm>
            <a:off x="7704608" y="2051645"/>
            <a:ext cx="1800200" cy="864096"/>
          </a:xfrm>
          <a:prstGeom prst="curved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952080" y="3275781"/>
            <a:ext cx="1005403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663300"/>
                </a:solidFill>
                <a:latin typeface="Arial Black" pitchFamily="34" charset="0"/>
              </a:rPr>
              <a:t>24</a:t>
            </a:r>
            <a:endParaRPr lang="cs-CZ" sz="4800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768504" y="3131765"/>
            <a:ext cx="1080120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663300"/>
                </a:solidFill>
                <a:latin typeface="Arial Black" pitchFamily="34" charset="0"/>
              </a:rPr>
              <a:t>32</a:t>
            </a:r>
            <a:endParaRPr lang="cs-CZ" sz="4800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7" name="Zahnutá šipka dolů 26"/>
          <p:cNvSpPr/>
          <p:nvPr/>
        </p:nvSpPr>
        <p:spPr>
          <a:xfrm rot="20812576">
            <a:off x="2200909" y="2683524"/>
            <a:ext cx="1179215" cy="463370"/>
          </a:xfrm>
          <a:prstGeom prst="curved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Výbuch 1 27"/>
          <p:cNvSpPr/>
          <p:nvPr/>
        </p:nvSpPr>
        <p:spPr>
          <a:xfrm>
            <a:off x="1943968" y="6084093"/>
            <a:ext cx="864096" cy="1008112"/>
          </a:xfrm>
          <a:prstGeom prst="irregularSeal1">
            <a:avLst/>
          </a:prstGeom>
          <a:solidFill>
            <a:srgbClr val="FFC0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rgbClr val="663300"/>
                </a:solidFill>
                <a:latin typeface="Arial Black" pitchFamily="34" charset="0"/>
              </a:rPr>
              <a:t>20</a:t>
            </a:r>
            <a:endParaRPr lang="cs-CZ" sz="1600" dirty="0">
              <a:solidFill>
                <a:srgbClr val="663300"/>
              </a:solidFill>
              <a:latin typeface="Arial Black" pitchFamily="34" charset="0"/>
            </a:endParaRPr>
          </a:p>
        </p:txBody>
      </p:sp>
      <p:pic>
        <p:nvPicPr>
          <p:cNvPr id="31" name="Picture 8" descr="C:\Documents and Settings\Alena T\Local Settings\Temporary Internet Files\Content.IE5\Y7RZOU83\MC90043688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67147" y="5701159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2" name="Picture 8" descr="C:\Documents and Settings\Alena T\Local Settings\Temporary Internet Files\Content.IE5\Y7RZOU83\MC90043688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5339" y="5845175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3" name="Picture 8" descr="C:\Documents and Settings\Alena T\Local Settings\Temporary Internet Files\Content.IE5\Y7RZOU83\MC90043688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1563" y="5557143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4" name="Picture 8" descr="C:\Documents and Settings\Alena T\Local Settings\Temporary Internet Files\Content.IE5\Y7RZOU83\MC90043688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39755" y="5773167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5" name="Zahnutá šipka dolů 34"/>
          <p:cNvSpPr/>
          <p:nvPr/>
        </p:nvSpPr>
        <p:spPr>
          <a:xfrm>
            <a:off x="3487227" y="4765055"/>
            <a:ext cx="2088232" cy="792088"/>
          </a:xfrm>
          <a:prstGeom prst="curved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Zahnutá šipka dolů 35"/>
          <p:cNvSpPr/>
          <p:nvPr/>
        </p:nvSpPr>
        <p:spPr>
          <a:xfrm>
            <a:off x="5575459" y="4765055"/>
            <a:ext cx="2088232" cy="792088"/>
          </a:xfrm>
          <a:prstGeom prst="curved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7" name="Zahnutá šipka dolů 36"/>
          <p:cNvSpPr/>
          <p:nvPr/>
        </p:nvSpPr>
        <p:spPr>
          <a:xfrm>
            <a:off x="7807707" y="4765055"/>
            <a:ext cx="1800200" cy="864096"/>
          </a:xfrm>
          <a:prstGeom prst="curved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096096" y="6012085"/>
            <a:ext cx="1005403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663300"/>
                </a:solidFill>
                <a:latin typeface="Arial Black" pitchFamily="34" charset="0"/>
              </a:rPr>
              <a:t>16</a:t>
            </a:r>
            <a:endParaRPr lang="cs-CZ" sz="4800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824288" y="6084093"/>
            <a:ext cx="1080120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5400"/>
                </a:solidFill>
                <a:latin typeface="Arial Black" pitchFamily="34" charset="0"/>
              </a:rPr>
              <a:t>12</a:t>
            </a:r>
            <a:endParaRPr lang="cs-CZ" sz="4800" dirty="0">
              <a:solidFill>
                <a:srgbClr val="005400"/>
              </a:solidFill>
              <a:latin typeface="Arial Black" pitchFamily="34" charset="0"/>
            </a:endParaRPr>
          </a:p>
        </p:txBody>
      </p:sp>
      <p:sp>
        <p:nvSpPr>
          <p:cNvPr id="40" name="Zahnutá šipka dolů 39"/>
          <p:cNvSpPr/>
          <p:nvPr/>
        </p:nvSpPr>
        <p:spPr>
          <a:xfrm rot="20812576">
            <a:off x="2304008" y="5396934"/>
            <a:ext cx="1179215" cy="463370"/>
          </a:xfrm>
          <a:prstGeom prst="curved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752280" y="3347789"/>
            <a:ext cx="1080120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5400"/>
                </a:solidFill>
                <a:latin typeface="Arial Black" pitchFamily="34" charset="0"/>
              </a:rPr>
              <a:t>28</a:t>
            </a:r>
            <a:endParaRPr lang="cs-CZ" sz="4800" dirty="0">
              <a:solidFill>
                <a:srgbClr val="005400"/>
              </a:solidFill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984528" y="5868069"/>
            <a:ext cx="1080120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5400"/>
                </a:solidFill>
                <a:latin typeface="Arial Black" pitchFamily="34" charset="0"/>
              </a:rPr>
              <a:t>8</a:t>
            </a:r>
            <a:endParaRPr lang="cs-CZ" sz="4800" dirty="0">
              <a:solidFill>
                <a:srgbClr val="005400"/>
              </a:solidFill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8712720" y="6156101"/>
            <a:ext cx="1080120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663300"/>
                </a:solidFill>
                <a:latin typeface="Arial Black" pitchFamily="34" charset="0"/>
              </a:rPr>
              <a:t>4</a:t>
            </a:r>
            <a:endParaRPr lang="cs-CZ" sz="4800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8496696" y="3347789"/>
            <a:ext cx="1080120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5400"/>
                </a:solidFill>
                <a:latin typeface="Arial Black" pitchFamily="34" charset="0"/>
              </a:rPr>
              <a:t>36</a:t>
            </a:r>
            <a:endParaRPr lang="cs-CZ" sz="4800" dirty="0">
              <a:solidFill>
                <a:srgbClr val="005400"/>
              </a:solidFill>
              <a:latin typeface="Arial Black" pitchFamily="34" charset="0"/>
            </a:endParaRPr>
          </a:p>
        </p:txBody>
      </p:sp>
      <p:pic>
        <p:nvPicPr>
          <p:cNvPr id="45" name="Picture 6" descr="C:\Documents and Settings\Alena T\Local Settings\Temporary Internet Files\Content.IE5\Y7RZOU83\MM900356639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417396" y="899517"/>
            <a:ext cx="1303436" cy="953439"/>
          </a:xfrm>
          <a:prstGeom prst="rect">
            <a:avLst/>
          </a:prstGeom>
          <a:ln w="12700"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000"/>
                            </p:stCondLst>
                            <p:childTnLst>
                              <p:par>
                                <p:cTn id="34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4000"/>
                            </p:stCondLst>
                            <p:childTnLst>
                              <p:par>
                                <p:cTn id="38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6000"/>
                            </p:stCondLst>
                            <p:childTnLst>
                              <p:par>
                                <p:cTn id="42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8000"/>
                            </p:stCondLst>
                            <p:childTnLst>
                              <p:par>
                                <p:cTn id="46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0"/>
                            </p:stCondLst>
                            <p:childTnLst>
                              <p:par>
                                <p:cTn id="50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000"/>
                            </p:stCondLst>
                            <p:childTnLst>
                              <p:par>
                                <p:cTn id="6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0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4000"/>
                            </p:stCondLst>
                            <p:childTnLst>
                              <p:par>
                                <p:cTn id="8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6000"/>
                            </p:stCondLst>
                            <p:childTnLst>
                              <p:par>
                                <p:cTn id="8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8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8000"/>
                            </p:stCondLst>
                            <p:childTnLst>
                              <p:par>
                                <p:cTn id="90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10000"/>
                            </p:stCondLst>
                            <p:childTnLst>
                              <p:par>
                                <p:cTn id="94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9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12000"/>
                            </p:stCondLst>
                            <p:childTnLst>
                              <p:par>
                                <p:cTn id="98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0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14000"/>
                            </p:stCondLst>
                            <p:childTnLst>
                              <p:par>
                                <p:cTn id="102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4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16000"/>
                            </p:stCondLst>
                            <p:childTnLst>
                              <p:par>
                                <p:cTn id="106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8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3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5" grpId="0" animBg="1"/>
      <p:bldP spid="20" grpId="0" animBg="1"/>
      <p:bldP spid="21" grpId="0" animBg="1"/>
      <p:bldP spid="22" grpId="0" animBg="1"/>
      <p:bldP spid="23" grpId="0"/>
      <p:bldP spid="24" grpId="0"/>
      <p:bldP spid="27" grpId="0" animBg="1"/>
      <p:bldP spid="28" grpId="0" animBg="1"/>
      <p:bldP spid="35" grpId="0" animBg="1"/>
      <p:bldP spid="36" grpId="0" animBg="1"/>
      <p:bldP spid="37" grpId="0" animBg="1"/>
      <p:bldP spid="38" grpId="0"/>
      <p:bldP spid="39" grpId="0"/>
      <p:bldP spid="40" grpId="0" animBg="1"/>
      <p:bldP spid="41" grpId="0"/>
      <p:bldP spid="42" grpId="0"/>
      <p:bldP spid="43" grpId="0"/>
      <p:bldP spid="4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6633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4000" dirty="0" smtClean="0">
                <a:solidFill>
                  <a:srgbClr val="FFC000"/>
                </a:solidFill>
                <a:latin typeface="Arial Black" pitchFamily="34" charset="0"/>
              </a:rPr>
              <a:t>Doplňte násobky do řad:</a:t>
            </a:r>
            <a:endParaRPr lang="cs-CZ" sz="4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3808" y="1907629"/>
            <a:ext cx="3024336" cy="435825"/>
          </a:xfrm>
          <a:prstGeom prst="rect">
            <a:avLst/>
          </a:prstGeom>
          <a:solidFill>
            <a:srgbClr val="0054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Násobky čísla 5:</a:t>
            </a:r>
            <a:endParaRPr lang="cs-CZ" sz="24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3077" name="Picture 5" descr="C:\Documents and Settings\Alena T\Local Settings\Temporary Internet Files\Content.IE5\VGA6LEDH\MC90034697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431800" y="5436021"/>
            <a:ext cx="1980206" cy="1340734"/>
          </a:xfrm>
          <a:prstGeom prst="rect">
            <a:avLst/>
          </a:prstGeom>
          <a:ln w="12700"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9" name="Picture 7" descr="C:\Documents and Settings\Alena T\Local Settings\Temporary Internet Files\Content.IE5\VGA6LEDH\MC90033232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503808" y="2555701"/>
            <a:ext cx="1984881" cy="1425983"/>
          </a:xfrm>
          <a:prstGeom prst="rect">
            <a:avLst/>
          </a:prstGeom>
          <a:ln w="12700"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5" name="Výbuch 1 24"/>
          <p:cNvSpPr/>
          <p:nvPr/>
        </p:nvSpPr>
        <p:spPr>
          <a:xfrm>
            <a:off x="1727944" y="3419797"/>
            <a:ext cx="864096" cy="1008112"/>
          </a:xfrm>
          <a:prstGeom prst="irregularSeal1">
            <a:avLst/>
          </a:prstGeom>
          <a:solidFill>
            <a:srgbClr val="FFC0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663300"/>
                </a:solidFill>
                <a:latin typeface="Arial Black" pitchFamily="34" charset="0"/>
              </a:rPr>
              <a:t>5</a:t>
            </a:r>
            <a:endParaRPr lang="cs-CZ" sz="2800" dirty="0">
              <a:solidFill>
                <a:srgbClr val="663300"/>
              </a:solidFill>
              <a:latin typeface="Arial Black" pitchFamily="34" charset="0"/>
            </a:endParaRPr>
          </a:p>
        </p:txBody>
      </p:sp>
      <p:pic>
        <p:nvPicPr>
          <p:cNvPr id="3080" name="Picture 8" descr="C:\Documents and Settings\Alena T\Local Settings\Temporary Internet Files\Content.IE5\Y7RZOU83\MC90043688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64048" y="2987749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" name="Picture 8" descr="C:\Documents and Settings\Alena T\Local Settings\Temporary Internet Files\Content.IE5\Y7RZOU83\MC90043688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92240" y="3131765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" name="Picture 8" descr="C:\Documents and Settings\Alena T\Local Settings\Temporary Internet Files\Content.IE5\Y7RZOU83\MC90043688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08464" y="2843733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9" name="Picture 8" descr="C:\Documents and Settings\Alena T\Local Settings\Temporary Internet Files\Content.IE5\Y7RZOU83\MC90043688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36656" y="3059757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0" name="Zahnutá šipka dolů 19"/>
          <p:cNvSpPr/>
          <p:nvPr/>
        </p:nvSpPr>
        <p:spPr>
          <a:xfrm>
            <a:off x="3384128" y="2051645"/>
            <a:ext cx="2088232" cy="792088"/>
          </a:xfrm>
          <a:prstGeom prst="curved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Zahnutá šipka dolů 20"/>
          <p:cNvSpPr/>
          <p:nvPr/>
        </p:nvSpPr>
        <p:spPr>
          <a:xfrm>
            <a:off x="5472360" y="2051645"/>
            <a:ext cx="2088232" cy="792088"/>
          </a:xfrm>
          <a:prstGeom prst="curved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Zahnutá šipka dolů 21"/>
          <p:cNvSpPr/>
          <p:nvPr/>
        </p:nvSpPr>
        <p:spPr>
          <a:xfrm>
            <a:off x="7704608" y="2051645"/>
            <a:ext cx="1800200" cy="864096"/>
          </a:xfrm>
          <a:prstGeom prst="curved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952080" y="3275781"/>
            <a:ext cx="1005403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005400"/>
                </a:solidFill>
                <a:latin typeface="Arial Black" pitchFamily="34" charset="0"/>
              </a:rPr>
              <a:t>10</a:t>
            </a:r>
            <a:endParaRPr lang="cs-CZ" sz="4800" dirty="0">
              <a:solidFill>
                <a:srgbClr val="005400"/>
              </a:solidFill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768504" y="3131765"/>
            <a:ext cx="1080120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663300"/>
                </a:solidFill>
                <a:latin typeface="Arial Black" pitchFamily="34" charset="0"/>
              </a:rPr>
              <a:t>20</a:t>
            </a:r>
            <a:endParaRPr lang="cs-CZ" sz="4800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7" name="Zahnutá šipka dolů 26"/>
          <p:cNvSpPr/>
          <p:nvPr/>
        </p:nvSpPr>
        <p:spPr>
          <a:xfrm rot="20812576">
            <a:off x="2200909" y="2683524"/>
            <a:ext cx="1179215" cy="463370"/>
          </a:xfrm>
          <a:prstGeom prst="curved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Výbuch 1 27"/>
          <p:cNvSpPr/>
          <p:nvPr/>
        </p:nvSpPr>
        <p:spPr>
          <a:xfrm>
            <a:off x="1943968" y="6084093"/>
            <a:ext cx="864096" cy="1008112"/>
          </a:xfrm>
          <a:prstGeom prst="irregularSeal1">
            <a:avLst/>
          </a:prstGeom>
          <a:solidFill>
            <a:srgbClr val="FFC0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rgbClr val="663300"/>
                </a:solidFill>
                <a:latin typeface="Arial Black" pitchFamily="34" charset="0"/>
              </a:rPr>
              <a:t>45</a:t>
            </a:r>
            <a:endParaRPr lang="cs-CZ" sz="1600" dirty="0">
              <a:solidFill>
                <a:srgbClr val="663300"/>
              </a:solidFill>
              <a:latin typeface="Arial Black" pitchFamily="34" charset="0"/>
            </a:endParaRPr>
          </a:p>
        </p:txBody>
      </p:sp>
      <p:pic>
        <p:nvPicPr>
          <p:cNvPr id="31" name="Picture 8" descr="C:\Documents and Settings\Alena T\Local Settings\Temporary Internet Files\Content.IE5\Y7RZOU83\MC90043688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67147" y="5701159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2" name="Picture 8" descr="C:\Documents and Settings\Alena T\Local Settings\Temporary Internet Files\Content.IE5\Y7RZOU83\MC90043688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5339" y="5845175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3" name="Picture 8" descr="C:\Documents and Settings\Alena T\Local Settings\Temporary Internet Files\Content.IE5\Y7RZOU83\MC90043688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1563" y="5557143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4" name="Picture 8" descr="C:\Documents and Settings\Alena T\Local Settings\Temporary Internet Files\Content.IE5\Y7RZOU83\MC90043688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39755" y="5773167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5" name="Zahnutá šipka dolů 34"/>
          <p:cNvSpPr/>
          <p:nvPr/>
        </p:nvSpPr>
        <p:spPr>
          <a:xfrm>
            <a:off x="3487227" y="4765055"/>
            <a:ext cx="2088232" cy="792088"/>
          </a:xfrm>
          <a:prstGeom prst="curved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Zahnutá šipka dolů 35"/>
          <p:cNvSpPr/>
          <p:nvPr/>
        </p:nvSpPr>
        <p:spPr>
          <a:xfrm>
            <a:off x="5575459" y="4765055"/>
            <a:ext cx="2088232" cy="792088"/>
          </a:xfrm>
          <a:prstGeom prst="curved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7" name="Zahnutá šipka dolů 36"/>
          <p:cNvSpPr/>
          <p:nvPr/>
        </p:nvSpPr>
        <p:spPr>
          <a:xfrm>
            <a:off x="7807707" y="4765055"/>
            <a:ext cx="1800200" cy="864096"/>
          </a:xfrm>
          <a:prstGeom prst="curved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096096" y="6012085"/>
            <a:ext cx="1005403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663300"/>
                </a:solidFill>
                <a:latin typeface="Arial Black" pitchFamily="34" charset="0"/>
              </a:rPr>
              <a:t>40</a:t>
            </a:r>
            <a:endParaRPr lang="cs-CZ" sz="4800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824288" y="6084093"/>
            <a:ext cx="1080120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5400"/>
                </a:solidFill>
                <a:latin typeface="Arial Black" pitchFamily="34" charset="0"/>
              </a:rPr>
              <a:t>35</a:t>
            </a:r>
            <a:endParaRPr lang="cs-CZ" sz="4800" dirty="0">
              <a:solidFill>
                <a:srgbClr val="005400"/>
              </a:solidFill>
              <a:latin typeface="Arial Black" pitchFamily="34" charset="0"/>
            </a:endParaRPr>
          </a:p>
        </p:txBody>
      </p:sp>
      <p:sp>
        <p:nvSpPr>
          <p:cNvPr id="40" name="Zahnutá šipka dolů 39"/>
          <p:cNvSpPr/>
          <p:nvPr/>
        </p:nvSpPr>
        <p:spPr>
          <a:xfrm rot="20812576">
            <a:off x="2304008" y="5396934"/>
            <a:ext cx="1179215" cy="463370"/>
          </a:xfrm>
          <a:prstGeom prst="curved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752280" y="3347789"/>
            <a:ext cx="1080120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5400"/>
                </a:solidFill>
                <a:latin typeface="Arial Black" pitchFamily="34" charset="0"/>
              </a:rPr>
              <a:t>15</a:t>
            </a:r>
            <a:endParaRPr lang="cs-CZ" sz="4800" dirty="0">
              <a:solidFill>
                <a:srgbClr val="005400"/>
              </a:solidFill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912520" y="5868069"/>
            <a:ext cx="1080120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663300"/>
                </a:solidFill>
                <a:latin typeface="Arial Black" pitchFamily="34" charset="0"/>
              </a:rPr>
              <a:t>30</a:t>
            </a:r>
            <a:endParaRPr lang="cs-CZ" sz="4800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8568704" y="6084093"/>
            <a:ext cx="1080120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5400"/>
                </a:solidFill>
                <a:latin typeface="Arial Black" pitchFamily="34" charset="0"/>
              </a:rPr>
              <a:t>25</a:t>
            </a:r>
            <a:endParaRPr lang="cs-CZ" sz="4800" dirty="0">
              <a:solidFill>
                <a:srgbClr val="005400"/>
              </a:solidFill>
              <a:latin typeface="Arial Black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8496696" y="3347789"/>
            <a:ext cx="1080120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5400"/>
                </a:solidFill>
                <a:latin typeface="Arial Black" pitchFamily="34" charset="0"/>
              </a:rPr>
              <a:t>25</a:t>
            </a:r>
            <a:endParaRPr lang="cs-CZ" sz="4800" dirty="0">
              <a:solidFill>
                <a:srgbClr val="005400"/>
              </a:solidFill>
              <a:latin typeface="Arial Black" pitchFamily="34" charset="0"/>
            </a:endParaRPr>
          </a:p>
        </p:txBody>
      </p:sp>
      <p:pic>
        <p:nvPicPr>
          <p:cNvPr id="45" name="Picture 6" descr="C:\Documents and Settings\Alena T\Local Settings\Temporary Internet Files\Content.IE5\Y7RZOU83\MM900356639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417396" y="899517"/>
            <a:ext cx="1303436" cy="953439"/>
          </a:xfrm>
          <a:prstGeom prst="rect">
            <a:avLst/>
          </a:prstGeom>
          <a:ln w="12700"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0"/>
                            </p:stCondLst>
                            <p:childTnLst>
                              <p:par>
                                <p:cTn id="34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2000"/>
                            </p:stCondLst>
                            <p:childTnLst>
                              <p:par>
                                <p:cTn id="3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4000"/>
                            </p:stCondLst>
                            <p:childTnLst>
                              <p:par>
                                <p:cTn id="42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6000"/>
                            </p:stCondLst>
                            <p:childTnLst>
                              <p:par>
                                <p:cTn id="46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0"/>
                            </p:stCondLst>
                            <p:childTnLst>
                              <p:par>
                                <p:cTn id="54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000"/>
                            </p:stCondLst>
                            <p:childTnLst>
                              <p:par>
                                <p:cTn id="6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4000"/>
                            </p:stCondLst>
                            <p:childTnLst>
                              <p:par>
                                <p:cTn id="8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6000"/>
                            </p:stCondLst>
                            <p:childTnLst>
                              <p:par>
                                <p:cTn id="8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8000"/>
                            </p:stCondLst>
                            <p:childTnLst>
                              <p:par>
                                <p:cTn id="8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1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0000"/>
                            </p:stCondLst>
                            <p:childTnLst>
                              <p:par>
                                <p:cTn id="9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95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12000"/>
                            </p:stCondLst>
                            <p:childTnLst>
                              <p:par>
                                <p:cTn id="97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9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14000"/>
                            </p:stCondLst>
                            <p:childTnLst>
                              <p:par>
                                <p:cTn id="101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3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6000"/>
                            </p:stCondLst>
                            <p:childTnLst>
                              <p:par>
                                <p:cTn id="10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7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5" grpId="0" animBg="1"/>
      <p:bldP spid="20" grpId="0" animBg="1"/>
      <p:bldP spid="21" grpId="0" animBg="1"/>
      <p:bldP spid="22" grpId="0" animBg="1"/>
      <p:bldP spid="23" grpId="0"/>
      <p:bldP spid="24" grpId="0"/>
      <p:bldP spid="27" grpId="0" animBg="1"/>
      <p:bldP spid="28" grpId="0" animBg="1"/>
      <p:bldP spid="35" grpId="0" animBg="1"/>
      <p:bldP spid="36" grpId="0" animBg="1"/>
      <p:bldP spid="37" grpId="0" animBg="1"/>
      <p:bldP spid="38" grpId="0"/>
      <p:bldP spid="40" grpId="0" animBg="1"/>
      <p:bldP spid="41" grpId="0"/>
      <p:bldP spid="42" grpId="0"/>
      <p:bldP spid="43" grpId="0"/>
      <p:bldP spid="4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Nadpis 44"/>
          <p:cNvSpPr>
            <a:spLocks noGrp="1"/>
          </p:cNvSpPr>
          <p:nvPr>
            <p:ph type="title"/>
          </p:nvPr>
        </p:nvSpPr>
        <p:spPr>
          <a:solidFill>
            <a:srgbClr val="005400"/>
          </a:solidFill>
          <a:ln>
            <a:solidFill>
              <a:schemeClr val="bg1">
                <a:lumMod val="65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POROVNEJTE:</a:t>
            </a:r>
            <a:endParaRPr lang="cs-CZ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672160" y="3059757"/>
            <a:ext cx="606256" cy="9510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C000"/>
                </a:solidFill>
                <a:latin typeface="Arial Black" pitchFamily="34" charset="0"/>
                <a:sym typeface="Symbol"/>
              </a:rPr>
              <a:t></a:t>
            </a:r>
            <a:endParaRPr lang="cs-CZ" sz="60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 rot="10800000">
            <a:off x="3600152" y="5364013"/>
            <a:ext cx="606256" cy="9510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C000"/>
                </a:solidFill>
                <a:latin typeface="Arial Black" pitchFamily="34" charset="0"/>
                <a:sym typeface="Symbol"/>
              </a:rPr>
              <a:t></a:t>
            </a:r>
            <a:endParaRPr lang="cs-CZ" sz="60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808064" y="6516141"/>
            <a:ext cx="6696744" cy="664797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3E4D1F"/>
                </a:solidFill>
                <a:latin typeface="Arial Black" pitchFamily="34" charset="0"/>
              </a:rPr>
              <a:t>Řekněte, o kolik je výsledek příkladu</a:t>
            </a:r>
          </a:p>
          <a:p>
            <a:r>
              <a:rPr lang="cs-CZ" sz="2000" b="1" dirty="0" smtClean="0">
                <a:solidFill>
                  <a:srgbClr val="3E4D1F"/>
                </a:solidFill>
                <a:latin typeface="Arial Black" pitchFamily="34" charset="0"/>
              </a:rPr>
              <a:t>napravo větší nebo menší než příkladu nalevo.</a:t>
            </a:r>
            <a:endParaRPr lang="cs-CZ" sz="2000" b="1" dirty="0">
              <a:solidFill>
                <a:srgbClr val="3E4D1F"/>
              </a:solidFill>
              <a:latin typeface="Arial Black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47824" y="2051645"/>
            <a:ext cx="2232248" cy="722057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9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5 </a:t>
            </a:r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sym typeface="Symbol"/>
              </a:rPr>
              <a:t> 2 </a:t>
            </a:r>
            <a:endParaRPr lang="cs-CZ" sz="4400" b="1" dirty="0">
              <a:solidFill>
                <a:schemeClr val="bg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416576" y="2051645"/>
            <a:ext cx="2088232" cy="893834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itchFamily="34" charset="0"/>
              </a:rPr>
              <a:t>o 1 menší</a:t>
            </a:r>
          </a:p>
          <a:p>
            <a:r>
              <a:rPr lang="cs-CZ" sz="28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itchFamily="34" charset="0"/>
              </a:rPr>
              <a:t>(10 – 9)</a:t>
            </a:r>
            <a:endParaRPr lang="cs-CZ" sz="2800" b="1" dirty="0">
              <a:solidFill>
                <a:schemeClr val="accent1">
                  <a:lumMod val="40000"/>
                  <a:lumOff val="6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7488584" y="1115541"/>
            <a:ext cx="2026517" cy="34996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použijte &lt;, =, &gt;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896296" y="2051645"/>
            <a:ext cx="2232248" cy="722057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9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3 </a:t>
            </a:r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sym typeface="Symbol"/>
              </a:rPr>
              <a:t> </a:t>
            </a:r>
            <a:r>
              <a:rPr lang="cs-CZ" sz="4400" b="1" dirty="0" err="1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sym typeface="Symbol"/>
              </a:rPr>
              <a:t>3</a:t>
            </a:r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sym typeface="Symbol"/>
              </a:rPr>
              <a:t> </a:t>
            </a:r>
            <a:endParaRPr lang="cs-CZ" sz="4400" b="1" dirty="0">
              <a:solidFill>
                <a:schemeClr val="bg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47824" y="3203773"/>
            <a:ext cx="2232248" cy="722057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9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2 </a:t>
            </a:r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sym typeface="Symbol"/>
              </a:rPr>
              <a:t> 3 </a:t>
            </a:r>
            <a:endParaRPr lang="cs-CZ" sz="4400" b="1" dirty="0">
              <a:solidFill>
                <a:schemeClr val="bg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896296" y="3203773"/>
            <a:ext cx="2304256" cy="722057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9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1 </a:t>
            </a:r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sym typeface="Symbol"/>
              </a:rPr>
              <a:t> 5 </a:t>
            </a:r>
            <a:endParaRPr lang="cs-CZ" sz="4400" b="1" dirty="0">
              <a:solidFill>
                <a:schemeClr val="bg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968304" y="5364013"/>
            <a:ext cx="2232248" cy="722057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9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7 </a:t>
            </a:r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sym typeface="Symbol"/>
              </a:rPr>
              <a:t> 4 </a:t>
            </a:r>
            <a:endParaRPr lang="cs-CZ" sz="4400" b="1" dirty="0">
              <a:solidFill>
                <a:schemeClr val="bg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47824" y="5436021"/>
            <a:ext cx="2232248" cy="722057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9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9 </a:t>
            </a:r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sym typeface="Symbol"/>
              </a:rPr>
              <a:t> 3 </a:t>
            </a:r>
            <a:endParaRPr lang="cs-CZ" sz="4400" b="1" dirty="0">
              <a:solidFill>
                <a:schemeClr val="bg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47824" y="4283893"/>
            <a:ext cx="2232248" cy="722057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9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3 </a:t>
            </a:r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sym typeface="Symbol"/>
              </a:rPr>
              <a:t> 4 </a:t>
            </a:r>
            <a:endParaRPr lang="cs-CZ" sz="4400" b="1" dirty="0">
              <a:solidFill>
                <a:schemeClr val="bg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968304" y="4283893"/>
            <a:ext cx="2232248" cy="722057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9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4 </a:t>
            </a:r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sym typeface="Symbol"/>
              </a:rPr>
              <a:t> 3 </a:t>
            </a:r>
            <a:endParaRPr lang="cs-CZ" sz="4400" b="1" dirty="0">
              <a:solidFill>
                <a:schemeClr val="bg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600152" y="4211885"/>
            <a:ext cx="641522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C000"/>
                </a:solidFill>
                <a:latin typeface="Arial Black" pitchFamily="34" charset="0"/>
                <a:sym typeface="Symbol"/>
              </a:rPr>
              <a:t>=</a:t>
            </a:r>
            <a:endParaRPr lang="cs-CZ" sz="54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416576" y="3203773"/>
            <a:ext cx="2088232" cy="893834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itchFamily="34" charset="0"/>
              </a:rPr>
              <a:t>o 1 menší</a:t>
            </a:r>
          </a:p>
          <a:p>
            <a:r>
              <a:rPr lang="cs-CZ" sz="28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itchFamily="34" charset="0"/>
              </a:rPr>
              <a:t>(6 – 5)</a:t>
            </a:r>
            <a:endParaRPr lang="cs-CZ" sz="2800" b="1" dirty="0">
              <a:solidFill>
                <a:schemeClr val="accent1">
                  <a:lumMod val="40000"/>
                  <a:lumOff val="6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416576" y="4283893"/>
            <a:ext cx="2088232" cy="893834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itchFamily="34" charset="0"/>
              </a:rPr>
              <a:t>stejně</a:t>
            </a:r>
          </a:p>
          <a:p>
            <a:r>
              <a:rPr lang="cs-CZ" sz="28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itchFamily="34" charset="0"/>
              </a:rPr>
              <a:t>(12 – </a:t>
            </a:r>
            <a:r>
              <a:rPr lang="cs-CZ" sz="2800" b="1" dirty="0" err="1" smtClean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itchFamily="34" charset="0"/>
              </a:rPr>
              <a:t>12</a:t>
            </a:r>
            <a:r>
              <a:rPr lang="cs-CZ" sz="28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itchFamily="34" charset="0"/>
              </a:rPr>
              <a:t>)</a:t>
            </a:r>
            <a:endParaRPr lang="cs-CZ" sz="2800" b="1" dirty="0">
              <a:solidFill>
                <a:schemeClr val="accent1">
                  <a:lumMod val="40000"/>
                  <a:lumOff val="6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416576" y="5364013"/>
            <a:ext cx="2088232" cy="893834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itchFamily="34" charset="0"/>
              </a:rPr>
              <a:t>o 1 větší</a:t>
            </a:r>
          </a:p>
          <a:p>
            <a:r>
              <a:rPr lang="cs-CZ" sz="28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itchFamily="34" charset="0"/>
              </a:rPr>
              <a:t>(27 – 28)</a:t>
            </a:r>
            <a:endParaRPr lang="cs-CZ" sz="2800" b="1" dirty="0">
              <a:solidFill>
                <a:schemeClr val="accent1">
                  <a:lumMod val="40000"/>
                  <a:lumOff val="6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600152" y="1979637"/>
            <a:ext cx="606256" cy="9510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C000"/>
                </a:solidFill>
                <a:latin typeface="Arial Black" pitchFamily="34" charset="0"/>
                <a:sym typeface="Symbol"/>
              </a:rPr>
              <a:t></a:t>
            </a:r>
            <a:endParaRPr lang="cs-CZ" sz="60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Alena T\Local Settings\Temporary Internet Files\Content.IE5\IBIYOWO6\MC9003469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1800" y="6280045"/>
            <a:ext cx="1367904" cy="12796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6" grpId="0"/>
      <p:bldP spid="37" grpId="0" animBg="1"/>
      <p:bldP spid="38" grpId="0" animBg="1"/>
      <p:bldP spid="41" grpId="0" animBg="1"/>
      <p:bldP spid="46" grpId="0" animBg="1"/>
      <p:bldP spid="47" grpId="0" animBg="1"/>
      <p:bldP spid="48" grpId="0" animBg="1"/>
      <p:bldP spid="17" grpId="0" animBg="1"/>
      <p:bldP spid="18" grpId="0" animBg="1"/>
      <p:bldP spid="19" grpId="0" animBg="1"/>
      <p:bldP spid="20" grpId="0" animBg="1"/>
      <p:bldP spid="21" grpId="0"/>
      <p:bldP spid="22" grpId="0" animBg="1"/>
      <p:bldP spid="23" grpId="0" animBg="1"/>
      <p:bldP spid="24" grpId="0" animBg="1"/>
      <p:bldP spid="2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Nadpis 44"/>
          <p:cNvSpPr>
            <a:spLocks noGrp="1"/>
          </p:cNvSpPr>
          <p:nvPr>
            <p:ph type="title"/>
          </p:nvPr>
        </p:nvSpPr>
        <p:spPr>
          <a:solidFill>
            <a:srgbClr val="005400"/>
          </a:solidFill>
          <a:ln>
            <a:solidFill>
              <a:schemeClr val="bg1">
                <a:lumMod val="65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POROVNEJTE:</a:t>
            </a:r>
            <a:endParaRPr lang="cs-CZ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672160" y="3059757"/>
            <a:ext cx="606256" cy="9510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C000"/>
                </a:solidFill>
                <a:latin typeface="Arial Black" pitchFamily="34" charset="0"/>
                <a:sym typeface="Symbol"/>
              </a:rPr>
              <a:t></a:t>
            </a:r>
            <a:endParaRPr lang="cs-CZ" sz="60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 rot="10800000">
            <a:off x="3600152" y="1979637"/>
            <a:ext cx="606256" cy="9510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C000"/>
                </a:solidFill>
                <a:latin typeface="Arial Black" pitchFamily="34" charset="0"/>
                <a:sym typeface="Symbol"/>
              </a:rPr>
              <a:t></a:t>
            </a:r>
            <a:endParaRPr lang="cs-CZ" sz="60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808064" y="6516141"/>
            <a:ext cx="6696744" cy="664797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3E4D1F"/>
                </a:solidFill>
                <a:latin typeface="Arial Black" pitchFamily="34" charset="0"/>
              </a:rPr>
              <a:t>Řekněte, o kolik je výsledek příkladu</a:t>
            </a:r>
          </a:p>
          <a:p>
            <a:r>
              <a:rPr lang="cs-CZ" sz="2000" b="1" dirty="0" smtClean="0">
                <a:solidFill>
                  <a:srgbClr val="3E4D1F"/>
                </a:solidFill>
                <a:latin typeface="Arial Black" pitchFamily="34" charset="0"/>
              </a:rPr>
              <a:t>napravo větší nebo menší než příkladu nalevo.</a:t>
            </a:r>
            <a:endParaRPr lang="cs-CZ" sz="2000" b="1" dirty="0">
              <a:solidFill>
                <a:srgbClr val="3E4D1F"/>
              </a:solidFill>
              <a:latin typeface="Arial Black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47824" y="2051645"/>
            <a:ext cx="2232248" cy="722057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9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6 </a:t>
            </a:r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sym typeface="Symbol"/>
              </a:rPr>
              <a:t>: 3 </a:t>
            </a:r>
            <a:endParaRPr lang="cs-CZ" sz="4400" b="1" dirty="0">
              <a:solidFill>
                <a:schemeClr val="bg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416576" y="2051645"/>
            <a:ext cx="2088232" cy="893834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itchFamily="34" charset="0"/>
              </a:rPr>
              <a:t>o 1 větší</a:t>
            </a:r>
          </a:p>
          <a:p>
            <a:r>
              <a:rPr lang="cs-CZ" sz="28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itchFamily="34" charset="0"/>
              </a:rPr>
              <a:t>(2 – 3)</a:t>
            </a:r>
            <a:endParaRPr lang="cs-CZ" sz="2800" b="1" dirty="0">
              <a:solidFill>
                <a:schemeClr val="accent1">
                  <a:lumMod val="40000"/>
                  <a:lumOff val="6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7488584" y="1115541"/>
            <a:ext cx="2026517" cy="34996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použijte &lt;, =, &gt;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896296" y="2051645"/>
            <a:ext cx="2448272" cy="722057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9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15 </a:t>
            </a:r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sym typeface="Symbol"/>
              </a:rPr>
              <a:t>: 5 </a:t>
            </a:r>
            <a:endParaRPr lang="cs-CZ" sz="4400" b="1" dirty="0">
              <a:solidFill>
                <a:schemeClr val="bg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47824" y="3203773"/>
            <a:ext cx="2448272" cy="722057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9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20 </a:t>
            </a:r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sym typeface="Symbol"/>
              </a:rPr>
              <a:t>: 4 </a:t>
            </a:r>
            <a:endParaRPr lang="cs-CZ" sz="4400" b="1" dirty="0">
              <a:solidFill>
                <a:schemeClr val="bg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896296" y="3203773"/>
            <a:ext cx="2448272" cy="722057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9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20 </a:t>
            </a:r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sym typeface="Symbol"/>
              </a:rPr>
              <a:t>: 5 </a:t>
            </a:r>
            <a:endParaRPr lang="cs-CZ" sz="4400" b="1" dirty="0">
              <a:solidFill>
                <a:schemeClr val="bg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96296" y="5364013"/>
            <a:ext cx="2448272" cy="722057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9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24 </a:t>
            </a:r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sym typeface="Symbol"/>
              </a:rPr>
              <a:t>: 4 </a:t>
            </a:r>
            <a:endParaRPr lang="cs-CZ" sz="4400" b="1" dirty="0">
              <a:solidFill>
                <a:schemeClr val="bg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47824" y="5436021"/>
            <a:ext cx="2448272" cy="722057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9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12 </a:t>
            </a:r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sym typeface="Symbol"/>
              </a:rPr>
              <a:t>: 2 </a:t>
            </a:r>
            <a:endParaRPr lang="cs-CZ" sz="4400" b="1" dirty="0">
              <a:solidFill>
                <a:schemeClr val="bg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47824" y="4283893"/>
            <a:ext cx="2448272" cy="722057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9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12 </a:t>
            </a:r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sym typeface="Symbol"/>
              </a:rPr>
              <a:t>: 4 </a:t>
            </a:r>
            <a:endParaRPr lang="cs-CZ" sz="4400" b="1" dirty="0">
              <a:solidFill>
                <a:schemeClr val="bg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896296" y="4283893"/>
            <a:ext cx="2448272" cy="722057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9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18 </a:t>
            </a:r>
            <a:r>
              <a:rPr lang="cs-CZ" sz="4400" b="1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  <a:sym typeface="Symbol"/>
              </a:rPr>
              <a:t>: 2 </a:t>
            </a:r>
            <a:endParaRPr lang="cs-CZ" sz="4400" b="1" dirty="0">
              <a:solidFill>
                <a:schemeClr val="bg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744168" y="5436021"/>
            <a:ext cx="641522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C000"/>
                </a:solidFill>
                <a:latin typeface="Arial Black" pitchFamily="34" charset="0"/>
                <a:sym typeface="Symbol"/>
              </a:rPr>
              <a:t>=</a:t>
            </a:r>
            <a:endParaRPr lang="cs-CZ" sz="54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416576" y="3203773"/>
            <a:ext cx="2088232" cy="893834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itchFamily="34" charset="0"/>
              </a:rPr>
              <a:t>o 1 menší</a:t>
            </a:r>
          </a:p>
          <a:p>
            <a:r>
              <a:rPr lang="cs-CZ" sz="28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itchFamily="34" charset="0"/>
              </a:rPr>
              <a:t>(5 – 4)</a:t>
            </a:r>
            <a:endParaRPr lang="cs-CZ" sz="2800" b="1" dirty="0">
              <a:solidFill>
                <a:schemeClr val="accent1">
                  <a:lumMod val="40000"/>
                  <a:lumOff val="6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416576" y="4283893"/>
            <a:ext cx="2088232" cy="893834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itchFamily="34" charset="0"/>
              </a:rPr>
              <a:t>o 6 větší</a:t>
            </a:r>
          </a:p>
          <a:p>
            <a:r>
              <a:rPr lang="cs-CZ" sz="28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itchFamily="34" charset="0"/>
              </a:rPr>
              <a:t>(3 – 9)</a:t>
            </a:r>
            <a:endParaRPr lang="cs-CZ" sz="2800" b="1" dirty="0">
              <a:solidFill>
                <a:schemeClr val="accent1">
                  <a:lumMod val="40000"/>
                  <a:lumOff val="6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416576" y="5364013"/>
            <a:ext cx="2088232" cy="893834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itchFamily="34" charset="0"/>
              </a:rPr>
              <a:t>stejné</a:t>
            </a:r>
          </a:p>
          <a:p>
            <a:r>
              <a:rPr lang="cs-CZ" sz="28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itchFamily="34" charset="0"/>
              </a:rPr>
              <a:t>(6 – </a:t>
            </a:r>
            <a:r>
              <a:rPr lang="cs-CZ" sz="2800" b="1" dirty="0" err="1" smtClean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itchFamily="34" charset="0"/>
              </a:rPr>
              <a:t>6</a:t>
            </a:r>
            <a:r>
              <a:rPr lang="cs-CZ" sz="28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itchFamily="34" charset="0"/>
              </a:rPr>
              <a:t>)</a:t>
            </a:r>
            <a:endParaRPr lang="cs-CZ" sz="2800" b="1" dirty="0">
              <a:solidFill>
                <a:schemeClr val="accent1">
                  <a:lumMod val="40000"/>
                  <a:lumOff val="6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 rot="10800000">
            <a:off x="3672160" y="4211885"/>
            <a:ext cx="606256" cy="9510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C000"/>
                </a:solidFill>
                <a:latin typeface="Arial Black" pitchFamily="34" charset="0"/>
                <a:sym typeface="Symbol"/>
              </a:rPr>
              <a:t></a:t>
            </a:r>
            <a:endParaRPr lang="cs-CZ" sz="60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2050" name="Picture 2" descr="C:\Documents and Settings\Alena T\Local Settings\Temporary Internet Files\Content.IE5\IBIYOWO6\MC9003469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769489">
            <a:off x="330558" y="-6346"/>
            <a:ext cx="1799539" cy="16834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1" name="Picture 3" descr="C:\Documents and Settings\Alena T\Local Settings\Temporary Internet Files\Content.IE5\IBIYOWO6\MC9003469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7784" y="6012085"/>
            <a:ext cx="1414662" cy="132337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6" grpId="0"/>
      <p:bldP spid="37" grpId="0" animBg="1"/>
      <p:bldP spid="38" grpId="0" animBg="1"/>
      <p:bldP spid="41" grpId="0" animBg="1"/>
      <p:bldP spid="46" grpId="0" animBg="1"/>
      <p:bldP spid="47" grpId="0" animBg="1"/>
      <p:bldP spid="48" grpId="0" animBg="1"/>
      <p:bldP spid="17" grpId="0" animBg="1"/>
      <p:bldP spid="18" grpId="0" animBg="1"/>
      <p:bldP spid="19" grpId="0" animBg="1"/>
      <p:bldP spid="20" grpId="0" animBg="1"/>
      <p:bldP spid="21" grpId="0"/>
      <p:bldP spid="22" grpId="0" animBg="1"/>
      <p:bldP spid="23" grpId="0" animBg="1"/>
      <p:bldP spid="24" grpId="0" animBg="1"/>
      <p:bldP spid="2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7005492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Zdroje:</a:t>
            </a:r>
            <a:b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800" b="1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800" b="1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800" b="1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800" b="1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800" b="1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800" b="1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800" b="1" dirty="0" smtClean="0">
                <a:solidFill>
                  <a:schemeClr val="bg1">
                    <a:lumMod val="85000"/>
                  </a:schemeClr>
                </a:solidFill>
              </a:rPr>
              <a:t>obrázky: </a:t>
            </a:r>
            <a:r>
              <a:rPr lang="cs-CZ" sz="1800" dirty="0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www.office.</a:t>
            </a:r>
            <a:r>
              <a:rPr lang="cs-CZ" sz="1800" dirty="0" err="1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microsoft.com</a:t>
            </a:r>
            <a:r>
              <a:rPr lang="cs-CZ" sz="1800" b="1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800" b="1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3003</TotalTime>
  <Words>450</Words>
  <Application>Microsoft Office PowerPoint</Application>
  <PresentationFormat>Vlastní</PresentationFormat>
  <Paragraphs>161</Paragraphs>
  <Slides>12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Vypočítej a roztřiď (počítáme po sloupcích)</vt:lpstr>
      <vt:lpstr>Vypočítejte dělení a rozdělte                     ke kytičkám:</vt:lpstr>
      <vt:lpstr>Vypočítejte násobení a sýkorky rozdělte ke kytičkám:</vt:lpstr>
      <vt:lpstr>Doplňte násobky do řad:</vt:lpstr>
      <vt:lpstr>Doplňte násobky do řad:</vt:lpstr>
      <vt:lpstr>Doplňte násobky do řad:</vt:lpstr>
      <vt:lpstr>Doplňte násobky do řad:</vt:lpstr>
      <vt:lpstr>POROVNEJTE:</vt:lpstr>
      <vt:lpstr>POROVNEJTE:</vt:lpstr>
      <vt:lpstr>Zdroje:    obrázky: www.office.microsoft.com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Procvičujeme dělení a násobení</dc:title>
  <dc:subject>Matematika 2</dc:subject>
  <dc:creator>Mgr. Jana Kneřová</dc:creator>
  <cp:lastModifiedBy>Alena T.</cp:lastModifiedBy>
  <cp:revision>359</cp:revision>
  <cp:lastPrinted>1601-01-01T00:00:00Z</cp:lastPrinted>
  <dcterms:created xsi:type="dcterms:W3CDTF">2011-08-21T18:05:50Z</dcterms:created>
  <dcterms:modified xsi:type="dcterms:W3CDTF">2013-02-13T16:49:46Z</dcterms:modified>
  <cp:category/>
</cp:coreProperties>
</file>