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01B5A84-247F-4004-AEED-8E3420158877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D2612C3-BC5E-4851-8177-350AE32A6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606" y="2420888"/>
            <a:ext cx="5635650" cy="3096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69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ANOTACE: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Anotace:</a:t>
            </a:r>
          </a:p>
          <a:p>
            <a:r>
              <a:rPr lang="cs-CZ" dirty="0"/>
              <a:t>Didaktický učební materiál je určen žákům středních škol k zopakování učiva. Prezentace se skládá z přehledu daného učiva a ze cvičení určených k upevnění materiálu.</a:t>
            </a:r>
          </a:p>
          <a:p>
            <a:endParaRPr lang="cs-CZ" dirty="0"/>
          </a:p>
          <a:p>
            <a:r>
              <a:rPr lang="cs-CZ" dirty="0"/>
              <a:t>METODICKÝ POKYN:</a:t>
            </a:r>
          </a:p>
          <a:p>
            <a:r>
              <a:rPr lang="cs-CZ" dirty="0"/>
              <a:t>Očekávaný výstup: pravidla užívání </a:t>
            </a:r>
            <a:r>
              <a:rPr lang="cs-CZ" dirty="0" smtClean="0"/>
              <a:t>minulého času průběhového včetně </a:t>
            </a:r>
            <a:r>
              <a:rPr lang="cs-CZ" dirty="0"/>
              <a:t>výjimek, na základě znalosti pravidel schopnost doplnění </a:t>
            </a:r>
            <a:r>
              <a:rPr lang="cs-CZ" dirty="0" smtClean="0"/>
              <a:t>času </a:t>
            </a:r>
            <a:r>
              <a:rPr lang="cs-CZ" dirty="0"/>
              <a:t>do textu a </a:t>
            </a:r>
            <a:r>
              <a:rPr lang="cs-CZ" dirty="0" smtClean="0"/>
              <a:t>jeho </a:t>
            </a:r>
            <a:r>
              <a:rPr lang="cs-CZ" dirty="0"/>
              <a:t>užívání v mluvené řeči.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24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PAST CONTINUOUS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23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THE PAST CONTINUOUS: AFFIRMATIVE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Affirmative</a:t>
            </a:r>
            <a:r>
              <a:rPr lang="cs-CZ" b="1" dirty="0" smtClean="0"/>
              <a:t> </a:t>
            </a:r>
            <a:r>
              <a:rPr lang="cs-CZ" b="1" dirty="0" err="1" smtClean="0"/>
              <a:t>form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Subject</a:t>
            </a:r>
            <a:r>
              <a:rPr lang="cs-CZ" dirty="0" smtClean="0"/>
              <a:t> +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/</a:t>
            </a:r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>
                <a:solidFill>
                  <a:srgbClr val="FFC000"/>
                </a:solidFill>
              </a:rPr>
              <a:t> + </a:t>
            </a:r>
            <a:r>
              <a:rPr lang="cs-CZ" dirty="0" err="1" smtClean="0">
                <a:solidFill>
                  <a:srgbClr val="FFC000"/>
                </a:solidFill>
              </a:rPr>
              <a:t>present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participle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(</a:t>
            </a:r>
            <a:r>
              <a:rPr lang="cs-CZ" dirty="0" err="1" smtClean="0"/>
              <a:t>verb+ing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918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THE PAST CONTINUOUS:NEGATIVE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Negative </a:t>
            </a:r>
            <a:r>
              <a:rPr lang="cs-CZ" b="1" dirty="0" err="1" smtClean="0"/>
              <a:t>form</a:t>
            </a:r>
            <a:r>
              <a:rPr lang="cs-CZ" b="1" dirty="0" smtClean="0"/>
              <a:t>:</a:t>
            </a:r>
          </a:p>
          <a:p>
            <a:r>
              <a:rPr lang="cs-CZ" dirty="0" err="1" smtClean="0"/>
              <a:t>Subject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+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not/</a:t>
            </a:r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>
                <a:solidFill>
                  <a:srgbClr val="FFC000"/>
                </a:solidFill>
              </a:rPr>
              <a:t> not </a:t>
            </a:r>
            <a:r>
              <a:rPr lang="cs-CZ" dirty="0" smtClean="0"/>
              <a:t>+ </a:t>
            </a:r>
            <a:r>
              <a:rPr lang="cs-CZ" dirty="0" err="1" smtClean="0">
                <a:solidFill>
                  <a:srgbClr val="FFC000"/>
                </a:solidFill>
              </a:rPr>
              <a:t>present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participle</a:t>
            </a:r>
            <a:r>
              <a:rPr lang="cs-CZ" dirty="0" smtClean="0"/>
              <a:t> (</a:t>
            </a:r>
            <a:r>
              <a:rPr lang="cs-CZ" dirty="0" err="1" smtClean="0"/>
              <a:t>verb+ing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C000"/>
                </a:solidFill>
              </a:rPr>
              <a:t>wasn´t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wasn´t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weren´t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weren´t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FFC000"/>
                </a:solidFill>
              </a:rPr>
              <a:t>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813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cs-CZ" dirty="0" smtClean="0"/>
              <a:t>THE PAST CONTINUOUS: QUESTION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err="1" smtClean="0"/>
              <a:t>Question</a:t>
            </a:r>
            <a:r>
              <a:rPr lang="cs-CZ" b="1" dirty="0" smtClean="0"/>
              <a:t> </a:t>
            </a:r>
            <a:r>
              <a:rPr lang="cs-CZ" b="1" dirty="0" err="1" smtClean="0"/>
              <a:t>form</a:t>
            </a:r>
            <a:r>
              <a:rPr lang="cs-CZ" b="1" dirty="0" smtClean="0"/>
              <a:t>:</a:t>
            </a:r>
          </a:p>
          <a:p>
            <a:r>
              <a:rPr lang="cs-CZ" dirty="0" err="1" smtClean="0">
                <a:solidFill>
                  <a:srgbClr val="FFC000"/>
                </a:solidFill>
              </a:rPr>
              <a:t>Were</a:t>
            </a:r>
            <a:r>
              <a:rPr lang="cs-CZ" dirty="0" smtClean="0">
                <a:solidFill>
                  <a:srgbClr val="FFC000"/>
                </a:solidFill>
              </a:rPr>
              <a:t>/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/>
              <a:t> + </a:t>
            </a:r>
            <a:r>
              <a:rPr lang="cs-CZ" dirty="0" err="1" smtClean="0"/>
              <a:t>subject</a:t>
            </a:r>
            <a:r>
              <a:rPr lang="cs-CZ" dirty="0" smtClean="0"/>
              <a:t> + </a:t>
            </a:r>
            <a:r>
              <a:rPr lang="cs-CZ" dirty="0" smtClean="0">
                <a:solidFill>
                  <a:srgbClr val="FFC000"/>
                </a:solidFill>
              </a:rPr>
              <a:t>past </a:t>
            </a:r>
            <a:r>
              <a:rPr lang="cs-CZ" dirty="0" err="1" smtClean="0">
                <a:solidFill>
                  <a:srgbClr val="FFC000"/>
                </a:solidFill>
              </a:rPr>
              <a:t>participle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(</a:t>
            </a:r>
            <a:r>
              <a:rPr lang="cs-CZ" dirty="0" err="1" smtClean="0"/>
              <a:t>verb+ing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was</a:t>
            </a:r>
            <a:r>
              <a:rPr lang="cs-CZ" dirty="0" smtClean="0"/>
              <a:t>. No, I </a:t>
            </a:r>
            <a:r>
              <a:rPr lang="cs-CZ" dirty="0" err="1" smtClean="0"/>
              <a:t>wasn´t</a:t>
            </a:r>
            <a:r>
              <a:rPr lang="cs-CZ" dirty="0"/>
              <a:t>.</a:t>
            </a:r>
            <a:endParaRPr lang="cs-CZ" dirty="0" smtClean="0"/>
          </a:p>
          <a:p>
            <a:r>
              <a:rPr lang="cs-CZ" dirty="0" err="1" smtClean="0"/>
              <a:t>Was</a:t>
            </a:r>
            <a:r>
              <a:rPr lang="cs-CZ" dirty="0" smtClean="0"/>
              <a:t>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TV </a:t>
            </a:r>
            <a:r>
              <a:rPr lang="cs-CZ" dirty="0" err="1" smtClean="0"/>
              <a:t>yeterday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. No,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wasn´t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. 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weren´t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TV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. 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weren´t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672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Use </a:t>
            </a:r>
            <a:r>
              <a:rPr lang="cs-CZ" dirty="0" err="1" smtClean="0"/>
              <a:t>the</a:t>
            </a:r>
            <a:r>
              <a:rPr lang="cs-CZ" dirty="0" smtClean="0"/>
              <a:t> past </a:t>
            </a:r>
            <a:r>
              <a:rPr lang="cs-CZ" dirty="0" err="1" smtClean="0"/>
              <a:t>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To express </a:t>
            </a:r>
            <a:r>
              <a:rPr lang="cs-CZ" b="1" dirty="0" err="1" smtClean="0"/>
              <a:t>actions</a:t>
            </a:r>
            <a:r>
              <a:rPr lang="cs-CZ" b="1" dirty="0" smtClean="0"/>
              <a:t> </a:t>
            </a:r>
            <a:r>
              <a:rPr lang="cs-CZ" b="1" dirty="0" err="1" smtClean="0"/>
              <a:t>that</a:t>
            </a:r>
            <a:r>
              <a:rPr lang="cs-CZ" b="1" dirty="0" smtClean="0"/>
              <a:t> </a:t>
            </a:r>
            <a:r>
              <a:rPr lang="cs-CZ" b="1" dirty="0" err="1" smtClean="0"/>
              <a:t>have</a:t>
            </a:r>
            <a:r>
              <a:rPr lang="cs-CZ" b="1" dirty="0" smtClean="0"/>
              <a:t> a </a:t>
            </a:r>
            <a:r>
              <a:rPr lang="cs-CZ" b="1" dirty="0" err="1" smtClean="0"/>
              <a:t>duration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past</a:t>
            </a:r>
            <a:endParaRPr lang="cs-CZ" b="1" dirty="0"/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 </a:t>
            </a:r>
            <a:r>
              <a:rPr lang="cs-CZ" dirty="0" err="1" smtClean="0"/>
              <a:t>evening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writing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essay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hours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To express </a:t>
            </a:r>
            <a:r>
              <a:rPr lang="cs-CZ" b="1" dirty="0" err="1" smtClean="0"/>
              <a:t>actions</a:t>
            </a:r>
            <a:r>
              <a:rPr lang="cs-CZ" b="1" dirty="0" smtClean="0"/>
              <a:t> </a:t>
            </a:r>
            <a:r>
              <a:rPr lang="cs-CZ" b="1" dirty="0" err="1" smtClean="0"/>
              <a:t>that</a:t>
            </a:r>
            <a:r>
              <a:rPr lang="cs-CZ" b="1" dirty="0" smtClean="0"/>
              <a:t> happening </a:t>
            </a:r>
            <a:r>
              <a:rPr lang="cs-CZ" b="1" dirty="0" err="1" smtClean="0"/>
              <a:t>at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same</a:t>
            </a:r>
            <a:r>
              <a:rPr lang="cs-CZ" b="1" dirty="0" smtClean="0"/>
              <a:t> </a:t>
            </a:r>
            <a:r>
              <a:rPr lang="cs-CZ" b="1" dirty="0" err="1" smtClean="0"/>
              <a:t>time</a:t>
            </a:r>
            <a:endParaRPr lang="cs-CZ" b="1" dirty="0" smtClean="0"/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studying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while</a:t>
            </a:r>
            <a:r>
              <a:rPr lang="cs-CZ" dirty="0" smtClean="0"/>
              <a:t> my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cooking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 </a:t>
            </a:r>
            <a:r>
              <a:rPr lang="cs-CZ" dirty="0" err="1" smtClean="0"/>
              <a:t>while</a:t>
            </a:r>
            <a:r>
              <a:rPr lang="cs-CZ" dirty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listening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radio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119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USE THE PAST CONTINUOUS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62789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To express </a:t>
            </a:r>
            <a:r>
              <a:rPr lang="cs-CZ" b="1" dirty="0" err="1" smtClean="0"/>
              <a:t>that</a:t>
            </a:r>
            <a:r>
              <a:rPr lang="cs-CZ" b="1" dirty="0" smtClean="0"/>
              <a:t> </a:t>
            </a:r>
            <a:r>
              <a:rPr lang="cs-CZ" b="1" dirty="0" err="1" smtClean="0"/>
              <a:t>one</a:t>
            </a:r>
            <a:r>
              <a:rPr lang="cs-CZ" b="1" dirty="0" smtClean="0"/>
              <a:t> </a:t>
            </a:r>
            <a:r>
              <a:rPr lang="cs-CZ" b="1" dirty="0" err="1" smtClean="0"/>
              <a:t>action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continuing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past and </a:t>
            </a:r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interrupt</a:t>
            </a:r>
            <a:r>
              <a:rPr lang="cs-CZ" b="1" dirty="0" smtClean="0"/>
              <a:t> by </a:t>
            </a:r>
            <a:r>
              <a:rPr lang="cs-CZ" b="1" dirty="0" err="1" smtClean="0"/>
              <a:t>another</a:t>
            </a:r>
            <a:r>
              <a:rPr lang="cs-CZ" b="1" dirty="0" smtClean="0"/>
              <a:t> </a:t>
            </a:r>
            <a:r>
              <a:rPr lang="cs-CZ" b="1" dirty="0" err="1" smtClean="0"/>
              <a:t>action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TV </a:t>
            </a:r>
            <a:r>
              <a:rPr lang="cs-CZ" dirty="0" err="1" smtClean="0"/>
              <a:t>when</a:t>
            </a:r>
            <a:r>
              <a:rPr lang="cs-CZ" dirty="0" smtClean="0"/>
              <a:t> my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came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having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somebody</a:t>
            </a:r>
            <a:r>
              <a:rPr lang="cs-CZ" dirty="0" smtClean="0"/>
              <a:t> </a:t>
            </a:r>
            <a:r>
              <a:rPr lang="cs-CZ" dirty="0" err="1" smtClean="0"/>
              <a:t>called</a:t>
            </a:r>
            <a:r>
              <a:rPr lang="cs-CZ" dirty="0" smtClean="0"/>
              <a:t> my </a:t>
            </a:r>
            <a:r>
              <a:rPr lang="cs-CZ" dirty="0" err="1" smtClean="0"/>
              <a:t>father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To </a:t>
            </a:r>
            <a:r>
              <a:rPr lang="cs-CZ" b="1" dirty="0" err="1" smtClean="0"/>
              <a:t>describe</a:t>
            </a:r>
            <a:r>
              <a:rPr lang="cs-CZ" b="1" dirty="0" smtClean="0"/>
              <a:t> </a:t>
            </a:r>
            <a:r>
              <a:rPr lang="cs-CZ" b="1" dirty="0" err="1" smtClean="0"/>
              <a:t>scenery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stories</a:t>
            </a:r>
            <a:endParaRPr lang="cs-CZ" b="1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sun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shining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birds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singing</a:t>
            </a:r>
            <a:r>
              <a:rPr lang="cs-CZ" dirty="0" smtClean="0"/>
              <a:t>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462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PRACTISE - 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Mluvil jsem s ní skoro čtyři hodiny!</a:t>
            </a:r>
          </a:p>
          <a:p>
            <a:r>
              <a:rPr lang="cs-CZ" dirty="0" smtClean="0"/>
              <a:t>Co jsi dělal, zatímco jsi čekal na nádraží?</a:t>
            </a:r>
          </a:p>
          <a:p>
            <a:r>
              <a:rPr lang="cs-CZ" dirty="0" smtClean="0"/>
              <a:t>Celý večer jsem se učil na test z matematiky.</a:t>
            </a:r>
          </a:p>
          <a:p>
            <a:r>
              <a:rPr lang="cs-CZ" dirty="0" smtClean="0"/>
              <a:t>Viděl jsem ji, když jela domů z práce.</a:t>
            </a:r>
          </a:p>
          <a:p>
            <a:r>
              <a:rPr lang="cs-CZ" dirty="0" smtClean="0"/>
              <a:t>Jeli jsme domů autobuse, protože pršelo.</a:t>
            </a:r>
          </a:p>
          <a:p>
            <a:r>
              <a:rPr lang="cs-CZ" dirty="0" smtClean="0"/>
              <a:t>Když jsem šel včera ze školy, ztratil jsem klíče.</a:t>
            </a:r>
          </a:p>
          <a:p>
            <a:r>
              <a:rPr lang="cs-CZ" dirty="0" smtClean="0"/>
              <a:t>Celý den spal, protože byl nemocný.</a:t>
            </a:r>
          </a:p>
          <a:p>
            <a:r>
              <a:rPr lang="cs-CZ" dirty="0" smtClean="0"/>
              <a:t>Zatímco jsem pomáhal rodičům na zahradě, přinesl pošťák dopis.</a:t>
            </a:r>
          </a:p>
          <a:p>
            <a:r>
              <a:rPr lang="cs-CZ" dirty="0" smtClean="0"/>
              <a:t>O čem jste s ní mluvili?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17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TRANSLATE - 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speaking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her </a:t>
            </a:r>
            <a:r>
              <a:rPr lang="cs-CZ" dirty="0" err="1" smtClean="0"/>
              <a:t>almost</a:t>
            </a:r>
            <a:r>
              <a:rPr lang="cs-CZ" dirty="0" smtClean="0"/>
              <a:t> 4 </a:t>
            </a:r>
            <a:r>
              <a:rPr lang="cs-CZ" dirty="0" err="1" smtClean="0"/>
              <a:t>hours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/>
              <a:t> </a:t>
            </a:r>
            <a:r>
              <a:rPr lang="cs-CZ" dirty="0" err="1" smtClean="0"/>
              <a:t>while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waiting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station?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studying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Math</a:t>
            </a:r>
            <a:r>
              <a:rPr lang="cs-CZ" dirty="0" smtClean="0"/>
              <a:t> test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evening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saw</a:t>
            </a:r>
            <a:r>
              <a:rPr lang="cs-CZ" dirty="0" smtClean="0"/>
              <a:t> her </a:t>
            </a:r>
            <a:r>
              <a:rPr lang="cs-CZ" dirty="0" err="1" smtClean="0"/>
              <a:t>while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/>
              <a:t> </a:t>
            </a:r>
            <a:r>
              <a:rPr lang="cs-CZ" dirty="0" err="1" smtClean="0"/>
              <a:t>coming</a:t>
            </a:r>
            <a:r>
              <a:rPr lang="cs-CZ" dirty="0" smtClean="0"/>
              <a:t> </a:t>
            </a:r>
            <a:r>
              <a:rPr lang="cs-CZ" dirty="0" err="1" smtClean="0"/>
              <a:t>back</a:t>
            </a:r>
            <a:r>
              <a:rPr lang="cs-CZ" dirty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went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 by bus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raining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I </a:t>
            </a:r>
            <a:r>
              <a:rPr lang="cs-CZ" dirty="0" err="1" smtClean="0"/>
              <a:t>lost</a:t>
            </a:r>
            <a:r>
              <a:rPr lang="cs-CZ" dirty="0" smtClean="0"/>
              <a:t> my </a:t>
            </a:r>
            <a:r>
              <a:rPr lang="cs-CZ" dirty="0" err="1" smtClean="0"/>
              <a:t>keys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sleeping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he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postman</a:t>
            </a:r>
            <a:r>
              <a:rPr lang="cs-CZ" dirty="0" smtClean="0"/>
              <a:t> </a:t>
            </a:r>
            <a:r>
              <a:rPr lang="cs-CZ" dirty="0" err="1" smtClean="0"/>
              <a:t>brought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 </a:t>
            </a:r>
            <a:r>
              <a:rPr lang="cs-CZ" dirty="0" err="1" smtClean="0"/>
              <a:t>while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helping</a:t>
            </a:r>
            <a:r>
              <a:rPr lang="cs-CZ" dirty="0" smtClean="0"/>
              <a:t> my </a:t>
            </a:r>
            <a:r>
              <a:rPr lang="cs-CZ" dirty="0" err="1" smtClean="0"/>
              <a:t>parents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garden.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wer</a:t>
            </a:r>
            <a:r>
              <a:rPr lang="cs-CZ" dirty="0" err="1" smtClean="0"/>
              <a:t>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speaking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her </a:t>
            </a:r>
            <a:r>
              <a:rPr lang="cs-CZ" dirty="0" err="1" smtClean="0"/>
              <a:t>about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11806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MAKE SENTENCES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err="1" smtClean="0"/>
              <a:t>What</a:t>
            </a:r>
            <a:r>
              <a:rPr lang="cs-CZ" b="1" dirty="0" smtClean="0"/>
              <a:t> </a:t>
            </a:r>
            <a:r>
              <a:rPr lang="cs-CZ" b="1" dirty="0" err="1" smtClean="0"/>
              <a:t>was</a:t>
            </a:r>
            <a:r>
              <a:rPr lang="cs-CZ" b="1" dirty="0" smtClean="0"/>
              <a:t> Jane </a:t>
            </a:r>
            <a:r>
              <a:rPr lang="cs-CZ" b="1" dirty="0" err="1" smtClean="0"/>
              <a:t>doing</a:t>
            </a:r>
            <a:r>
              <a:rPr lang="cs-CZ" b="1" dirty="0" smtClean="0"/>
              <a:t> on </a:t>
            </a:r>
            <a:r>
              <a:rPr lang="cs-CZ" b="1" dirty="0" err="1" smtClean="0"/>
              <a:t>Monday</a:t>
            </a:r>
            <a:r>
              <a:rPr lang="cs-CZ" b="1" dirty="0" smtClean="0"/>
              <a:t>?</a:t>
            </a:r>
          </a:p>
          <a:p>
            <a:r>
              <a:rPr lang="cs-CZ" dirty="0" smtClean="0"/>
              <a:t>7:30 </a:t>
            </a:r>
            <a:r>
              <a:rPr lang="cs-CZ" dirty="0" err="1" smtClean="0"/>
              <a:t>a.m</a:t>
            </a:r>
            <a:r>
              <a:rPr lang="cs-CZ" dirty="0" smtClean="0"/>
              <a:t>. – </a:t>
            </a:r>
            <a:r>
              <a:rPr lang="cs-CZ" dirty="0" err="1" smtClean="0"/>
              <a:t>clean</a:t>
            </a:r>
            <a:r>
              <a:rPr lang="cs-CZ" dirty="0" smtClean="0"/>
              <a:t> her </a:t>
            </a:r>
            <a:r>
              <a:rPr lang="cs-CZ" dirty="0" err="1" smtClean="0"/>
              <a:t>teeth</a:t>
            </a:r>
            <a:r>
              <a:rPr lang="cs-CZ" dirty="0" smtClean="0"/>
              <a:t> –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cleaning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8:00 </a:t>
            </a:r>
            <a:r>
              <a:rPr lang="cs-CZ" dirty="0" err="1" smtClean="0"/>
              <a:t>a.m</a:t>
            </a:r>
            <a:r>
              <a:rPr lang="cs-CZ" dirty="0" smtClean="0"/>
              <a:t>. –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shower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–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having</a:t>
            </a:r>
            <a:r>
              <a:rPr lang="cs-CZ" dirty="0" smtClean="0">
                <a:solidFill>
                  <a:srgbClr val="FFC000"/>
                </a:solidFill>
              </a:rPr>
              <a:t> a </a:t>
            </a:r>
            <a:r>
              <a:rPr lang="cs-CZ" dirty="0" err="1" smtClean="0">
                <a:solidFill>
                  <a:srgbClr val="FFC000"/>
                </a:solidFill>
              </a:rPr>
              <a:t>shower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8:15 </a:t>
            </a:r>
            <a:r>
              <a:rPr lang="cs-CZ" dirty="0" err="1" smtClean="0"/>
              <a:t>a.m</a:t>
            </a:r>
            <a:r>
              <a:rPr lang="cs-CZ" dirty="0" smtClean="0"/>
              <a:t>. –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breakfast</a:t>
            </a:r>
            <a:r>
              <a:rPr lang="cs-CZ" dirty="0" smtClean="0"/>
              <a:t> –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having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breakfast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8:30 </a:t>
            </a:r>
            <a:r>
              <a:rPr lang="cs-CZ" dirty="0" err="1" smtClean="0"/>
              <a:t>a.m</a:t>
            </a:r>
            <a:r>
              <a:rPr lang="cs-CZ" dirty="0" smtClean="0"/>
              <a:t>. – </a:t>
            </a:r>
            <a:r>
              <a:rPr lang="cs-CZ" dirty="0" err="1" smtClean="0"/>
              <a:t>walt</a:t>
            </a:r>
            <a:r>
              <a:rPr lang="cs-CZ" dirty="0" smtClean="0"/>
              <a:t> to </a:t>
            </a:r>
            <a:r>
              <a:rPr lang="cs-CZ" dirty="0" err="1" smtClean="0"/>
              <a:t>work</a:t>
            </a:r>
            <a:r>
              <a:rPr lang="cs-CZ" dirty="0" smtClean="0"/>
              <a:t> –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walking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9:00 </a:t>
            </a:r>
            <a:r>
              <a:rPr lang="cs-CZ" dirty="0" err="1" smtClean="0"/>
              <a:t>a.m</a:t>
            </a:r>
            <a:r>
              <a:rPr lang="cs-CZ" dirty="0" smtClean="0"/>
              <a:t> – </a:t>
            </a:r>
            <a:r>
              <a:rPr lang="cs-CZ" dirty="0" err="1" smtClean="0"/>
              <a:t>anwer</a:t>
            </a:r>
            <a:r>
              <a:rPr lang="cs-CZ" dirty="0" smtClean="0"/>
              <a:t> </a:t>
            </a:r>
            <a:r>
              <a:rPr lang="cs-CZ" dirty="0" err="1" smtClean="0"/>
              <a:t>calls</a:t>
            </a:r>
            <a:r>
              <a:rPr lang="cs-CZ" dirty="0" smtClean="0"/>
              <a:t> and </a:t>
            </a: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emails</a:t>
            </a:r>
            <a:r>
              <a:rPr lang="cs-CZ" dirty="0" smtClean="0"/>
              <a:t> –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answering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calls</a:t>
            </a:r>
            <a:r>
              <a:rPr lang="cs-CZ" dirty="0" smtClean="0">
                <a:solidFill>
                  <a:srgbClr val="FFC000"/>
                </a:solidFill>
              </a:rPr>
              <a:t> and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writing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emails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6:00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cook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 –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cooking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7:00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watch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news</a:t>
            </a:r>
            <a:r>
              <a:rPr lang="cs-CZ" dirty="0" smtClean="0"/>
              <a:t> –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watching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/>
              <a:t>9:00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read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 – </a:t>
            </a:r>
            <a:r>
              <a:rPr lang="cs-CZ" dirty="0" err="1" smtClean="0">
                <a:solidFill>
                  <a:srgbClr val="FFC000"/>
                </a:solidFill>
              </a:rPr>
              <a:t>was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reading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b="1" dirty="0" smtClean="0"/>
              <a:t>And </a:t>
            </a:r>
            <a:r>
              <a:rPr lang="cs-CZ" b="1" dirty="0" err="1" smtClean="0"/>
              <a:t>what</a:t>
            </a:r>
            <a:r>
              <a:rPr lang="cs-CZ" b="1" dirty="0" smtClean="0"/>
              <a:t> </a:t>
            </a:r>
            <a:r>
              <a:rPr lang="cs-CZ" b="1" dirty="0" err="1" smtClean="0"/>
              <a:t>about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? </a:t>
            </a:r>
            <a:r>
              <a:rPr lang="cs-CZ" b="1" dirty="0" err="1" smtClean="0"/>
              <a:t>What</a:t>
            </a:r>
            <a:r>
              <a:rPr lang="cs-CZ" b="1" dirty="0" smtClean="0"/>
              <a:t> </a:t>
            </a:r>
            <a:r>
              <a:rPr lang="cs-CZ" b="1" dirty="0" err="1" smtClean="0"/>
              <a:t>were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doing</a:t>
            </a:r>
            <a:r>
              <a:rPr lang="cs-CZ" b="1" dirty="0"/>
              <a:t>?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56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RESOURCES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Slide </a:t>
            </a:r>
            <a:r>
              <a:rPr lang="cs-CZ" dirty="0" smtClean="0"/>
              <a:t>3 – 11 </a:t>
            </a:r>
            <a:r>
              <a:rPr lang="cs-CZ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6454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118</TotalTime>
  <Words>671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Prezentace aplikace PowerPoint</vt:lpstr>
      <vt:lpstr>Prezentace aplikace PowerPoint</vt:lpstr>
      <vt:lpstr>PAST CONTINUOUS</vt:lpstr>
      <vt:lpstr>THE PAST CONTINUOUS: AFFIRMATIVE</vt:lpstr>
      <vt:lpstr>THE PAST CONTINUOUS:NEGATIVE</vt:lpstr>
      <vt:lpstr>THE PAST CONTINUOUS: QUESTION</vt:lpstr>
      <vt:lpstr>Use the past continuous</vt:lpstr>
      <vt:lpstr>USE THE PAST CONTINUOUS</vt:lpstr>
      <vt:lpstr>PRACTISE - TRANSLATE</vt:lpstr>
      <vt:lpstr>TRANSLATE - SOLUTION</vt:lpstr>
      <vt:lpstr>MAKE SENTENCES</vt:lpstr>
      <vt:lpstr>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PETŘIKOVOVÁ Tereza</dc:creator>
  <cp:lastModifiedBy>PC8</cp:lastModifiedBy>
  <cp:revision>17</cp:revision>
  <dcterms:created xsi:type="dcterms:W3CDTF">2013-09-05T11:09:53Z</dcterms:created>
  <dcterms:modified xsi:type="dcterms:W3CDTF">2013-11-10T20:08:21Z</dcterms:modified>
</cp:coreProperties>
</file>