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7" r:id="rId2"/>
    <p:sldId id="268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21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C891F02-6122-413B-8D9A-CE6BBD67974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FD273D0-9396-4DA3-93AF-0D7284E1E55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C891F02-6122-413B-8D9A-CE6BBD67974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FD273D0-9396-4DA3-93AF-0D7284E1E55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C891F02-6122-413B-8D9A-CE6BBD67974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FD273D0-9396-4DA3-93AF-0D7284E1E55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91F02-6122-413B-8D9A-CE6BBD67974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273D0-9396-4DA3-93AF-0D7284E1E55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91F02-6122-413B-8D9A-CE6BBD67974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273D0-9396-4DA3-93AF-0D7284E1E55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C891F02-6122-413B-8D9A-CE6BBD67974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FD273D0-9396-4DA3-93AF-0D7284E1E55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91F02-6122-413B-8D9A-CE6BBD67974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273D0-9396-4DA3-93AF-0D7284E1E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C891F02-6122-413B-8D9A-CE6BBD67974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FD273D0-9396-4DA3-93AF-0D7284E1E55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C891F02-6122-413B-8D9A-CE6BBD67974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FD273D0-9396-4DA3-93AF-0D7284E1E55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91F02-6122-413B-8D9A-CE6BBD67974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273D0-9396-4DA3-93AF-0D7284E1E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91F02-6122-413B-8D9A-CE6BBD67974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D273D0-9396-4DA3-93AF-0D7284E1E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C891F02-6122-413B-8D9A-CE6BBD67974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FD273D0-9396-4DA3-93AF-0D7284E1E55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697" y="116631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879" y="2204864"/>
            <a:ext cx="5820425" cy="3436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8060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ANOTACE: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Anotace:</a:t>
            </a:r>
          </a:p>
          <a:p>
            <a:r>
              <a:rPr lang="cs-CZ" dirty="0"/>
              <a:t>Didaktický učební materiál je určen žákům středních škol k zopakování učiva. </a:t>
            </a:r>
            <a:r>
              <a:rPr lang="cs-CZ" dirty="0" smtClean="0"/>
              <a:t>Prezentace </a:t>
            </a:r>
            <a:r>
              <a:rPr lang="cs-CZ" dirty="0"/>
              <a:t>se skládá z přehledu daného </a:t>
            </a:r>
            <a:r>
              <a:rPr lang="cs-CZ" dirty="0" smtClean="0"/>
              <a:t>učiva.</a:t>
            </a:r>
          </a:p>
          <a:p>
            <a:endParaRPr lang="cs-CZ" dirty="0" smtClean="0"/>
          </a:p>
          <a:p>
            <a:r>
              <a:rPr lang="cs-CZ" dirty="0" smtClean="0"/>
              <a:t>METODICKÝ POKYN:</a:t>
            </a:r>
          </a:p>
          <a:p>
            <a:r>
              <a:rPr lang="cs-CZ" dirty="0" smtClean="0"/>
              <a:t>Očekávaný výstup: pravidla užívání základních budoucích časů, včetně výjimek a na základě znalosti pravidel schopnost doplnění těchto jevů do textu </a:t>
            </a:r>
            <a:r>
              <a:rPr lang="cs-CZ" smtClean="0"/>
              <a:t>a jejich užívání </a:t>
            </a:r>
            <a:r>
              <a:rPr lang="cs-CZ" dirty="0" smtClean="0"/>
              <a:t>v mluvené řeči.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697" y="116631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2762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SIMPLE FUTURE TENSES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82850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THE SIMPLE FUTURE WILL: AFFIRMATIVE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err="1" smtClean="0"/>
              <a:t>Affrimative</a:t>
            </a:r>
            <a:r>
              <a:rPr lang="cs-CZ" b="1" dirty="0" smtClean="0"/>
              <a:t> </a:t>
            </a:r>
            <a:r>
              <a:rPr lang="cs-CZ" b="1" dirty="0" err="1" smtClean="0"/>
              <a:t>form</a:t>
            </a:r>
            <a:r>
              <a:rPr lang="cs-CZ" dirty="0" smtClean="0"/>
              <a:t>: </a:t>
            </a:r>
            <a:r>
              <a:rPr lang="cs-CZ" dirty="0" err="1" smtClean="0"/>
              <a:t>Subject</a:t>
            </a:r>
            <a:r>
              <a:rPr lang="cs-CZ" dirty="0" smtClean="0"/>
              <a:t> +  </a:t>
            </a:r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/>
              <a:t> + verb</a:t>
            </a:r>
          </a:p>
          <a:p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(</a:t>
            </a:r>
            <a:r>
              <a:rPr lang="cs-CZ" dirty="0" err="1" smtClean="0"/>
              <a:t>I´ll</a:t>
            </a:r>
            <a:r>
              <a:rPr lang="cs-CZ" dirty="0" smtClean="0"/>
              <a:t>)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help</a:t>
            </a:r>
            <a:r>
              <a:rPr lang="cs-CZ" dirty="0" smtClean="0"/>
              <a:t> my </a:t>
            </a:r>
            <a:r>
              <a:rPr lang="cs-CZ" dirty="0" err="1" smtClean="0"/>
              <a:t>parents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/>
              <a:t> (</a:t>
            </a:r>
            <a:r>
              <a:rPr lang="cs-CZ" dirty="0" err="1" smtClean="0"/>
              <a:t>you´ll</a:t>
            </a:r>
            <a:r>
              <a:rPr lang="cs-CZ" dirty="0" smtClean="0"/>
              <a:t>) </a:t>
            </a:r>
            <a:r>
              <a:rPr lang="cs-CZ" dirty="0" err="1" smtClean="0"/>
              <a:t>help</a:t>
            </a:r>
            <a:r>
              <a:rPr lang="cs-CZ" dirty="0" smtClean="0"/>
              <a:t> my </a:t>
            </a:r>
            <a:r>
              <a:rPr lang="cs-CZ" dirty="0" err="1" smtClean="0"/>
              <a:t>parents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He/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(he/</a:t>
            </a:r>
            <a:r>
              <a:rPr lang="cs-CZ" dirty="0" err="1" smtClean="0"/>
              <a:t>she´ll</a:t>
            </a:r>
            <a:r>
              <a:rPr lang="cs-CZ" dirty="0" smtClean="0"/>
              <a:t>) </a:t>
            </a:r>
            <a:r>
              <a:rPr lang="cs-CZ" dirty="0" err="1" smtClean="0"/>
              <a:t>help</a:t>
            </a:r>
            <a:r>
              <a:rPr lang="cs-CZ" dirty="0" smtClean="0"/>
              <a:t> my </a:t>
            </a:r>
            <a:r>
              <a:rPr lang="cs-CZ" dirty="0" err="1" smtClean="0"/>
              <a:t>parents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(</a:t>
            </a:r>
            <a:r>
              <a:rPr lang="cs-CZ" dirty="0" err="1" smtClean="0"/>
              <a:t>we´ll</a:t>
            </a:r>
            <a:r>
              <a:rPr lang="cs-CZ" dirty="0" smtClean="0"/>
              <a:t>) </a:t>
            </a:r>
            <a:r>
              <a:rPr lang="cs-CZ" dirty="0" err="1" smtClean="0"/>
              <a:t>help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parents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/>
              <a:t> (</a:t>
            </a:r>
            <a:r>
              <a:rPr lang="cs-CZ" dirty="0" err="1" smtClean="0"/>
              <a:t>you</a:t>
            </a:r>
            <a:r>
              <a:rPr lang="cs-CZ" dirty="0" smtClean="0"/>
              <a:t> ´</a:t>
            </a:r>
            <a:r>
              <a:rPr lang="cs-CZ" dirty="0" err="1" smtClean="0"/>
              <a:t>ll</a:t>
            </a:r>
            <a:r>
              <a:rPr lang="cs-CZ" dirty="0" smtClean="0"/>
              <a:t>) my </a:t>
            </a:r>
            <a:r>
              <a:rPr lang="cs-CZ" dirty="0" err="1" smtClean="0"/>
              <a:t>parents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/>
              <a:t> (</a:t>
            </a:r>
            <a:r>
              <a:rPr lang="cs-CZ" dirty="0" err="1" smtClean="0"/>
              <a:t>they´ll</a:t>
            </a:r>
            <a:r>
              <a:rPr lang="cs-CZ" dirty="0" smtClean="0"/>
              <a:t>)</a:t>
            </a:r>
            <a:r>
              <a:rPr lang="cs-CZ" dirty="0"/>
              <a:t> </a:t>
            </a:r>
            <a:r>
              <a:rPr lang="cs-CZ" dirty="0" err="1" smtClean="0"/>
              <a:t>help</a:t>
            </a:r>
            <a:r>
              <a:rPr lang="cs-CZ" dirty="0" smtClean="0"/>
              <a:t> my </a:t>
            </a:r>
            <a:r>
              <a:rPr lang="cs-CZ" dirty="0" err="1" smtClean="0"/>
              <a:t>parents</a:t>
            </a: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6447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THE SIMPLE FUTURE WILL: NEGATIVE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Negative </a:t>
            </a:r>
            <a:r>
              <a:rPr lang="cs-CZ" b="1" dirty="0" err="1" smtClean="0"/>
              <a:t>form</a:t>
            </a:r>
            <a:r>
              <a:rPr lang="cs-CZ" dirty="0" smtClean="0"/>
              <a:t>: </a:t>
            </a:r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>
                <a:solidFill>
                  <a:srgbClr val="FFC000"/>
                </a:solidFill>
              </a:rPr>
              <a:t> + not (</a:t>
            </a:r>
            <a:r>
              <a:rPr lang="cs-CZ" dirty="0" err="1" smtClean="0">
                <a:solidFill>
                  <a:srgbClr val="FFC000"/>
                </a:solidFill>
              </a:rPr>
              <a:t>won´t</a:t>
            </a:r>
            <a:r>
              <a:rPr lang="cs-CZ" dirty="0" smtClean="0">
                <a:solidFill>
                  <a:srgbClr val="FFC000"/>
                </a:solidFill>
              </a:rPr>
              <a:t>) </a:t>
            </a:r>
            <a:r>
              <a:rPr lang="cs-CZ" dirty="0" smtClean="0"/>
              <a:t>+ verb</a:t>
            </a:r>
          </a:p>
          <a:p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>
                <a:solidFill>
                  <a:srgbClr val="FFC000"/>
                </a:solidFill>
              </a:rPr>
              <a:t> not (</a:t>
            </a:r>
            <a:r>
              <a:rPr lang="cs-CZ" dirty="0" err="1" smtClean="0">
                <a:solidFill>
                  <a:srgbClr val="FFC000"/>
                </a:solidFill>
              </a:rPr>
              <a:t>won´t</a:t>
            </a:r>
            <a:r>
              <a:rPr lang="cs-CZ" dirty="0" smtClean="0">
                <a:solidFill>
                  <a:srgbClr val="FFC000"/>
                </a:solidFill>
              </a:rPr>
              <a:t>)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her.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>
                <a:solidFill>
                  <a:srgbClr val="FFC000"/>
                </a:solidFill>
              </a:rPr>
              <a:t> not (</a:t>
            </a:r>
            <a:r>
              <a:rPr lang="cs-CZ" dirty="0" err="1" smtClean="0">
                <a:solidFill>
                  <a:srgbClr val="FFC000"/>
                </a:solidFill>
              </a:rPr>
              <a:t>won´t</a:t>
            </a:r>
            <a:r>
              <a:rPr lang="cs-CZ" dirty="0" smtClean="0">
                <a:solidFill>
                  <a:srgbClr val="FFC000"/>
                </a:solidFill>
              </a:rPr>
              <a:t>)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her.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He/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>
                <a:solidFill>
                  <a:srgbClr val="FFC000"/>
                </a:solidFill>
              </a:rPr>
              <a:t> not (</a:t>
            </a:r>
            <a:r>
              <a:rPr lang="cs-CZ" dirty="0" err="1" smtClean="0">
                <a:solidFill>
                  <a:srgbClr val="FFC000"/>
                </a:solidFill>
              </a:rPr>
              <a:t>won´t</a:t>
            </a:r>
            <a:r>
              <a:rPr lang="cs-CZ" dirty="0" smtClean="0">
                <a:solidFill>
                  <a:srgbClr val="FFC000"/>
                </a:solidFill>
              </a:rPr>
              <a:t>)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her.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>
                <a:solidFill>
                  <a:srgbClr val="FFC000"/>
                </a:solidFill>
              </a:rPr>
              <a:t> not (</a:t>
            </a:r>
            <a:r>
              <a:rPr lang="cs-CZ" dirty="0" err="1" smtClean="0">
                <a:solidFill>
                  <a:srgbClr val="FFC000"/>
                </a:solidFill>
              </a:rPr>
              <a:t>won´t</a:t>
            </a:r>
            <a:r>
              <a:rPr lang="cs-CZ" dirty="0" smtClean="0">
                <a:solidFill>
                  <a:srgbClr val="FFC000"/>
                </a:solidFill>
              </a:rPr>
              <a:t>)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her.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>
                <a:solidFill>
                  <a:srgbClr val="FFC000"/>
                </a:solidFill>
              </a:rPr>
              <a:t> not (</a:t>
            </a:r>
            <a:r>
              <a:rPr lang="cs-CZ" dirty="0" err="1" smtClean="0">
                <a:solidFill>
                  <a:srgbClr val="FFC000"/>
                </a:solidFill>
              </a:rPr>
              <a:t>won´t</a:t>
            </a:r>
            <a:r>
              <a:rPr lang="cs-CZ" dirty="0" smtClean="0">
                <a:solidFill>
                  <a:srgbClr val="FFC000"/>
                </a:solidFill>
              </a:rPr>
              <a:t>)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her.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>
                <a:solidFill>
                  <a:srgbClr val="FFC000"/>
                </a:solidFill>
              </a:rPr>
              <a:t> not (</a:t>
            </a:r>
            <a:r>
              <a:rPr lang="cs-CZ" dirty="0" err="1" smtClean="0">
                <a:solidFill>
                  <a:srgbClr val="FFC000"/>
                </a:solidFill>
              </a:rPr>
              <a:t>won´t</a:t>
            </a:r>
            <a:r>
              <a:rPr lang="cs-CZ" dirty="0" smtClean="0">
                <a:solidFill>
                  <a:srgbClr val="FFC000"/>
                </a:solidFill>
              </a:rPr>
              <a:t>)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her.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3760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THE SIMPLE FUTURE WILL: QUESTION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err="1" smtClean="0"/>
              <a:t>Question</a:t>
            </a:r>
            <a:r>
              <a:rPr lang="cs-CZ" b="1" dirty="0" smtClean="0"/>
              <a:t> </a:t>
            </a:r>
            <a:r>
              <a:rPr lang="cs-CZ" b="1" dirty="0" err="1" smtClean="0"/>
              <a:t>form</a:t>
            </a:r>
            <a:r>
              <a:rPr lang="cs-CZ" b="1" dirty="0" smtClean="0"/>
              <a:t>: </a:t>
            </a:r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/>
              <a:t> + </a:t>
            </a:r>
            <a:r>
              <a:rPr lang="cs-CZ" dirty="0" err="1" smtClean="0"/>
              <a:t>subject</a:t>
            </a:r>
            <a:r>
              <a:rPr lang="cs-CZ" dirty="0" smtClean="0"/>
              <a:t> + verb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? 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will</a:t>
            </a:r>
            <a:r>
              <a:rPr lang="cs-CZ" dirty="0" smtClean="0"/>
              <a:t>. No, I </a:t>
            </a:r>
            <a:r>
              <a:rPr lang="cs-CZ" dirty="0" err="1" smtClean="0"/>
              <a:t>won´t</a:t>
            </a:r>
            <a:r>
              <a:rPr lang="cs-CZ" dirty="0" smtClean="0"/>
              <a:t>.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/>
              <a:t> he/</a:t>
            </a:r>
            <a:r>
              <a:rPr lang="cs-CZ" dirty="0" err="1" smtClean="0"/>
              <a:t>she</a:t>
            </a:r>
            <a:r>
              <a:rPr lang="cs-CZ" dirty="0" smtClean="0"/>
              <a:t> go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he/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. No, he/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.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go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go. No,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.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go. No,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.</a:t>
            </a:r>
          </a:p>
          <a:p>
            <a:r>
              <a:rPr lang="cs-CZ" dirty="0" err="1" smtClean="0">
                <a:solidFill>
                  <a:srgbClr val="FFC000"/>
                </a:solidFill>
              </a:rPr>
              <a:t>Will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/>
              <a:t> </a:t>
            </a:r>
            <a:r>
              <a:rPr lang="cs-CZ" dirty="0" smtClean="0"/>
              <a:t>go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. No,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68350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USE THE SIMPLE FUTURE WILL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To express a </a:t>
            </a:r>
            <a:r>
              <a:rPr lang="cs-CZ" b="1" dirty="0" err="1" smtClean="0"/>
              <a:t>spontaneous</a:t>
            </a:r>
            <a:r>
              <a:rPr lang="cs-CZ" b="1" dirty="0" smtClean="0"/>
              <a:t> </a:t>
            </a:r>
            <a:r>
              <a:rPr lang="cs-CZ" b="1" dirty="0" err="1" smtClean="0"/>
              <a:t>decision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I´ll</a:t>
            </a:r>
            <a:r>
              <a:rPr lang="cs-CZ" dirty="0" smtClean="0"/>
              <a:t> go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 </a:t>
            </a:r>
            <a:r>
              <a:rPr lang="cs-CZ" dirty="0" err="1" smtClean="0"/>
              <a:t>Wait</a:t>
            </a:r>
            <a:r>
              <a:rPr lang="cs-CZ" dirty="0" smtClean="0"/>
              <a:t> a </a:t>
            </a:r>
            <a:r>
              <a:rPr lang="cs-CZ" dirty="0" err="1" smtClean="0"/>
              <a:t>minute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hungry</a:t>
            </a:r>
            <a:r>
              <a:rPr lang="cs-CZ" dirty="0" smtClean="0"/>
              <a:t>. </a:t>
            </a:r>
            <a:r>
              <a:rPr lang="cs-CZ" dirty="0" err="1" smtClean="0"/>
              <a:t>I´ll</a:t>
            </a:r>
            <a:r>
              <a:rPr lang="cs-CZ" dirty="0" smtClean="0"/>
              <a:t> make a </a:t>
            </a:r>
            <a:r>
              <a:rPr lang="cs-CZ" dirty="0" err="1" smtClean="0"/>
              <a:t>sandwich</a:t>
            </a:r>
            <a:r>
              <a:rPr lang="cs-CZ" dirty="0" smtClean="0"/>
              <a:t>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b="1" dirty="0" smtClean="0"/>
              <a:t>To express a </a:t>
            </a:r>
            <a:r>
              <a:rPr lang="cs-CZ" b="1" dirty="0" err="1" smtClean="0"/>
              <a:t>promise</a:t>
            </a:r>
            <a:r>
              <a:rPr lang="cs-CZ" b="1" dirty="0" smtClean="0"/>
              <a:t>, a hope, a </a:t>
            </a:r>
            <a:r>
              <a:rPr lang="cs-CZ" b="1" dirty="0" err="1" smtClean="0"/>
              <a:t>presumption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smoke</a:t>
            </a:r>
            <a:r>
              <a:rPr lang="cs-CZ" dirty="0" smtClean="0"/>
              <a:t>, I </a:t>
            </a:r>
            <a:r>
              <a:rPr lang="cs-CZ" dirty="0" err="1" smtClean="0"/>
              <a:t>promise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 hope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think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rain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2011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USE THE SIMPLE FUTURE WILL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b="1" dirty="0"/>
              <a:t>To express a </a:t>
            </a:r>
            <a:r>
              <a:rPr lang="cs-CZ" b="1" dirty="0" err="1"/>
              <a:t>situation</a:t>
            </a:r>
            <a:r>
              <a:rPr lang="cs-CZ" b="1" dirty="0"/>
              <a:t>, </a:t>
            </a:r>
            <a:r>
              <a:rPr lang="cs-CZ" b="1" dirty="0" err="1"/>
              <a:t>an</a:t>
            </a:r>
            <a:r>
              <a:rPr lang="cs-CZ" b="1" dirty="0"/>
              <a:t> </a:t>
            </a:r>
            <a:r>
              <a:rPr lang="cs-CZ" b="1" dirty="0" err="1"/>
              <a:t>event</a:t>
            </a:r>
            <a:r>
              <a:rPr lang="cs-CZ" b="1" dirty="0"/>
              <a:t> </a:t>
            </a:r>
            <a:r>
              <a:rPr lang="cs-CZ" b="1" dirty="0" err="1"/>
              <a:t>that</a:t>
            </a:r>
            <a:r>
              <a:rPr lang="cs-CZ" b="1" dirty="0"/>
              <a:t> </a:t>
            </a:r>
            <a:r>
              <a:rPr lang="cs-CZ" b="1" dirty="0" err="1"/>
              <a:t>we</a:t>
            </a:r>
            <a:r>
              <a:rPr lang="cs-CZ" b="1" dirty="0"/>
              <a:t> </a:t>
            </a:r>
            <a:r>
              <a:rPr lang="cs-CZ" b="1" dirty="0" err="1"/>
              <a:t>cannot</a:t>
            </a:r>
            <a:r>
              <a:rPr lang="cs-CZ" b="1" dirty="0"/>
              <a:t> influence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will</a:t>
            </a:r>
            <a:r>
              <a:rPr lang="cs-CZ" dirty="0"/>
              <a:t> </a:t>
            </a:r>
            <a:r>
              <a:rPr lang="cs-CZ" dirty="0" err="1"/>
              <a:t>rain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The</a:t>
            </a:r>
            <a:r>
              <a:rPr lang="cs-CZ" dirty="0"/>
              <a:t> sun </a:t>
            </a:r>
            <a:r>
              <a:rPr lang="cs-CZ" dirty="0" err="1"/>
              <a:t>will</a:t>
            </a:r>
            <a:r>
              <a:rPr lang="cs-CZ" dirty="0"/>
              <a:t> </a:t>
            </a:r>
            <a:r>
              <a:rPr lang="cs-CZ" dirty="0" err="1"/>
              <a:t>rise</a:t>
            </a:r>
            <a:r>
              <a:rPr lang="cs-CZ" dirty="0" smtClean="0"/>
              <a:t>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b="1" dirty="0" smtClean="0"/>
              <a:t>1</a:t>
            </a:r>
            <a:r>
              <a:rPr lang="cs-CZ" b="1" baseline="30000" dirty="0" smtClean="0"/>
              <a:t>st</a:t>
            </a:r>
            <a:r>
              <a:rPr lang="cs-CZ" b="1" dirty="0" smtClean="0"/>
              <a:t> </a:t>
            </a:r>
            <a:r>
              <a:rPr lang="cs-CZ" b="1" dirty="0" err="1" smtClean="0"/>
              <a:t>conditional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I </a:t>
            </a:r>
            <a:r>
              <a:rPr lang="cs-CZ" dirty="0" err="1" smtClean="0"/>
              <a:t>will</a:t>
            </a:r>
            <a:r>
              <a:rPr lang="cs-CZ" dirty="0" smtClean="0"/>
              <a:t> call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money</a:t>
            </a:r>
            <a:r>
              <a:rPr lang="cs-CZ" dirty="0" smtClean="0"/>
              <a:t> 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buy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T-</a:t>
            </a:r>
            <a:r>
              <a:rPr lang="cs-CZ" dirty="0" err="1" smtClean="0"/>
              <a:t>Shirt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4586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THE SIMPLE FUTURE GOING TO: AFFIRMATIVE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/>
              <a:t>Affrimative</a:t>
            </a:r>
            <a:r>
              <a:rPr lang="cs-CZ" b="1" dirty="0"/>
              <a:t> </a:t>
            </a:r>
            <a:r>
              <a:rPr lang="cs-CZ" b="1" dirty="0" err="1"/>
              <a:t>form</a:t>
            </a:r>
            <a:r>
              <a:rPr lang="cs-CZ" dirty="0" smtClean="0"/>
              <a:t>: </a:t>
            </a:r>
            <a:r>
              <a:rPr lang="cs-CZ" dirty="0" err="1" smtClean="0"/>
              <a:t>Subject</a:t>
            </a:r>
            <a:r>
              <a:rPr lang="cs-CZ" dirty="0" smtClean="0"/>
              <a:t> + </a:t>
            </a:r>
            <a:r>
              <a:rPr lang="cs-CZ" dirty="0" err="1" smtClean="0">
                <a:solidFill>
                  <a:srgbClr val="FFC000"/>
                </a:solidFill>
              </a:rPr>
              <a:t>am</a:t>
            </a:r>
            <a:r>
              <a:rPr lang="cs-CZ" dirty="0" smtClean="0">
                <a:solidFill>
                  <a:srgbClr val="FFC000"/>
                </a:solidFill>
              </a:rPr>
              <a:t>/are/</a:t>
            </a:r>
            <a:r>
              <a:rPr lang="cs-CZ" dirty="0" err="1" smtClean="0">
                <a:solidFill>
                  <a:srgbClr val="FFC000"/>
                </a:solidFill>
              </a:rPr>
              <a:t>is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going</a:t>
            </a:r>
            <a:r>
              <a:rPr lang="cs-CZ" dirty="0" smtClean="0">
                <a:solidFill>
                  <a:srgbClr val="FFC000"/>
                </a:solidFill>
              </a:rPr>
              <a:t> to</a:t>
            </a:r>
            <a:r>
              <a:rPr lang="cs-CZ" dirty="0" smtClean="0"/>
              <a:t> </a:t>
            </a:r>
            <a:r>
              <a:rPr lang="cs-CZ" dirty="0"/>
              <a:t>+ verb</a:t>
            </a:r>
          </a:p>
          <a:p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I </a:t>
            </a:r>
            <a:r>
              <a:rPr lang="cs-CZ" dirty="0" err="1" smtClean="0">
                <a:solidFill>
                  <a:srgbClr val="FFC000"/>
                </a:solidFill>
              </a:rPr>
              <a:t>am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going</a:t>
            </a:r>
            <a:r>
              <a:rPr lang="cs-CZ" dirty="0" smtClean="0">
                <a:solidFill>
                  <a:srgbClr val="FFC000"/>
                </a:solidFill>
              </a:rPr>
              <a:t> to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/>
              <a:t>help</a:t>
            </a:r>
            <a:r>
              <a:rPr lang="cs-CZ" dirty="0"/>
              <a:t> my </a:t>
            </a:r>
            <a:r>
              <a:rPr lang="cs-CZ" dirty="0" err="1"/>
              <a:t>parents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smtClean="0">
                <a:solidFill>
                  <a:srgbClr val="FFC000"/>
                </a:solidFill>
              </a:rPr>
              <a:t>are </a:t>
            </a:r>
            <a:r>
              <a:rPr lang="cs-CZ" dirty="0" err="1" smtClean="0">
                <a:solidFill>
                  <a:srgbClr val="FFC000"/>
                </a:solidFill>
              </a:rPr>
              <a:t>going</a:t>
            </a:r>
            <a:r>
              <a:rPr lang="cs-CZ" dirty="0" smtClean="0">
                <a:solidFill>
                  <a:srgbClr val="FFC000"/>
                </a:solidFill>
              </a:rPr>
              <a:t> to</a:t>
            </a:r>
            <a:r>
              <a:rPr lang="cs-CZ" dirty="0" smtClean="0"/>
              <a:t> </a:t>
            </a:r>
            <a:r>
              <a:rPr lang="cs-CZ" dirty="0" err="1"/>
              <a:t>help</a:t>
            </a:r>
            <a:r>
              <a:rPr lang="cs-CZ" dirty="0"/>
              <a:t> my </a:t>
            </a:r>
            <a:r>
              <a:rPr lang="cs-CZ" dirty="0" err="1"/>
              <a:t>parents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r>
              <a:rPr lang="cs-CZ" dirty="0"/>
              <a:t>He/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is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going</a:t>
            </a:r>
            <a:r>
              <a:rPr lang="cs-CZ" dirty="0" smtClean="0">
                <a:solidFill>
                  <a:srgbClr val="FFC000"/>
                </a:solidFill>
              </a:rPr>
              <a:t> to</a:t>
            </a:r>
            <a:r>
              <a:rPr lang="cs-CZ" dirty="0" smtClean="0"/>
              <a:t> </a:t>
            </a:r>
            <a:r>
              <a:rPr lang="cs-CZ" dirty="0" err="1"/>
              <a:t>help</a:t>
            </a:r>
            <a:r>
              <a:rPr lang="cs-CZ" dirty="0"/>
              <a:t> my </a:t>
            </a:r>
            <a:r>
              <a:rPr lang="cs-CZ" dirty="0" err="1"/>
              <a:t>parents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smtClean="0">
                <a:solidFill>
                  <a:srgbClr val="FFC000"/>
                </a:solidFill>
              </a:rPr>
              <a:t>are </a:t>
            </a:r>
            <a:r>
              <a:rPr lang="cs-CZ" dirty="0" err="1" smtClean="0">
                <a:solidFill>
                  <a:srgbClr val="FFC000"/>
                </a:solidFill>
              </a:rPr>
              <a:t>going</a:t>
            </a:r>
            <a:r>
              <a:rPr lang="cs-CZ" dirty="0" smtClean="0">
                <a:solidFill>
                  <a:srgbClr val="FFC000"/>
                </a:solidFill>
              </a:rPr>
              <a:t> to</a:t>
            </a:r>
            <a:r>
              <a:rPr lang="cs-CZ" dirty="0" smtClean="0"/>
              <a:t> </a:t>
            </a:r>
            <a:r>
              <a:rPr lang="cs-CZ" dirty="0" err="1"/>
              <a:t>help</a:t>
            </a:r>
            <a:r>
              <a:rPr lang="cs-CZ" dirty="0"/>
              <a:t> </a:t>
            </a:r>
            <a:r>
              <a:rPr lang="cs-CZ" dirty="0" err="1"/>
              <a:t>your</a:t>
            </a:r>
            <a:r>
              <a:rPr lang="cs-CZ" dirty="0"/>
              <a:t> </a:t>
            </a:r>
            <a:r>
              <a:rPr lang="cs-CZ" dirty="0" err="1"/>
              <a:t>parents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smtClean="0">
                <a:solidFill>
                  <a:srgbClr val="FFC000"/>
                </a:solidFill>
              </a:rPr>
              <a:t>are </a:t>
            </a:r>
            <a:r>
              <a:rPr lang="cs-CZ" dirty="0" err="1" smtClean="0">
                <a:solidFill>
                  <a:srgbClr val="FFC000"/>
                </a:solidFill>
              </a:rPr>
              <a:t>going</a:t>
            </a:r>
            <a:r>
              <a:rPr lang="cs-CZ" dirty="0" smtClean="0">
                <a:solidFill>
                  <a:srgbClr val="FFC000"/>
                </a:solidFill>
              </a:rPr>
              <a:t> to</a:t>
            </a:r>
            <a:r>
              <a:rPr lang="cs-CZ" dirty="0" smtClean="0"/>
              <a:t> </a:t>
            </a:r>
            <a:r>
              <a:rPr lang="cs-CZ" dirty="0"/>
              <a:t>my </a:t>
            </a:r>
            <a:r>
              <a:rPr lang="cs-CZ" dirty="0" err="1"/>
              <a:t>parents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smtClean="0">
                <a:solidFill>
                  <a:srgbClr val="FFC000"/>
                </a:solidFill>
              </a:rPr>
              <a:t>are </a:t>
            </a:r>
            <a:r>
              <a:rPr lang="cs-CZ" dirty="0" err="1" smtClean="0">
                <a:solidFill>
                  <a:srgbClr val="FFC000"/>
                </a:solidFill>
              </a:rPr>
              <a:t>going</a:t>
            </a:r>
            <a:r>
              <a:rPr lang="cs-CZ" dirty="0" smtClean="0">
                <a:solidFill>
                  <a:srgbClr val="FFC000"/>
                </a:solidFill>
              </a:rPr>
              <a:t> to</a:t>
            </a:r>
            <a:r>
              <a:rPr lang="cs-CZ" dirty="0" smtClean="0"/>
              <a:t> </a:t>
            </a:r>
            <a:r>
              <a:rPr lang="cs-CZ" dirty="0" err="1"/>
              <a:t>help</a:t>
            </a:r>
            <a:r>
              <a:rPr lang="cs-CZ" dirty="0"/>
              <a:t> my </a:t>
            </a:r>
            <a:r>
              <a:rPr lang="cs-CZ" dirty="0" err="1"/>
              <a:t>parents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926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THE SIMPLE FUTURE GOING TO: NEGATIVE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Negative </a:t>
            </a:r>
            <a:r>
              <a:rPr lang="cs-CZ" b="1" dirty="0" err="1"/>
              <a:t>form</a:t>
            </a:r>
            <a:r>
              <a:rPr lang="cs-CZ" dirty="0"/>
              <a:t>: </a:t>
            </a:r>
            <a:r>
              <a:rPr lang="cs-CZ" dirty="0" err="1" smtClean="0"/>
              <a:t>Subject</a:t>
            </a:r>
            <a:r>
              <a:rPr lang="cs-CZ" dirty="0" smtClean="0"/>
              <a:t> + </a:t>
            </a:r>
            <a:r>
              <a:rPr lang="cs-CZ" dirty="0" err="1" smtClean="0">
                <a:solidFill>
                  <a:srgbClr val="FFC000"/>
                </a:solidFill>
              </a:rPr>
              <a:t>am</a:t>
            </a:r>
            <a:r>
              <a:rPr lang="cs-CZ" dirty="0" smtClean="0">
                <a:solidFill>
                  <a:srgbClr val="FFC000"/>
                </a:solidFill>
              </a:rPr>
              <a:t>/</a:t>
            </a:r>
            <a:r>
              <a:rPr lang="cs-CZ" dirty="0" err="1" smtClean="0">
                <a:solidFill>
                  <a:srgbClr val="FFC000"/>
                </a:solidFill>
              </a:rPr>
              <a:t>is</a:t>
            </a:r>
            <a:r>
              <a:rPr lang="cs-CZ" dirty="0" smtClean="0">
                <a:solidFill>
                  <a:srgbClr val="FFC000"/>
                </a:solidFill>
              </a:rPr>
              <a:t>/ are + not </a:t>
            </a:r>
            <a:r>
              <a:rPr lang="cs-CZ" dirty="0" smtClean="0"/>
              <a:t>+ </a:t>
            </a:r>
            <a:r>
              <a:rPr lang="cs-CZ" dirty="0"/>
              <a:t>verb</a:t>
            </a:r>
          </a:p>
          <a:p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I </a:t>
            </a:r>
            <a:r>
              <a:rPr lang="cs-CZ" dirty="0" err="1" smtClean="0">
                <a:solidFill>
                  <a:srgbClr val="FFC000"/>
                </a:solidFill>
              </a:rPr>
              <a:t>am</a:t>
            </a:r>
            <a:r>
              <a:rPr lang="cs-CZ" dirty="0" smtClean="0">
                <a:solidFill>
                  <a:srgbClr val="FFC000"/>
                </a:solidFill>
              </a:rPr>
              <a:t> not </a:t>
            </a:r>
            <a:r>
              <a:rPr lang="cs-CZ" dirty="0" err="1" smtClean="0">
                <a:solidFill>
                  <a:srgbClr val="FFC000"/>
                </a:solidFill>
              </a:rPr>
              <a:t>going</a:t>
            </a:r>
            <a:r>
              <a:rPr lang="cs-CZ" dirty="0" smtClean="0">
                <a:solidFill>
                  <a:srgbClr val="FFC000"/>
                </a:solidFill>
              </a:rPr>
              <a:t> to </a:t>
            </a:r>
            <a:r>
              <a:rPr lang="cs-CZ" dirty="0" err="1" smtClean="0"/>
              <a:t>help</a:t>
            </a:r>
            <a:r>
              <a:rPr lang="cs-CZ" dirty="0" smtClean="0"/>
              <a:t> </a:t>
            </a:r>
            <a:r>
              <a:rPr lang="cs-CZ" dirty="0"/>
              <a:t>my </a:t>
            </a:r>
            <a:r>
              <a:rPr lang="cs-CZ" dirty="0" err="1"/>
              <a:t>parents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smtClean="0">
                <a:solidFill>
                  <a:srgbClr val="FFC000"/>
                </a:solidFill>
              </a:rPr>
              <a:t>are not </a:t>
            </a:r>
            <a:r>
              <a:rPr lang="cs-CZ" dirty="0" err="1" smtClean="0">
                <a:solidFill>
                  <a:srgbClr val="FFC000"/>
                </a:solidFill>
              </a:rPr>
              <a:t>going</a:t>
            </a:r>
            <a:r>
              <a:rPr lang="cs-CZ" dirty="0" smtClean="0">
                <a:solidFill>
                  <a:srgbClr val="FFC000"/>
                </a:solidFill>
              </a:rPr>
              <a:t> to</a:t>
            </a:r>
            <a:r>
              <a:rPr lang="cs-CZ" dirty="0" smtClean="0"/>
              <a:t> </a:t>
            </a:r>
            <a:r>
              <a:rPr lang="cs-CZ" dirty="0" err="1"/>
              <a:t>help</a:t>
            </a:r>
            <a:r>
              <a:rPr lang="cs-CZ" dirty="0"/>
              <a:t> my </a:t>
            </a:r>
            <a:r>
              <a:rPr lang="cs-CZ" dirty="0" err="1"/>
              <a:t>parents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r>
              <a:rPr lang="cs-CZ" dirty="0"/>
              <a:t>He/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is</a:t>
            </a:r>
            <a:r>
              <a:rPr lang="cs-CZ" dirty="0" smtClean="0">
                <a:solidFill>
                  <a:srgbClr val="FFC000"/>
                </a:solidFill>
              </a:rPr>
              <a:t> not </a:t>
            </a:r>
            <a:r>
              <a:rPr lang="cs-CZ" dirty="0" err="1" smtClean="0">
                <a:solidFill>
                  <a:srgbClr val="FFC000"/>
                </a:solidFill>
              </a:rPr>
              <a:t>going</a:t>
            </a:r>
            <a:r>
              <a:rPr lang="cs-CZ" dirty="0" smtClean="0">
                <a:solidFill>
                  <a:srgbClr val="FFC000"/>
                </a:solidFill>
              </a:rPr>
              <a:t> to</a:t>
            </a:r>
            <a:r>
              <a:rPr lang="cs-CZ" dirty="0" smtClean="0"/>
              <a:t> </a:t>
            </a:r>
            <a:r>
              <a:rPr lang="cs-CZ" dirty="0" err="1"/>
              <a:t>help</a:t>
            </a:r>
            <a:r>
              <a:rPr lang="cs-CZ" dirty="0"/>
              <a:t> my </a:t>
            </a:r>
            <a:r>
              <a:rPr lang="cs-CZ" dirty="0" err="1"/>
              <a:t>parents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smtClean="0">
                <a:solidFill>
                  <a:srgbClr val="FFC000"/>
                </a:solidFill>
              </a:rPr>
              <a:t>are not </a:t>
            </a:r>
            <a:r>
              <a:rPr lang="cs-CZ" dirty="0" err="1" smtClean="0">
                <a:solidFill>
                  <a:srgbClr val="FFC000"/>
                </a:solidFill>
              </a:rPr>
              <a:t>going</a:t>
            </a:r>
            <a:r>
              <a:rPr lang="cs-CZ" dirty="0" smtClean="0">
                <a:solidFill>
                  <a:srgbClr val="FFC000"/>
                </a:solidFill>
              </a:rPr>
              <a:t> to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/>
              <a:t>parents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smtClean="0">
                <a:solidFill>
                  <a:srgbClr val="FFC000"/>
                </a:solidFill>
              </a:rPr>
              <a:t>are not </a:t>
            </a:r>
            <a:r>
              <a:rPr lang="cs-CZ" dirty="0" err="1" smtClean="0">
                <a:solidFill>
                  <a:srgbClr val="FFC000"/>
                </a:solidFill>
              </a:rPr>
              <a:t>going</a:t>
            </a:r>
            <a:r>
              <a:rPr lang="cs-CZ" dirty="0" smtClean="0">
                <a:solidFill>
                  <a:srgbClr val="FFC000"/>
                </a:solidFill>
              </a:rPr>
              <a:t> to </a:t>
            </a:r>
            <a:r>
              <a:rPr lang="cs-CZ" dirty="0" smtClean="0"/>
              <a:t>my </a:t>
            </a:r>
            <a:r>
              <a:rPr lang="cs-CZ" dirty="0" err="1"/>
              <a:t>parents</a:t>
            </a:r>
            <a:r>
              <a:rPr lang="cs-CZ" dirty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smtClean="0">
                <a:solidFill>
                  <a:srgbClr val="FFC000"/>
                </a:solidFill>
              </a:rPr>
              <a:t>are not </a:t>
            </a:r>
            <a:r>
              <a:rPr lang="cs-CZ" dirty="0" err="1" smtClean="0">
                <a:solidFill>
                  <a:srgbClr val="FFC000"/>
                </a:solidFill>
              </a:rPr>
              <a:t>going</a:t>
            </a:r>
            <a:r>
              <a:rPr lang="cs-CZ" dirty="0" smtClean="0">
                <a:solidFill>
                  <a:srgbClr val="FFC000"/>
                </a:solidFill>
              </a:rPr>
              <a:t> to</a:t>
            </a:r>
            <a:r>
              <a:rPr lang="cs-CZ" dirty="0" smtClean="0"/>
              <a:t> </a:t>
            </a:r>
            <a:r>
              <a:rPr lang="cs-CZ" dirty="0" err="1"/>
              <a:t>help</a:t>
            </a:r>
            <a:r>
              <a:rPr lang="cs-CZ" dirty="0"/>
              <a:t> my </a:t>
            </a:r>
            <a:r>
              <a:rPr lang="cs-CZ" dirty="0" err="1"/>
              <a:t>parents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5107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SIMPLE FUTURE GOING TO: QUESTION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err="1"/>
              <a:t>Question</a:t>
            </a:r>
            <a:r>
              <a:rPr lang="cs-CZ" b="1" dirty="0"/>
              <a:t> </a:t>
            </a:r>
            <a:r>
              <a:rPr lang="cs-CZ" b="1" dirty="0" err="1"/>
              <a:t>form</a:t>
            </a:r>
            <a:r>
              <a:rPr lang="cs-CZ" b="1" dirty="0"/>
              <a:t>: </a:t>
            </a:r>
            <a:r>
              <a:rPr lang="cs-CZ" dirty="0" smtClean="0">
                <a:solidFill>
                  <a:srgbClr val="FFC000"/>
                </a:solidFill>
              </a:rPr>
              <a:t>Are/</a:t>
            </a:r>
            <a:r>
              <a:rPr lang="cs-CZ" dirty="0" err="1" smtClean="0">
                <a:solidFill>
                  <a:srgbClr val="FFC00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err="1"/>
              <a:t>subject</a:t>
            </a:r>
            <a:r>
              <a:rPr lang="cs-CZ" dirty="0"/>
              <a:t> </a:t>
            </a:r>
            <a:r>
              <a:rPr lang="cs-CZ" dirty="0" smtClean="0"/>
              <a:t>+ </a:t>
            </a:r>
            <a:r>
              <a:rPr lang="cs-CZ" dirty="0" err="1" smtClean="0">
                <a:solidFill>
                  <a:srgbClr val="FFC000"/>
                </a:solidFill>
              </a:rPr>
              <a:t>going</a:t>
            </a:r>
            <a:r>
              <a:rPr lang="cs-CZ" dirty="0" smtClean="0">
                <a:solidFill>
                  <a:srgbClr val="FFC000"/>
                </a:solidFill>
              </a:rPr>
              <a:t> to </a:t>
            </a:r>
            <a:r>
              <a:rPr lang="cs-CZ" dirty="0" smtClean="0"/>
              <a:t>+ </a:t>
            </a:r>
            <a:r>
              <a:rPr lang="cs-CZ" dirty="0"/>
              <a:t>verb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>
                <a:solidFill>
                  <a:srgbClr val="FFC000"/>
                </a:solidFill>
              </a:rPr>
              <a:t>Are</a:t>
            </a:r>
            <a:r>
              <a:rPr lang="cs-CZ" dirty="0" smtClean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going</a:t>
            </a:r>
            <a:r>
              <a:rPr lang="cs-CZ" dirty="0" smtClean="0">
                <a:solidFill>
                  <a:srgbClr val="FFC000"/>
                </a:solidFill>
              </a:rPr>
              <a:t> to </a:t>
            </a:r>
            <a:r>
              <a:rPr lang="cs-CZ" dirty="0" err="1" smtClean="0"/>
              <a:t>buy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jacket</a:t>
            </a:r>
            <a:r>
              <a:rPr lang="cs-CZ" dirty="0" smtClean="0"/>
              <a:t>? </a:t>
            </a:r>
            <a:endParaRPr lang="cs-CZ" dirty="0"/>
          </a:p>
          <a:p>
            <a:r>
              <a:rPr lang="cs-CZ" dirty="0" err="1"/>
              <a:t>Yes</a:t>
            </a:r>
            <a:r>
              <a:rPr lang="cs-CZ" dirty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. </a:t>
            </a:r>
            <a:r>
              <a:rPr lang="cs-CZ" dirty="0"/>
              <a:t>No, I </a:t>
            </a:r>
            <a:r>
              <a:rPr lang="cs-CZ" dirty="0" err="1" smtClean="0"/>
              <a:t>am</a:t>
            </a:r>
            <a:r>
              <a:rPr lang="cs-CZ" dirty="0" smtClean="0"/>
              <a:t> not.</a:t>
            </a:r>
            <a:endParaRPr lang="cs-CZ" dirty="0"/>
          </a:p>
          <a:p>
            <a:r>
              <a:rPr lang="cs-CZ" dirty="0" err="1" smtClean="0">
                <a:solidFill>
                  <a:srgbClr val="FFC00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/>
              <a:t>he/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going</a:t>
            </a:r>
            <a:r>
              <a:rPr lang="cs-CZ" dirty="0" smtClean="0">
                <a:solidFill>
                  <a:srgbClr val="FFC000"/>
                </a:solidFill>
              </a:rPr>
              <a:t> to </a:t>
            </a:r>
            <a:r>
              <a:rPr lang="cs-CZ" dirty="0" err="1" smtClean="0"/>
              <a:t>buy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jacket</a:t>
            </a:r>
            <a:r>
              <a:rPr lang="cs-CZ" dirty="0" smtClean="0"/>
              <a:t>?</a:t>
            </a:r>
            <a:endParaRPr lang="cs-CZ" dirty="0"/>
          </a:p>
          <a:p>
            <a:r>
              <a:rPr lang="cs-CZ" dirty="0" err="1"/>
              <a:t>Yes</a:t>
            </a:r>
            <a:r>
              <a:rPr lang="cs-CZ" dirty="0"/>
              <a:t>, he/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 </a:t>
            </a:r>
            <a:r>
              <a:rPr lang="cs-CZ" dirty="0"/>
              <a:t>No, he/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not.</a:t>
            </a:r>
            <a:endParaRPr lang="cs-CZ" dirty="0"/>
          </a:p>
          <a:p>
            <a:r>
              <a:rPr lang="cs-CZ" dirty="0" smtClean="0">
                <a:solidFill>
                  <a:srgbClr val="FFC000"/>
                </a:solidFill>
              </a:rPr>
              <a:t>Are</a:t>
            </a:r>
            <a:r>
              <a:rPr lang="cs-CZ" dirty="0" smtClean="0"/>
              <a:t>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going</a:t>
            </a:r>
            <a:r>
              <a:rPr lang="cs-CZ" dirty="0" smtClean="0">
                <a:solidFill>
                  <a:srgbClr val="FFC000"/>
                </a:solidFill>
              </a:rPr>
              <a:t> to </a:t>
            </a:r>
            <a:r>
              <a:rPr lang="cs-CZ" dirty="0" err="1" smtClean="0"/>
              <a:t>buy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jacket</a:t>
            </a:r>
            <a:r>
              <a:rPr lang="cs-CZ" dirty="0" smtClean="0"/>
              <a:t>?</a:t>
            </a:r>
            <a:endParaRPr lang="cs-CZ" dirty="0"/>
          </a:p>
          <a:p>
            <a:r>
              <a:rPr lang="cs-CZ" dirty="0" err="1"/>
              <a:t>Yes</a:t>
            </a:r>
            <a:r>
              <a:rPr lang="cs-CZ" dirty="0"/>
              <a:t>,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smtClean="0"/>
              <a:t>are. </a:t>
            </a:r>
            <a:r>
              <a:rPr lang="cs-CZ" dirty="0"/>
              <a:t>No,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smtClean="0"/>
              <a:t>are not.</a:t>
            </a:r>
            <a:endParaRPr lang="cs-CZ" dirty="0"/>
          </a:p>
          <a:p>
            <a:r>
              <a:rPr lang="cs-CZ" dirty="0" smtClean="0">
                <a:solidFill>
                  <a:srgbClr val="FFC000"/>
                </a:solidFill>
              </a:rPr>
              <a:t>Are</a:t>
            </a:r>
            <a:r>
              <a:rPr lang="cs-CZ" dirty="0" smtClean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going</a:t>
            </a:r>
            <a:r>
              <a:rPr lang="cs-CZ" dirty="0" smtClean="0">
                <a:solidFill>
                  <a:srgbClr val="FFC000"/>
                </a:solidFill>
              </a:rPr>
              <a:t> to</a:t>
            </a:r>
            <a:r>
              <a:rPr lang="cs-CZ" dirty="0" smtClean="0"/>
              <a:t> </a:t>
            </a:r>
            <a:r>
              <a:rPr lang="cs-CZ" dirty="0" err="1" smtClean="0"/>
              <a:t>buy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jacket</a:t>
            </a:r>
            <a:r>
              <a:rPr lang="cs-CZ" dirty="0" smtClean="0"/>
              <a:t>?</a:t>
            </a:r>
            <a:endParaRPr lang="cs-CZ" dirty="0"/>
          </a:p>
          <a:p>
            <a:r>
              <a:rPr lang="cs-CZ" dirty="0" err="1"/>
              <a:t>Yes</a:t>
            </a:r>
            <a:r>
              <a:rPr lang="cs-CZ" dirty="0"/>
              <a:t>,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smtClean="0"/>
              <a:t>are. </a:t>
            </a:r>
            <a:r>
              <a:rPr lang="cs-CZ" dirty="0"/>
              <a:t>No,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smtClean="0"/>
              <a:t>are not.</a:t>
            </a:r>
            <a:endParaRPr lang="cs-CZ" dirty="0"/>
          </a:p>
          <a:p>
            <a:r>
              <a:rPr lang="cs-CZ" dirty="0" smtClean="0">
                <a:solidFill>
                  <a:srgbClr val="FFC000"/>
                </a:solidFill>
              </a:rPr>
              <a:t>Are</a:t>
            </a:r>
            <a:r>
              <a:rPr lang="cs-CZ" dirty="0" smtClean="0"/>
              <a:t> </a:t>
            </a: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going</a:t>
            </a:r>
            <a:r>
              <a:rPr lang="cs-CZ" dirty="0" smtClean="0">
                <a:solidFill>
                  <a:srgbClr val="FFC000"/>
                </a:solidFill>
              </a:rPr>
              <a:t> to </a:t>
            </a:r>
            <a:r>
              <a:rPr lang="cs-CZ" dirty="0" err="1" smtClean="0"/>
              <a:t>buy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jacket</a:t>
            </a:r>
            <a:r>
              <a:rPr lang="cs-CZ" dirty="0" smtClean="0"/>
              <a:t>?</a:t>
            </a:r>
            <a:endParaRPr lang="cs-CZ" dirty="0"/>
          </a:p>
          <a:p>
            <a:r>
              <a:rPr lang="cs-CZ" dirty="0" err="1"/>
              <a:t>Yes</a:t>
            </a:r>
            <a:r>
              <a:rPr lang="cs-CZ" dirty="0"/>
              <a:t>, </a:t>
            </a: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smtClean="0"/>
              <a:t>are. No</a:t>
            </a:r>
            <a:r>
              <a:rPr lang="cs-CZ" dirty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are not.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2784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USE THE SIMPLE FUTURE GOING 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To express </a:t>
            </a:r>
            <a:r>
              <a:rPr lang="cs-CZ" b="1" dirty="0" err="1" smtClean="0"/>
              <a:t>that</a:t>
            </a:r>
            <a:r>
              <a:rPr lang="cs-CZ" b="1" dirty="0" smtClean="0"/>
              <a:t> </a:t>
            </a:r>
            <a:r>
              <a:rPr lang="cs-CZ" b="1" dirty="0" err="1" smtClean="0"/>
              <a:t>something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a </a:t>
            </a:r>
            <a:r>
              <a:rPr lang="cs-CZ" b="1" dirty="0" err="1" smtClean="0"/>
              <a:t>plan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visit my </a:t>
            </a:r>
            <a:r>
              <a:rPr lang="cs-CZ" dirty="0" err="1" smtClean="0"/>
              <a:t>grandparents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buy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car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month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To express </a:t>
            </a:r>
            <a:r>
              <a:rPr lang="cs-CZ" b="1" dirty="0" err="1" smtClean="0"/>
              <a:t>prediction</a:t>
            </a:r>
            <a:r>
              <a:rPr lang="cs-CZ" b="1" dirty="0" smtClean="0"/>
              <a:t>. </a:t>
            </a:r>
            <a:r>
              <a:rPr lang="cs-CZ" b="1" dirty="0" err="1" smtClean="0"/>
              <a:t>We</a:t>
            </a:r>
            <a:r>
              <a:rPr lang="cs-CZ" b="1" dirty="0" smtClean="0"/>
              <a:t> are </a:t>
            </a:r>
            <a:r>
              <a:rPr lang="cs-CZ" b="1" dirty="0" err="1" smtClean="0"/>
              <a:t>sure</a:t>
            </a:r>
            <a:r>
              <a:rPr lang="cs-CZ" b="1" dirty="0" smtClean="0"/>
              <a:t> </a:t>
            </a:r>
            <a:r>
              <a:rPr lang="cs-CZ" b="1" dirty="0" err="1" smtClean="0"/>
              <a:t>that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happens</a:t>
            </a:r>
            <a:r>
              <a:rPr lang="cs-CZ" b="1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sky</a:t>
            </a:r>
            <a:r>
              <a:rPr lang="cs-CZ" dirty="0" smtClean="0"/>
              <a:t>!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rain</a:t>
            </a:r>
            <a:r>
              <a:rPr lang="cs-CZ" dirty="0" smtClean="0"/>
              <a:t>. (</a:t>
            </a:r>
            <a:r>
              <a:rPr lang="cs-CZ" dirty="0" err="1" smtClean="0"/>
              <a:t>Sky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dark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late</a:t>
            </a:r>
            <a:r>
              <a:rPr lang="cs-CZ" dirty="0" smtClean="0"/>
              <a:t>. </a:t>
            </a:r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going</a:t>
            </a:r>
            <a:r>
              <a:rPr lang="cs-CZ" dirty="0" smtClean="0"/>
              <a:t> to miss </a:t>
            </a:r>
            <a:r>
              <a:rPr lang="cs-CZ" dirty="0" err="1" smtClean="0"/>
              <a:t>the</a:t>
            </a:r>
            <a:r>
              <a:rPr lang="cs-CZ" dirty="0" smtClean="0"/>
              <a:t> bus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7999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Slide</a:t>
            </a:r>
            <a:r>
              <a:rPr lang="cs-CZ" dirty="0" smtClean="0"/>
              <a:t> 3 </a:t>
            </a:r>
            <a:r>
              <a:rPr lang="cs-CZ" smtClean="0"/>
              <a:t>-12 Vlastní tvorba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9748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76</TotalTime>
  <Words>740</Words>
  <Application>Microsoft Office PowerPoint</Application>
  <PresentationFormat>Předvádění na obrazovce (4:3)</PresentationFormat>
  <Paragraphs>94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Prezentace aplikace PowerPoint</vt:lpstr>
      <vt:lpstr>Prezentace aplikace PowerPoint</vt:lpstr>
      <vt:lpstr>SIMPLE FUTURE TENSES</vt:lpstr>
      <vt:lpstr>THE SIMPLE FUTURE WILL: AFFIRMATIVE</vt:lpstr>
      <vt:lpstr>THE SIMPLE FUTURE WILL: NEGATIVE</vt:lpstr>
      <vt:lpstr>THE SIMPLE FUTURE WILL: QUESTION</vt:lpstr>
      <vt:lpstr>USE THE SIMPLE FUTURE WILL</vt:lpstr>
      <vt:lpstr>USE THE SIMPLE FUTURE WILL</vt:lpstr>
      <vt:lpstr>THE SIMPLE FUTURE GOING TO: AFFIRMATIVE</vt:lpstr>
      <vt:lpstr>THE SIMPLE FUTURE GOING TO: NEGATIVE</vt:lpstr>
      <vt:lpstr>THE SIMPLE FUTURE GOING TO: QUESTION</vt:lpstr>
      <vt:lpstr>USE THE SIMPLE FUTURE GOING TO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20</cp:revision>
  <dcterms:created xsi:type="dcterms:W3CDTF">2013-09-07T08:58:05Z</dcterms:created>
  <dcterms:modified xsi:type="dcterms:W3CDTF">2013-11-10T20:14:39Z</dcterms:modified>
</cp:coreProperties>
</file>