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5" r:id="rId6"/>
    <p:sldId id="266" r:id="rId7"/>
    <p:sldId id="260" r:id="rId8"/>
    <p:sldId id="263" r:id="rId9"/>
    <p:sldId id="264" r:id="rId10"/>
    <p:sldId id="261" r:id="rId11"/>
    <p:sldId id="262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FEF5C8A4-574D-4D83-B2FE-43768AD0089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3D1208F-1EE4-461C-8463-A30D50B06AC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EF5C8A4-574D-4D83-B2FE-43768AD0089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3D1208F-1EE4-461C-8463-A30D50B06AC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FEF5C8A4-574D-4D83-B2FE-43768AD0089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3D1208F-1EE4-461C-8463-A30D50B06AC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C8A4-574D-4D83-B2FE-43768AD0089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1208F-1EE4-461C-8463-A30D50B06AC8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C8A4-574D-4D83-B2FE-43768AD0089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1208F-1EE4-461C-8463-A30D50B06AC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EF5C8A4-574D-4D83-B2FE-43768AD0089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D1208F-1EE4-461C-8463-A30D50B06AC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C8A4-574D-4D83-B2FE-43768AD0089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1208F-1EE4-461C-8463-A30D50B06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FEF5C8A4-574D-4D83-B2FE-43768AD0089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3D1208F-1EE4-461C-8463-A30D50B06AC8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FEF5C8A4-574D-4D83-B2FE-43768AD0089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D1208F-1EE4-461C-8463-A30D50B06AC8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C8A4-574D-4D83-B2FE-43768AD0089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1208F-1EE4-461C-8463-A30D50B06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C8A4-574D-4D83-B2FE-43768AD0089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D1208F-1EE4-461C-8463-A30D50B06AC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FEF5C8A4-574D-4D83-B2FE-43768AD0089E}" type="datetimeFigureOut">
              <a:rPr lang="cs-CZ" smtClean="0"/>
              <a:t>10.11.2013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3D1208F-1EE4-461C-8463-A30D50B06AC8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16632"/>
            <a:ext cx="6894513" cy="1506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" name="Picture 2"/>
          <p:cNvPicPr>
            <a:picLocks noGrp="1" noChangeAspect="1" noChangeArrowheads="1"/>
          </p:cNvPicPr>
          <p:nvPr>
            <p:ph sz="quarter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87879" y="2132856"/>
            <a:ext cx="5892433" cy="3478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139198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ANOTACE:</a:t>
            </a:r>
          </a:p>
          <a:p>
            <a:pPr marL="0" lvl="0" indent="0">
              <a:buClr>
                <a:srgbClr val="FE8637"/>
              </a:buClr>
              <a:buNone/>
            </a:pPr>
            <a:endParaRPr lang="cs-CZ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Anotace:</a:t>
            </a: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Didaktický učební materiál je určen žákům středních škol k zopakování učiva. </a:t>
            </a:r>
            <a:r>
              <a:rPr lang="cs-CZ" dirty="0" smtClean="0">
                <a:solidFill>
                  <a:prstClr val="black"/>
                </a:solidFill>
              </a:rPr>
              <a:t>Prezentace se skládá ze </a:t>
            </a:r>
            <a:r>
              <a:rPr lang="cs-CZ" dirty="0">
                <a:solidFill>
                  <a:prstClr val="black"/>
                </a:solidFill>
              </a:rPr>
              <a:t>cvičení určených k upevnění materiálu.</a:t>
            </a:r>
          </a:p>
          <a:p>
            <a:pPr lvl="0">
              <a:buClr>
                <a:srgbClr val="FE8637"/>
              </a:buClr>
            </a:pPr>
            <a:endParaRPr lang="cs-CZ" dirty="0">
              <a:solidFill>
                <a:prstClr val="black"/>
              </a:solidFill>
            </a:endParaRP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METODICKÝ POKYN:</a:t>
            </a:r>
          </a:p>
          <a:p>
            <a:pPr lvl="0">
              <a:buClr>
                <a:srgbClr val="FE8637"/>
              </a:buClr>
            </a:pPr>
            <a:r>
              <a:rPr lang="cs-CZ" dirty="0">
                <a:solidFill>
                  <a:prstClr val="black"/>
                </a:solidFill>
              </a:rPr>
              <a:t>Očekávaný výstup: pravidla užívání </a:t>
            </a:r>
            <a:r>
              <a:rPr lang="cs-CZ" dirty="0" smtClean="0">
                <a:solidFill>
                  <a:prstClr val="black"/>
                </a:solidFill>
              </a:rPr>
              <a:t>základních budoucích časů </a:t>
            </a:r>
            <a:r>
              <a:rPr lang="cs-CZ" dirty="0">
                <a:solidFill>
                  <a:prstClr val="black"/>
                </a:solidFill>
              </a:rPr>
              <a:t>včetně výjimek a na základě znalosti pravidel schopnost doplnění </a:t>
            </a:r>
            <a:r>
              <a:rPr lang="cs-CZ" dirty="0" smtClean="0">
                <a:solidFill>
                  <a:prstClr val="black"/>
                </a:solidFill>
              </a:rPr>
              <a:t>těchto jevů </a:t>
            </a:r>
            <a:r>
              <a:rPr lang="cs-CZ" dirty="0">
                <a:solidFill>
                  <a:prstClr val="black"/>
                </a:solidFill>
              </a:rPr>
              <a:t>do </a:t>
            </a:r>
            <a:r>
              <a:rPr lang="cs-CZ" dirty="0" smtClean="0">
                <a:solidFill>
                  <a:prstClr val="black"/>
                </a:solidFill>
              </a:rPr>
              <a:t>textu a jejich užívání v mluvené řeči.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3339"/>
            <a:ext cx="6894513" cy="15065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6870602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FUTURE SIMPLE TENSES</a:t>
            </a:r>
            <a:endParaRPr lang="cs-CZ" dirty="0"/>
          </a:p>
        </p:txBody>
      </p:sp>
      <p:sp>
        <p:nvSpPr>
          <p:cNvPr id="7" name="Podnadpis 6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EXERCISES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84347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PRACTISE - TRANSLATE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Podívej! To auto nabourá do stromu!</a:t>
            </a:r>
          </a:p>
          <a:p>
            <a:r>
              <a:rPr lang="cs-CZ" dirty="0" smtClean="0"/>
              <a:t>Myslím, že Anglie vyhraje mistrovství tenhle rok.</a:t>
            </a:r>
          </a:p>
          <a:p>
            <a:r>
              <a:rPr lang="cs-CZ" dirty="0" smtClean="0"/>
              <a:t>Příští rok procestuji s kamarádem celou Evropu.</a:t>
            </a:r>
          </a:p>
          <a:p>
            <a:r>
              <a:rPr lang="cs-CZ" dirty="0" smtClean="0"/>
              <a:t>Zítra nepřijdu na oslavu tvých narozenin, musím se učit.</a:t>
            </a:r>
          </a:p>
          <a:p>
            <a:r>
              <a:rPr lang="cs-CZ" dirty="0" smtClean="0"/>
              <a:t>Přijdu se na tebe o víkendu podívat.</a:t>
            </a:r>
          </a:p>
          <a:p>
            <a:r>
              <a:rPr lang="cs-CZ" dirty="0" smtClean="0"/>
              <a:t>Zítra asi půjdu s kamarádkou do kina.</a:t>
            </a:r>
          </a:p>
          <a:p>
            <a:r>
              <a:rPr lang="cs-CZ" dirty="0" smtClean="0"/>
              <a:t>Počkej! Pomůžu Ti s tím.</a:t>
            </a:r>
          </a:p>
          <a:p>
            <a:r>
              <a:rPr lang="cs-CZ" dirty="0" smtClean="0"/>
              <a:t>Doufám, že dnes bude hezké počasí a pojedeme na výlet.</a:t>
            </a:r>
          </a:p>
          <a:p>
            <a:r>
              <a:rPr lang="cs-CZ" dirty="0" smtClean="0"/>
              <a:t>O prázdninách navštívím tetu a strýčka v Anglii.</a:t>
            </a:r>
          </a:p>
          <a:p>
            <a:r>
              <a:rPr lang="cs-CZ" dirty="0" smtClean="0"/>
              <a:t>Jestli budu mít čas, zavolám 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138752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TRANSLATE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Look</a:t>
            </a:r>
            <a:r>
              <a:rPr lang="cs-CZ" dirty="0" smtClean="0"/>
              <a:t>! </a:t>
            </a:r>
            <a:r>
              <a:rPr lang="cs-CZ" dirty="0" err="1" smtClean="0"/>
              <a:t>This</a:t>
            </a:r>
            <a:r>
              <a:rPr lang="cs-CZ" dirty="0" smtClean="0"/>
              <a:t> car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crash</a:t>
            </a:r>
            <a:r>
              <a:rPr lang="cs-CZ" dirty="0" smtClean="0"/>
              <a:t> </a:t>
            </a:r>
            <a:r>
              <a:rPr lang="cs-CZ" dirty="0" err="1" smtClean="0"/>
              <a:t>into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tree</a:t>
            </a:r>
            <a:r>
              <a:rPr lang="cs-CZ" dirty="0" smtClean="0"/>
              <a:t>!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think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that</a:t>
            </a:r>
            <a:r>
              <a:rPr lang="cs-CZ" dirty="0" smtClean="0"/>
              <a:t>) </a:t>
            </a:r>
            <a:r>
              <a:rPr lang="cs-CZ" dirty="0" err="1" smtClean="0"/>
              <a:t>England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win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/>
              <a:t> </a:t>
            </a:r>
            <a:r>
              <a:rPr lang="cs-CZ" dirty="0" err="1" smtClean="0"/>
              <a:t>Championship</a:t>
            </a:r>
            <a:r>
              <a:rPr lang="cs-CZ" dirty="0" smtClean="0"/>
              <a:t> </a:t>
            </a:r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travel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Europe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year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I´m</a:t>
            </a:r>
            <a:r>
              <a:rPr lang="cs-CZ" dirty="0" smtClean="0"/>
              <a:t> not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come</a:t>
            </a:r>
            <a:r>
              <a:rPr lang="cs-CZ" dirty="0" smtClean="0"/>
              <a:t> to </a:t>
            </a:r>
            <a:r>
              <a:rPr lang="cs-CZ" dirty="0" err="1" smtClean="0"/>
              <a:t>your</a:t>
            </a:r>
            <a:r>
              <a:rPr lang="cs-CZ" dirty="0" smtClean="0"/>
              <a:t> B-</a:t>
            </a:r>
            <a:r>
              <a:rPr lang="cs-CZ" dirty="0" err="1" smtClean="0"/>
              <a:t>day</a:t>
            </a:r>
            <a:r>
              <a:rPr lang="cs-CZ" dirty="0" smtClean="0"/>
              <a:t> party </a:t>
            </a:r>
            <a:r>
              <a:rPr lang="cs-CZ" dirty="0" err="1" smtClean="0"/>
              <a:t>tomorrow</a:t>
            </a:r>
            <a:r>
              <a:rPr lang="cs-CZ" dirty="0" smtClean="0"/>
              <a:t>, I </a:t>
            </a:r>
            <a:r>
              <a:rPr lang="cs-CZ" dirty="0" err="1" smtClean="0"/>
              <a:t>must</a:t>
            </a:r>
            <a:r>
              <a:rPr lang="cs-CZ" dirty="0" smtClean="0"/>
              <a:t> study.</a:t>
            </a:r>
          </a:p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come</a:t>
            </a:r>
            <a:r>
              <a:rPr lang="cs-CZ" dirty="0"/>
              <a:t> </a:t>
            </a:r>
            <a:r>
              <a:rPr lang="cs-CZ" dirty="0" smtClean="0"/>
              <a:t>to </a:t>
            </a:r>
            <a:r>
              <a:rPr lang="cs-CZ" dirty="0" err="1" smtClean="0"/>
              <a:t>see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weekend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smtClean="0"/>
              <a:t>probably </a:t>
            </a:r>
            <a:r>
              <a:rPr lang="cs-CZ" dirty="0" smtClean="0"/>
              <a:t>go to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cinema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my </a:t>
            </a:r>
            <a:r>
              <a:rPr lang="cs-CZ" dirty="0" err="1" smtClean="0"/>
              <a:t>friend</a:t>
            </a:r>
            <a:r>
              <a:rPr lang="cs-CZ" dirty="0" smtClean="0"/>
              <a:t> </a:t>
            </a:r>
            <a:r>
              <a:rPr lang="cs-CZ" dirty="0" err="1" smtClean="0"/>
              <a:t>tomorrow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Wait</a:t>
            </a:r>
            <a:r>
              <a:rPr lang="cs-CZ" dirty="0" smtClean="0"/>
              <a:t>! </a:t>
            </a:r>
            <a:r>
              <a:rPr lang="cs-CZ" dirty="0" err="1" smtClean="0"/>
              <a:t>I´ll</a:t>
            </a:r>
            <a:r>
              <a:rPr lang="cs-CZ" dirty="0" smtClean="0"/>
              <a:t> </a:t>
            </a:r>
            <a:r>
              <a:rPr lang="cs-CZ" dirty="0" err="1" smtClean="0"/>
              <a:t>help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with</a:t>
            </a:r>
            <a:r>
              <a:rPr lang="cs-CZ" dirty="0" smtClean="0"/>
              <a:t> </a:t>
            </a:r>
            <a:r>
              <a:rPr lang="cs-CZ" dirty="0" err="1" smtClean="0"/>
              <a:t>it!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14845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/>
              <a:t>TRANSLATE - SOLUTION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I hope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nice </a:t>
            </a:r>
            <a:r>
              <a:rPr lang="cs-CZ" dirty="0" err="1" smtClean="0"/>
              <a:t>weather</a:t>
            </a:r>
            <a:r>
              <a:rPr lang="cs-CZ" dirty="0" smtClean="0"/>
              <a:t> and </a:t>
            </a:r>
            <a:r>
              <a:rPr lang="cs-CZ" dirty="0" err="1" smtClean="0"/>
              <a:t>we</a:t>
            </a:r>
            <a:r>
              <a:rPr lang="cs-CZ" dirty="0" smtClean="0"/>
              <a:t> go on </a:t>
            </a:r>
            <a:r>
              <a:rPr lang="cs-CZ" dirty="0" err="1" smtClean="0"/>
              <a:t>trip</a:t>
            </a:r>
            <a:r>
              <a:rPr lang="cs-CZ" dirty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I´m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visit my </a:t>
            </a:r>
            <a:r>
              <a:rPr lang="cs-CZ" dirty="0" err="1" smtClean="0"/>
              <a:t>aunt</a:t>
            </a:r>
            <a:r>
              <a:rPr lang="cs-CZ" dirty="0" smtClean="0"/>
              <a:t> and </a:t>
            </a:r>
            <a:r>
              <a:rPr lang="cs-CZ" dirty="0" err="1" smtClean="0"/>
              <a:t>uncle</a:t>
            </a:r>
            <a:r>
              <a:rPr lang="cs-CZ" dirty="0" smtClean="0"/>
              <a:t> in </a:t>
            </a:r>
            <a:r>
              <a:rPr lang="cs-CZ" dirty="0" err="1" smtClean="0"/>
              <a:t>England</a:t>
            </a:r>
            <a:r>
              <a:rPr lang="cs-CZ" dirty="0" smtClean="0"/>
              <a:t> </a:t>
            </a:r>
            <a:r>
              <a:rPr lang="cs-CZ" dirty="0" err="1" smtClean="0"/>
              <a:t>during</a:t>
            </a:r>
            <a:r>
              <a:rPr lang="cs-CZ" dirty="0" smtClean="0"/>
              <a:t> my </a:t>
            </a:r>
            <a:r>
              <a:rPr lang="cs-CZ" dirty="0" err="1" smtClean="0"/>
              <a:t>holiday</a:t>
            </a:r>
            <a:r>
              <a:rPr lang="cs-CZ" dirty="0" smtClean="0"/>
              <a:t>.</a:t>
            </a:r>
          </a:p>
          <a:p>
            <a:r>
              <a:rPr lang="cs-CZ" dirty="0" smtClean="0"/>
              <a:t>I </a:t>
            </a:r>
            <a:r>
              <a:rPr lang="cs-CZ" dirty="0" err="1" smtClean="0"/>
              <a:t>will</a:t>
            </a:r>
            <a:r>
              <a:rPr lang="cs-CZ" dirty="0" smtClean="0"/>
              <a:t> call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if</a:t>
            </a:r>
            <a:r>
              <a:rPr lang="cs-CZ" dirty="0" smtClean="0"/>
              <a:t> I </a:t>
            </a:r>
            <a:r>
              <a:rPr lang="cs-CZ" dirty="0" err="1" smtClean="0"/>
              <a:t>have</a:t>
            </a:r>
            <a:r>
              <a:rPr lang="cs-CZ" dirty="0" smtClean="0"/>
              <a:t> </a:t>
            </a:r>
            <a:r>
              <a:rPr lang="cs-CZ" dirty="0" err="1" smtClean="0"/>
              <a:t>time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37429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err="1" smtClean="0"/>
              <a:t>Complete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sentences</a:t>
            </a:r>
            <a:r>
              <a:rPr lang="cs-CZ" dirty="0" smtClean="0"/>
              <a:t>. Use </a:t>
            </a:r>
            <a:r>
              <a:rPr lang="cs-CZ" dirty="0" err="1" smtClean="0"/>
              <a:t>will</a:t>
            </a:r>
            <a:r>
              <a:rPr lang="cs-CZ" dirty="0" smtClean="0"/>
              <a:t>/</a:t>
            </a:r>
            <a:r>
              <a:rPr lang="cs-CZ" dirty="0" err="1" smtClean="0"/>
              <a:t>going</a:t>
            </a:r>
            <a:r>
              <a:rPr lang="cs-CZ" dirty="0" smtClean="0"/>
              <a:t> to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25000" lnSpcReduction="20000"/>
          </a:bodyPr>
          <a:lstStyle/>
          <a:p>
            <a:pPr>
              <a:lnSpc>
                <a:spcPct val="120000"/>
              </a:lnSpc>
            </a:pPr>
            <a:r>
              <a:rPr lang="cs-CZ" sz="9600" dirty="0" err="1" smtClean="0"/>
              <a:t>What</a:t>
            </a:r>
            <a:r>
              <a:rPr lang="cs-CZ" sz="9600" dirty="0" smtClean="0"/>
              <a:t> </a:t>
            </a:r>
            <a:r>
              <a:rPr lang="cs-CZ" sz="9600" dirty="0" smtClean="0">
                <a:solidFill>
                  <a:srgbClr val="FFC000"/>
                </a:solidFill>
              </a:rPr>
              <a:t>are </a:t>
            </a:r>
            <a:r>
              <a:rPr lang="cs-CZ" sz="9600" dirty="0" err="1" smtClean="0">
                <a:solidFill>
                  <a:srgbClr val="FFC000"/>
                </a:solidFill>
              </a:rPr>
              <a:t>you</a:t>
            </a:r>
            <a:r>
              <a:rPr lang="cs-CZ" sz="9600" dirty="0" smtClean="0">
                <a:solidFill>
                  <a:srgbClr val="FFC000"/>
                </a:solidFill>
              </a:rPr>
              <a:t> </a:t>
            </a:r>
            <a:r>
              <a:rPr lang="cs-CZ" sz="9600" dirty="0" err="1" smtClean="0">
                <a:solidFill>
                  <a:srgbClr val="FFC000"/>
                </a:solidFill>
              </a:rPr>
              <a:t>going</a:t>
            </a:r>
            <a:r>
              <a:rPr lang="cs-CZ" sz="9600" dirty="0" smtClean="0">
                <a:solidFill>
                  <a:srgbClr val="FFC000"/>
                </a:solidFill>
              </a:rPr>
              <a:t> to do</a:t>
            </a:r>
            <a:r>
              <a:rPr lang="cs-CZ" sz="9600" dirty="0" smtClean="0"/>
              <a:t> </a:t>
            </a:r>
            <a:r>
              <a:rPr lang="cs-CZ" sz="9600" dirty="0" err="1" smtClean="0"/>
              <a:t>this</a:t>
            </a:r>
            <a:r>
              <a:rPr lang="cs-CZ" sz="9600" dirty="0" smtClean="0"/>
              <a:t> </a:t>
            </a:r>
            <a:r>
              <a:rPr lang="cs-CZ" sz="9600" dirty="0" err="1" smtClean="0"/>
              <a:t>summer</a:t>
            </a:r>
            <a:r>
              <a:rPr lang="cs-CZ" sz="9600" dirty="0" smtClean="0"/>
              <a:t>? (do)</a:t>
            </a:r>
          </a:p>
          <a:p>
            <a:pPr>
              <a:lnSpc>
                <a:spcPct val="120000"/>
              </a:lnSpc>
            </a:pPr>
            <a:r>
              <a:rPr lang="cs-CZ" sz="9600" dirty="0" err="1" smtClean="0"/>
              <a:t>Sorry</a:t>
            </a:r>
            <a:r>
              <a:rPr lang="cs-CZ" sz="9600" dirty="0" smtClean="0"/>
              <a:t>, I </a:t>
            </a:r>
            <a:r>
              <a:rPr lang="cs-CZ" sz="9600" dirty="0" err="1" smtClean="0">
                <a:solidFill>
                  <a:srgbClr val="FFC000"/>
                </a:solidFill>
              </a:rPr>
              <a:t>won´t</a:t>
            </a:r>
            <a:r>
              <a:rPr lang="cs-CZ" sz="9600" dirty="0" smtClean="0">
                <a:solidFill>
                  <a:srgbClr val="FFC000"/>
                </a:solidFill>
              </a:rPr>
              <a:t> go</a:t>
            </a:r>
            <a:r>
              <a:rPr lang="cs-CZ" sz="9600" dirty="0" smtClean="0"/>
              <a:t> </a:t>
            </a:r>
            <a:r>
              <a:rPr lang="cs-CZ" sz="9600" dirty="0" err="1" smtClean="0"/>
              <a:t>with</a:t>
            </a:r>
            <a:r>
              <a:rPr lang="cs-CZ" sz="9600" dirty="0" smtClean="0"/>
              <a:t> </a:t>
            </a:r>
            <a:r>
              <a:rPr lang="cs-CZ" sz="9600" dirty="0" err="1" smtClean="0"/>
              <a:t>you</a:t>
            </a:r>
            <a:r>
              <a:rPr lang="cs-CZ" sz="9600" dirty="0" smtClean="0"/>
              <a:t>. I </a:t>
            </a:r>
            <a:r>
              <a:rPr lang="cs-CZ" sz="9600" dirty="0" err="1" smtClean="0"/>
              <a:t>am</a:t>
            </a:r>
            <a:r>
              <a:rPr lang="cs-CZ" sz="9600" dirty="0" smtClean="0"/>
              <a:t> </a:t>
            </a:r>
            <a:r>
              <a:rPr lang="cs-CZ" sz="9600" dirty="0" err="1" smtClean="0"/>
              <a:t>quite</a:t>
            </a:r>
            <a:r>
              <a:rPr lang="cs-CZ" sz="9600" dirty="0" smtClean="0"/>
              <a:t> busy. (go)</a:t>
            </a:r>
          </a:p>
          <a:p>
            <a:pPr>
              <a:lnSpc>
                <a:spcPct val="120000"/>
              </a:lnSpc>
            </a:pPr>
            <a:r>
              <a:rPr lang="cs-CZ" sz="9600" dirty="0" err="1" smtClean="0"/>
              <a:t>It</a:t>
            </a:r>
            <a:r>
              <a:rPr lang="cs-CZ" sz="9600" dirty="0" smtClean="0"/>
              <a:t> </a:t>
            </a:r>
            <a:r>
              <a:rPr lang="cs-CZ" sz="9600" dirty="0" err="1" smtClean="0">
                <a:solidFill>
                  <a:srgbClr val="FFC000"/>
                </a:solidFill>
              </a:rPr>
              <a:t>is</a:t>
            </a:r>
            <a:r>
              <a:rPr lang="cs-CZ" sz="9600" dirty="0" smtClean="0">
                <a:solidFill>
                  <a:srgbClr val="FFC000"/>
                </a:solidFill>
              </a:rPr>
              <a:t> </a:t>
            </a:r>
            <a:r>
              <a:rPr lang="cs-CZ" sz="9600" dirty="0" err="1" smtClean="0">
                <a:solidFill>
                  <a:srgbClr val="FFC000"/>
                </a:solidFill>
              </a:rPr>
              <a:t>going</a:t>
            </a:r>
            <a:r>
              <a:rPr lang="cs-CZ" sz="9600" dirty="0" smtClean="0">
                <a:solidFill>
                  <a:srgbClr val="FFC000"/>
                </a:solidFill>
              </a:rPr>
              <a:t> to </a:t>
            </a:r>
            <a:r>
              <a:rPr lang="cs-CZ" sz="9600" dirty="0" err="1" smtClean="0">
                <a:solidFill>
                  <a:srgbClr val="FFC000"/>
                </a:solidFill>
              </a:rPr>
              <a:t>be</a:t>
            </a:r>
            <a:r>
              <a:rPr lang="cs-CZ" sz="9600" dirty="0" smtClean="0">
                <a:solidFill>
                  <a:srgbClr val="FFC000"/>
                </a:solidFill>
              </a:rPr>
              <a:t> </a:t>
            </a:r>
            <a:r>
              <a:rPr lang="cs-CZ" sz="9600" dirty="0" err="1" smtClean="0"/>
              <a:t>autumn</a:t>
            </a:r>
            <a:r>
              <a:rPr lang="cs-CZ" sz="9600" dirty="0" smtClean="0"/>
              <a:t>. </a:t>
            </a:r>
            <a:r>
              <a:rPr lang="cs-CZ" sz="9600" dirty="0" err="1" smtClean="0"/>
              <a:t>Look</a:t>
            </a:r>
            <a:r>
              <a:rPr lang="cs-CZ" sz="9600" dirty="0" smtClean="0"/>
              <a:t> </a:t>
            </a:r>
            <a:r>
              <a:rPr lang="cs-CZ" sz="9600" dirty="0" err="1" smtClean="0"/>
              <a:t>at</a:t>
            </a:r>
            <a:r>
              <a:rPr lang="cs-CZ" sz="9600" dirty="0" smtClean="0"/>
              <a:t> </a:t>
            </a:r>
            <a:r>
              <a:rPr lang="cs-CZ" sz="9600" dirty="0" err="1" smtClean="0"/>
              <a:t>the</a:t>
            </a:r>
            <a:r>
              <a:rPr lang="cs-CZ" sz="9600" dirty="0" smtClean="0"/>
              <a:t> </a:t>
            </a:r>
            <a:r>
              <a:rPr lang="cs-CZ" sz="9600" dirty="0" err="1" smtClean="0"/>
              <a:t>trees</a:t>
            </a:r>
            <a:r>
              <a:rPr lang="cs-CZ" sz="9600" dirty="0" smtClean="0"/>
              <a:t>. (</a:t>
            </a:r>
            <a:r>
              <a:rPr lang="cs-CZ" sz="9600" dirty="0" err="1" smtClean="0"/>
              <a:t>be</a:t>
            </a:r>
            <a:r>
              <a:rPr lang="cs-CZ" sz="9600" dirty="0" smtClean="0"/>
              <a:t>)</a:t>
            </a:r>
          </a:p>
          <a:p>
            <a:pPr>
              <a:lnSpc>
                <a:spcPct val="120000"/>
              </a:lnSpc>
            </a:pPr>
            <a:r>
              <a:rPr lang="cs-CZ" sz="9600" dirty="0" err="1" smtClean="0"/>
              <a:t>If</a:t>
            </a:r>
            <a:r>
              <a:rPr lang="cs-CZ" sz="9600" dirty="0" smtClean="0"/>
              <a:t> </a:t>
            </a:r>
            <a:r>
              <a:rPr lang="cs-CZ" sz="9600" dirty="0" err="1" smtClean="0"/>
              <a:t>you</a:t>
            </a:r>
            <a:r>
              <a:rPr lang="cs-CZ" sz="9600" dirty="0" smtClean="0"/>
              <a:t> </a:t>
            </a:r>
            <a:r>
              <a:rPr lang="cs-CZ" sz="9600" dirty="0" err="1" smtClean="0"/>
              <a:t>buy</a:t>
            </a:r>
            <a:r>
              <a:rPr lang="cs-CZ" sz="9600" dirty="0" smtClean="0"/>
              <a:t> </a:t>
            </a:r>
            <a:r>
              <a:rPr lang="cs-CZ" sz="9600" dirty="0" err="1" smtClean="0"/>
              <a:t>tickets</a:t>
            </a:r>
            <a:r>
              <a:rPr lang="cs-CZ" sz="9600" dirty="0" smtClean="0"/>
              <a:t> </a:t>
            </a:r>
            <a:r>
              <a:rPr lang="cs-CZ" sz="9600" dirty="0" err="1" smtClean="0"/>
              <a:t>we</a:t>
            </a:r>
            <a:r>
              <a:rPr lang="cs-CZ" sz="9600" dirty="0" smtClean="0"/>
              <a:t> </a:t>
            </a:r>
            <a:r>
              <a:rPr lang="cs-CZ" sz="9600" dirty="0" err="1" smtClean="0">
                <a:solidFill>
                  <a:srgbClr val="FFC000"/>
                </a:solidFill>
              </a:rPr>
              <a:t>will</a:t>
            </a:r>
            <a:r>
              <a:rPr lang="cs-CZ" sz="9600" dirty="0" smtClean="0">
                <a:solidFill>
                  <a:srgbClr val="FFC000"/>
                </a:solidFill>
              </a:rPr>
              <a:t> go </a:t>
            </a:r>
            <a:r>
              <a:rPr lang="cs-CZ" sz="9600" dirty="0" smtClean="0"/>
              <a:t>to </a:t>
            </a:r>
            <a:r>
              <a:rPr lang="cs-CZ" sz="9600" dirty="0" err="1" smtClean="0"/>
              <a:t>the</a:t>
            </a:r>
            <a:r>
              <a:rPr lang="cs-CZ" sz="9600" dirty="0" smtClean="0"/>
              <a:t> </a:t>
            </a:r>
            <a:r>
              <a:rPr lang="cs-CZ" sz="9600" dirty="0" err="1" smtClean="0"/>
              <a:t>cinema</a:t>
            </a:r>
            <a:r>
              <a:rPr lang="cs-CZ" sz="9600" dirty="0" smtClean="0"/>
              <a:t>. (go)</a:t>
            </a:r>
          </a:p>
          <a:p>
            <a:pPr>
              <a:lnSpc>
                <a:spcPct val="120000"/>
              </a:lnSpc>
            </a:pPr>
            <a:r>
              <a:rPr lang="cs-CZ" sz="9600" dirty="0" err="1" smtClean="0">
                <a:solidFill>
                  <a:srgbClr val="FFC000"/>
                </a:solidFill>
              </a:rPr>
              <a:t>Will</a:t>
            </a:r>
            <a:r>
              <a:rPr lang="cs-CZ" sz="9600" dirty="0" smtClean="0">
                <a:solidFill>
                  <a:srgbClr val="FFC000"/>
                </a:solidFill>
              </a:rPr>
              <a:t> </a:t>
            </a:r>
            <a:r>
              <a:rPr lang="cs-CZ" sz="9600" dirty="0" err="1" smtClean="0"/>
              <a:t>you</a:t>
            </a:r>
            <a:r>
              <a:rPr lang="cs-CZ" sz="9600" dirty="0" smtClean="0"/>
              <a:t> </a:t>
            </a:r>
            <a:r>
              <a:rPr lang="cs-CZ" sz="9600" dirty="0" smtClean="0">
                <a:solidFill>
                  <a:srgbClr val="FFC000"/>
                </a:solidFill>
              </a:rPr>
              <a:t>open </a:t>
            </a:r>
            <a:r>
              <a:rPr lang="cs-CZ" sz="9600" dirty="0" err="1" smtClean="0"/>
              <a:t>the</a:t>
            </a:r>
            <a:r>
              <a:rPr lang="cs-CZ" sz="9600" dirty="0" smtClean="0"/>
              <a:t> </a:t>
            </a:r>
            <a:r>
              <a:rPr lang="cs-CZ" sz="9600" dirty="0" err="1" smtClean="0"/>
              <a:t>door</a:t>
            </a:r>
            <a:r>
              <a:rPr lang="cs-CZ" sz="9600" dirty="0" smtClean="0"/>
              <a:t>, </a:t>
            </a:r>
            <a:r>
              <a:rPr lang="cs-CZ" sz="9600" dirty="0" err="1" smtClean="0"/>
              <a:t>please</a:t>
            </a:r>
            <a:r>
              <a:rPr lang="cs-CZ" sz="9600" dirty="0" smtClean="0"/>
              <a:t>? I </a:t>
            </a:r>
            <a:r>
              <a:rPr lang="cs-CZ" sz="9600" dirty="0" err="1" smtClean="0"/>
              <a:t>have</a:t>
            </a:r>
            <a:r>
              <a:rPr lang="cs-CZ" sz="9600" dirty="0" smtClean="0"/>
              <a:t> a </a:t>
            </a:r>
            <a:r>
              <a:rPr lang="cs-CZ" sz="9600" dirty="0" err="1" smtClean="0"/>
              <a:t>shower</a:t>
            </a:r>
            <a:r>
              <a:rPr lang="cs-CZ" sz="9600" dirty="0" smtClean="0"/>
              <a:t>.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My </a:t>
            </a:r>
            <a:r>
              <a:rPr lang="cs-CZ" sz="9600" dirty="0" err="1" smtClean="0"/>
              <a:t>brother</a:t>
            </a:r>
            <a:r>
              <a:rPr lang="cs-CZ" sz="9600" dirty="0" smtClean="0"/>
              <a:t> </a:t>
            </a:r>
            <a:r>
              <a:rPr lang="cs-CZ" sz="9600" dirty="0" err="1" smtClean="0">
                <a:solidFill>
                  <a:srgbClr val="FFC000"/>
                </a:solidFill>
              </a:rPr>
              <a:t>will</a:t>
            </a:r>
            <a:r>
              <a:rPr lang="cs-CZ" sz="9600" dirty="0" smtClean="0">
                <a:solidFill>
                  <a:srgbClr val="FFC000"/>
                </a:solidFill>
              </a:rPr>
              <a:t> </a:t>
            </a:r>
            <a:r>
              <a:rPr lang="cs-CZ" sz="9600" dirty="0" err="1" smtClean="0">
                <a:solidFill>
                  <a:srgbClr val="FFC000"/>
                </a:solidFill>
              </a:rPr>
              <a:t>pass</a:t>
            </a:r>
            <a:r>
              <a:rPr lang="cs-CZ" sz="9600" dirty="0" smtClean="0">
                <a:solidFill>
                  <a:srgbClr val="FFC000"/>
                </a:solidFill>
              </a:rPr>
              <a:t> </a:t>
            </a:r>
            <a:r>
              <a:rPr lang="cs-CZ" sz="9600" dirty="0" err="1" smtClean="0"/>
              <a:t>the</a:t>
            </a:r>
            <a:r>
              <a:rPr lang="cs-CZ" sz="9600" dirty="0" smtClean="0"/>
              <a:t> </a:t>
            </a:r>
            <a:r>
              <a:rPr lang="cs-CZ" sz="9600" dirty="0" err="1" smtClean="0"/>
              <a:t>driving</a:t>
            </a:r>
            <a:r>
              <a:rPr lang="cs-CZ" sz="9600" dirty="0" smtClean="0"/>
              <a:t> </a:t>
            </a:r>
            <a:r>
              <a:rPr lang="cs-CZ" sz="9600" dirty="0" err="1" smtClean="0"/>
              <a:t>license</a:t>
            </a:r>
            <a:r>
              <a:rPr lang="cs-CZ" sz="9600" dirty="0" smtClean="0"/>
              <a:t>. I </a:t>
            </a:r>
            <a:r>
              <a:rPr lang="cs-CZ" sz="9600" dirty="0" err="1" smtClean="0"/>
              <a:t>believe</a:t>
            </a:r>
            <a:r>
              <a:rPr lang="cs-CZ" sz="9600" dirty="0" smtClean="0"/>
              <a:t> in </a:t>
            </a:r>
            <a:r>
              <a:rPr lang="cs-CZ" sz="9600" dirty="0" err="1" smtClean="0"/>
              <a:t>him</a:t>
            </a:r>
            <a:r>
              <a:rPr lang="cs-CZ" sz="9600" dirty="0" smtClean="0"/>
              <a:t>. (</a:t>
            </a:r>
            <a:r>
              <a:rPr lang="cs-CZ" sz="9600" dirty="0" err="1" smtClean="0"/>
              <a:t>pass</a:t>
            </a:r>
            <a:r>
              <a:rPr lang="cs-CZ" sz="9600" dirty="0" smtClean="0"/>
              <a:t>)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I </a:t>
            </a:r>
            <a:r>
              <a:rPr lang="cs-CZ" sz="9600" dirty="0" err="1" smtClean="0">
                <a:solidFill>
                  <a:srgbClr val="FFC000"/>
                </a:solidFill>
              </a:rPr>
              <a:t>am</a:t>
            </a:r>
            <a:r>
              <a:rPr lang="cs-CZ" sz="9600" dirty="0" smtClean="0">
                <a:solidFill>
                  <a:srgbClr val="FFC000"/>
                </a:solidFill>
              </a:rPr>
              <a:t> </a:t>
            </a:r>
            <a:r>
              <a:rPr lang="cs-CZ" sz="9600" dirty="0" err="1" smtClean="0">
                <a:solidFill>
                  <a:srgbClr val="FFC000"/>
                </a:solidFill>
              </a:rPr>
              <a:t>going</a:t>
            </a:r>
            <a:r>
              <a:rPr lang="cs-CZ" sz="9600" dirty="0" smtClean="0">
                <a:solidFill>
                  <a:srgbClr val="FFC000"/>
                </a:solidFill>
              </a:rPr>
              <a:t> to </a:t>
            </a:r>
            <a:r>
              <a:rPr lang="cs-CZ" sz="9600" dirty="0" smtClean="0"/>
              <a:t>study </a:t>
            </a:r>
            <a:r>
              <a:rPr lang="cs-CZ" sz="9600" dirty="0" err="1" smtClean="0"/>
              <a:t>harder</a:t>
            </a:r>
            <a:r>
              <a:rPr lang="cs-CZ" sz="9600" dirty="0" smtClean="0"/>
              <a:t> to </a:t>
            </a:r>
            <a:r>
              <a:rPr lang="cs-CZ" sz="9600" dirty="0" err="1" smtClean="0"/>
              <a:t>have</a:t>
            </a:r>
            <a:r>
              <a:rPr lang="cs-CZ" sz="9600" dirty="0" smtClean="0"/>
              <a:t> </a:t>
            </a:r>
            <a:r>
              <a:rPr lang="cs-CZ" sz="9600" dirty="0" err="1" smtClean="0"/>
              <a:t>better</a:t>
            </a:r>
            <a:r>
              <a:rPr lang="cs-CZ" sz="9600" dirty="0" smtClean="0"/>
              <a:t> </a:t>
            </a:r>
            <a:r>
              <a:rPr lang="cs-CZ" sz="9600" dirty="0" err="1" smtClean="0"/>
              <a:t>marks</a:t>
            </a:r>
            <a:r>
              <a:rPr lang="cs-CZ" sz="9600" dirty="0" smtClean="0"/>
              <a:t>.(study)</a:t>
            </a:r>
          </a:p>
          <a:p>
            <a:pPr>
              <a:lnSpc>
                <a:spcPct val="120000"/>
              </a:lnSpc>
            </a:pPr>
            <a:r>
              <a:rPr lang="cs-CZ" sz="9600" dirty="0" smtClean="0"/>
              <a:t>I </a:t>
            </a:r>
            <a:r>
              <a:rPr lang="cs-CZ" sz="9600" dirty="0" err="1" smtClean="0"/>
              <a:t>think</a:t>
            </a:r>
            <a:r>
              <a:rPr lang="cs-CZ" sz="9600" dirty="0" smtClean="0"/>
              <a:t> my </a:t>
            </a:r>
            <a:r>
              <a:rPr lang="cs-CZ" sz="9600" dirty="0" err="1" smtClean="0"/>
              <a:t>brother</a:t>
            </a:r>
            <a:r>
              <a:rPr lang="cs-CZ" sz="9600" dirty="0" smtClean="0"/>
              <a:t> </a:t>
            </a:r>
            <a:r>
              <a:rPr lang="cs-CZ" sz="9600" dirty="0" err="1" smtClean="0">
                <a:solidFill>
                  <a:srgbClr val="FFC000"/>
                </a:solidFill>
              </a:rPr>
              <a:t>won´t</a:t>
            </a:r>
            <a:r>
              <a:rPr lang="cs-CZ" sz="9600" dirty="0" smtClean="0">
                <a:solidFill>
                  <a:srgbClr val="FFC000"/>
                </a:solidFill>
              </a:rPr>
              <a:t> </a:t>
            </a:r>
            <a:r>
              <a:rPr lang="cs-CZ" sz="9600" dirty="0" err="1" smtClean="0">
                <a:solidFill>
                  <a:srgbClr val="FFC000"/>
                </a:solidFill>
              </a:rPr>
              <a:t>have</a:t>
            </a:r>
            <a:r>
              <a:rPr lang="cs-CZ" sz="9600" dirty="0" smtClean="0">
                <a:solidFill>
                  <a:srgbClr val="FFC000"/>
                </a:solidFill>
              </a:rPr>
              <a:t> </a:t>
            </a:r>
            <a:r>
              <a:rPr lang="cs-CZ" sz="9600" dirty="0" err="1" smtClean="0"/>
              <a:t>holiday</a:t>
            </a:r>
            <a:r>
              <a:rPr lang="cs-CZ" sz="9600" dirty="0" smtClean="0"/>
              <a:t> </a:t>
            </a:r>
            <a:r>
              <a:rPr lang="cs-CZ" sz="9600" dirty="0" err="1" smtClean="0"/>
              <a:t>this</a:t>
            </a:r>
            <a:r>
              <a:rPr lang="cs-CZ" sz="9600" dirty="0" smtClean="0"/>
              <a:t> </a:t>
            </a:r>
            <a:r>
              <a:rPr lang="cs-CZ" sz="9600" dirty="0" err="1" smtClean="0"/>
              <a:t>year</a:t>
            </a:r>
            <a:r>
              <a:rPr lang="cs-CZ" sz="9600" dirty="0" smtClean="0"/>
              <a:t> </a:t>
            </a:r>
            <a:r>
              <a:rPr lang="cs-CZ" sz="9600" dirty="0" err="1" smtClean="0"/>
              <a:t>because</a:t>
            </a:r>
            <a:r>
              <a:rPr lang="cs-CZ" sz="9600" dirty="0" smtClean="0"/>
              <a:t> he has to </a:t>
            </a:r>
            <a:r>
              <a:rPr lang="cs-CZ" sz="9600" dirty="0" err="1" smtClean="0"/>
              <a:t>earn</a:t>
            </a:r>
            <a:r>
              <a:rPr lang="cs-CZ" sz="9600" dirty="0" smtClean="0"/>
              <a:t> </a:t>
            </a:r>
            <a:r>
              <a:rPr lang="cs-CZ" sz="9600" dirty="0" err="1" smtClean="0"/>
              <a:t>money</a:t>
            </a:r>
            <a:r>
              <a:rPr lang="cs-CZ" sz="9600" dirty="0" smtClean="0"/>
              <a:t> to </a:t>
            </a:r>
            <a:r>
              <a:rPr lang="cs-CZ" sz="9600" dirty="0" err="1" smtClean="0"/>
              <a:t>buy</a:t>
            </a:r>
            <a:r>
              <a:rPr lang="cs-CZ" sz="9600" dirty="0" smtClean="0"/>
              <a:t> a </a:t>
            </a:r>
            <a:r>
              <a:rPr lang="cs-CZ" sz="9600" dirty="0" err="1" smtClean="0"/>
              <a:t>new</a:t>
            </a:r>
            <a:r>
              <a:rPr lang="cs-CZ" sz="9600" dirty="0" smtClean="0"/>
              <a:t> car.(</a:t>
            </a:r>
            <a:r>
              <a:rPr lang="cs-CZ" sz="9600" dirty="0" err="1" smtClean="0"/>
              <a:t>have</a:t>
            </a:r>
            <a:r>
              <a:rPr lang="cs-CZ" sz="9600" dirty="0" smtClean="0"/>
              <a:t>)</a:t>
            </a:r>
          </a:p>
          <a:p>
            <a:pPr>
              <a:lnSpc>
                <a:spcPct val="120000"/>
              </a:lnSpc>
            </a:pPr>
            <a:endParaRPr lang="cs-CZ" sz="6000" dirty="0" smtClean="0"/>
          </a:p>
          <a:p>
            <a:pPr>
              <a:lnSpc>
                <a:spcPct val="120000"/>
              </a:lnSpc>
            </a:pPr>
            <a:endParaRPr lang="cs-CZ" sz="3100" dirty="0" smtClean="0">
              <a:solidFill>
                <a:srgbClr val="FFC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r>
              <a:rPr lang="cs-CZ" dirty="0" smtClean="0">
                <a:solidFill>
                  <a:srgbClr val="FFC000"/>
                </a:solidFill>
              </a:rPr>
              <a:t> 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1575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BUILD THE SENTENCES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Marry</a:t>
            </a:r>
            <a:r>
              <a:rPr lang="cs-CZ" dirty="0" smtClean="0"/>
              <a:t>/ </a:t>
            </a:r>
            <a:r>
              <a:rPr lang="cs-CZ" dirty="0" err="1" smtClean="0"/>
              <a:t>will</a:t>
            </a:r>
            <a:r>
              <a:rPr lang="cs-CZ" dirty="0" smtClean="0"/>
              <a:t>/ </a:t>
            </a:r>
            <a:r>
              <a:rPr lang="cs-CZ" dirty="0" err="1" smtClean="0"/>
              <a:t>me</a:t>
            </a:r>
            <a:r>
              <a:rPr lang="cs-CZ" dirty="0" smtClean="0"/>
              <a:t>/ </a:t>
            </a:r>
            <a:r>
              <a:rPr lang="cs-CZ" dirty="0" err="1" smtClean="0"/>
              <a:t>you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See</a:t>
            </a:r>
            <a:r>
              <a:rPr lang="cs-CZ" dirty="0" smtClean="0"/>
              <a:t>/ my/ </a:t>
            </a:r>
            <a:r>
              <a:rPr lang="cs-CZ" dirty="0" err="1" smtClean="0"/>
              <a:t>November</a:t>
            </a:r>
            <a:r>
              <a:rPr lang="cs-CZ" dirty="0" smtClean="0"/>
              <a:t>/ </a:t>
            </a:r>
            <a:r>
              <a:rPr lang="cs-CZ" dirty="0" err="1" smtClean="0"/>
              <a:t>propably</a:t>
            </a:r>
            <a:r>
              <a:rPr lang="cs-CZ" dirty="0" smtClean="0"/>
              <a:t>/ I/ </a:t>
            </a:r>
            <a:r>
              <a:rPr lang="cs-CZ" dirty="0" err="1" smtClean="0"/>
              <a:t>will</a:t>
            </a:r>
            <a:r>
              <a:rPr lang="cs-CZ" dirty="0" smtClean="0"/>
              <a:t>/ </a:t>
            </a:r>
            <a:r>
              <a:rPr lang="cs-CZ" dirty="0" err="1" smtClean="0"/>
              <a:t>parents</a:t>
            </a:r>
            <a:r>
              <a:rPr lang="cs-CZ" dirty="0" smtClean="0"/>
              <a:t>/in</a:t>
            </a:r>
          </a:p>
          <a:p>
            <a:r>
              <a:rPr lang="cs-CZ" dirty="0" smtClean="0"/>
              <a:t>Do/ </a:t>
            </a:r>
            <a:r>
              <a:rPr lang="cs-CZ" dirty="0" err="1" smtClean="0"/>
              <a:t>holiday</a:t>
            </a:r>
            <a:r>
              <a:rPr lang="cs-CZ" dirty="0" smtClean="0"/>
              <a:t>/ </a:t>
            </a:r>
            <a:r>
              <a:rPr lang="cs-CZ" dirty="0" err="1" smtClean="0"/>
              <a:t>you</a:t>
            </a:r>
            <a:r>
              <a:rPr lang="cs-CZ" dirty="0" smtClean="0"/>
              <a:t>/ </a:t>
            </a:r>
            <a:r>
              <a:rPr lang="cs-CZ" dirty="0" err="1" smtClean="0"/>
              <a:t>going</a:t>
            </a:r>
            <a:r>
              <a:rPr lang="cs-CZ" dirty="0" smtClean="0"/>
              <a:t> to/ </a:t>
            </a:r>
            <a:r>
              <a:rPr lang="cs-CZ" dirty="0" err="1" smtClean="0"/>
              <a:t>what</a:t>
            </a:r>
            <a:r>
              <a:rPr lang="cs-CZ" dirty="0" smtClean="0"/>
              <a:t>/ </a:t>
            </a:r>
            <a:r>
              <a:rPr lang="cs-CZ" dirty="0" err="1" smtClean="0"/>
              <a:t>next</a:t>
            </a:r>
            <a:r>
              <a:rPr lang="cs-CZ" dirty="0" smtClean="0"/>
              <a:t>/ are?</a:t>
            </a:r>
          </a:p>
          <a:p>
            <a:r>
              <a:rPr lang="cs-CZ" dirty="0" err="1" smtClean="0"/>
              <a:t>Have</a:t>
            </a:r>
            <a:r>
              <a:rPr lang="cs-CZ" dirty="0" smtClean="0"/>
              <a:t>/</a:t>
            </a:r>
            <a:r>
              <a:rPr lang="cs-CZ" dirty="0" err="1" smtClean="0"/>
              <a:t>she</a:t>
            </a:r>
            <a:r>
              <a:rPr lang="cs-CZ" dirty="0" smtClean="0"/>
              <a:t>/ baby/ </a:t>
            </a:r>
            <a:r>
              <a:rPr lang="cs-CZ" dirty="0" err="1" smtClean="0"/>
              <a:t>going</a:t>
            </a:r>
            <a:r>
              <a:rPr lang="cs-CZ" dirty="0" smtClean="0"/>
              <a:t> to/</a:t>
            </a:r>
            <a:r>
              <a:rPr lang="cs-CZ" dirty="0" err="1" smtClean="0"/>
              <a:t>Look</a:t>
            </a:r>
            <a:r>
              <a:rPr lang="cs-CZ" dirty="0" smtClean="0"/>
              <a:t>!/ </a:t>
            </a:r>
            <a:r>
              <a:rPr lang="cs-CZ" dirty="0" err="1" smtClean="0"/>
              <a:t>is</a:t>
            </a:r>
            <a:r>
              <a:rPr lang="cs-CZ" dirty="0" smtClean="0"/>
              <a:t>/ a/</a:t>
            </a:r>
          </a:p>
          <a:p>
            <a:r>
              <a:rPr lang="cs-CZ" dirty="0" err="1" smtClean="0"/>
              <a:t>Soon</a:t>
            </a:r>
            <a:r>
              <a:rPr lang="cs-CZ" dirty="0" smtClean="0"/>
              <a:t>/ I/ </a:t>
            </a:r>
            <a:r>
              <a:rPr lang="cs-CZ" dirty="0" err="1" smtClean="0"/>
              <a:t>promise</a:t>
            </a:r>
            <a:r>
              <a:rPr lang="cs-CZ" dirty="0" smtClean="0"/>
              <a:t>/ </a:t>
            </a:r>
            <a:r>
              <a:rPr lang="cs-CZ" dirty="0" err="1" smtClean="0"/>
              <a:t>be</a:t>
            </a:r>
            <a:r>
              <a:rPr lang="cs-CZ" dirty="0" smtClean="0"/>
              <a:t>/ </a:t>
            </a:r>
            <a:r>
              <a:rPr lang="cs-CZ" dirty="0" err="1" smtClean="0"/>
              <a:t>back</a:t>
            </a:r>
            <a:r>
              <a:rPr lang="cs-CZ" dirty="0" smtClean="0"/>
              <a:t>/ </a:t>
            </a:r>
            <a:r>
              <a:rPr lang="cs-CZ" dirty="0" err="1" smtClean="0"/>
              <a:t>will</a:t>
            </a:r>
            <a:r>
              <a:rPr lang="cs-CZ" dirty="0" smtClean="0"/>
              <a:t>/ I</a:t>
            </a:r>
          </a:p>
          <a:p>
            <a:r>
              <a:rPr lang="cs-CZ" dirty="0" err="1" smtClean="0"/>
              <a:t>Please</a:t>
            </a:r>
            <a:r>
              <a:rPr lang="cs-CZ" dirty="0" smtClean="0"/>
              <a:t>/ tuna/ </a:t>
            </a:r>
            <a:r>
              <a:rPr lang="cs-CZ" dirty="0" err="1" smtClean="0"/>
              <a:t>have</a:t>
            </a:r>
            <a:r>
              <a:rPr lang="cs-CZ" dirty="0" smtClean="0"/>
              <a:t>/ </a:t>
            </a:r>
            <a:r>
              <a:rPr lang="cs-CZ" dirty="0" err="1" smtClean="0"/>
              <a:t>juice</a:t>
            </a:r>
            <a:r>
              <a:rPr lang="cs-CZ" dirty="0" smtClean="0"/>
              <a:t>/ </a:t>
            </a:r>
            <a:r>
              <a:rPr lang="cs-CZ" dirty="0" err="1" smtClean="0"/>
              <a:t>an</a:t>
            </a:r>
            <a:r>
              <a:rPr lang="cs-CZ" dirty="0" smtClean="0"/>
              <a:t>/ </a:t>
            </a:r>
            <a:r>
              <a:rPr lang="cs-CZ" dirty="0" err="1" smtClean="0"/>
              <a:t>sandwich</a:t>
            </a:r>
            <a:r>
              <a:rPr lang="cs-CZ" dirty="0" smtClean="0"/>
              <a:t>/ and/ I/ </a:t>
            </a:r>
            <a:r>
              <a:rPr lang="cs-CZ" dirty="0" err="1" smtClean="0"/>
              <a:t>orange</a:t>
            </a:r>
            <a:r>
              <a:rPr lang="cs-CZ" dirty="0" smtClean="0"/>
              <a:t>/ </a:t>
            </a:r>
            <a:r>
              <a:rPr lang="cs-CZ" dirty="0" err="1" smtClean="0"/>
              <a:t>will</a:t>
            </a:r>
            <a:r>
              <a:rPr lang="cs-CZ" dirty="0" smtClean="0"/>
              <a:t>/ a</a:t>
            </a:r>
          </a:p>
          <a:p>
            <a:r>
              <a:rPr lang="cs-CZ" dirty="0" err="1" smtClean="0"/>
              <a:t>hungry</a:t>
            </a:r>
            <a:r>
              <a:rPr lang="cs-CZ" dirty="0" smtClean="0"/>
              <a:t>?/</a:t>
            </a:r>
            <a:r>
              <a:rPr lang="cs-CZ" dirty="0" err="1" smtClean="0"/>
              <a:t>you</a:t>
            </a:r>
            <a:r>
              <a:rPr lang="cs-CZ" dirty="0" smtClean="0"/>
              <a:t>/are/make/a / </a:t>
            </a:r>
            <a:r>
              <a:rPr lang="cs-CZ" dirty="0" err="1" smtClean="0"/>
              <a:t>you</a:t>
            </a:r>
            <a:r>
              <a:rPr lang="cs-CZ" dirty="0" smtClean="0"/>
              <a:t>/ </a:t>
            </a:r>
            <a:r>
              <a:rPr lang="cs-CZ" dirty="0" err="1" smtClean="0"/>
              <a:t>snack</a:t>
            </a:r>
            <a:r>
              <a:rPr lang="cs-CZ" dirty="0" smtClean="0"/>
              <a:t>/ I/</a:t>
            </a:r>
            <a:r>
              <a:rPr lang="cs-CZ" dirty="0" err="1" smtClean="0"/>
              <a:t>for</a:t>
            </a:r>
            <a:r>
              <a:rPr lang="cs-CZ" dirty="0" smtClean="0"/>
              <a:t>/ </a:t>
            </a:r>
            <a:r>
              <a:rPr lang="cs-CZ" dirty="0" err="1" smtClean="0"/>
              <a:t>will</a:t>
            </a:r>
            <a:endParaRPr lang="cs-CZ" dirty="0" smtClean="0"/>
          </a:p>
          <a:p>
            <a:r>
              <a:rPr lang="cs-CZ" dirty="0" err="1" smtClean="0"/>
              <a:t>Around</a:t>
            </a:r>
            <a:r>
              <a:rPr lang="cs-CZ" dirty="0" smtClean="0"/>
              <a:t>/ </a:t>
            </a:r>
            <a:r>
              <a:rPr lang="cs-CZ" dirty="0" err="1" smtClean="0"/>
              <a:t>sister</a:t>
            </a:r>
            <a:r>
              <a:rPr lang="cs-CZ" dirty="0" smtClean="0"/>
              <a:t>/ </a:t>
            </a:r>
            <a:r>
              <a:rPr lang="cs-CZ" dirty="0" err="1" smtClean="0"/>
              <a:t>travel</a:t>
            </a:r>
            <a:r>
              <a:rPr lang="cs-CZ" dirty="0" smtClean="0"/>
              <a:t>/ </a:t>
            </a:r>
            <a:r>
              <a:rPr lang="cs-CZ" dirty="0" err="1" smtClean="0"/>
              <a:t>world</a:t>
            </a:r>
            <a:r>
              <a:rPr lang="cs-CZ" dirty="0" smtClean="0"/>
              <a:t>/ </a:t>
            </a:r>
            <a:r>
              <a:rPr lang="cs-CZ" dirty="0" err="1" smtClean="0"/>
              <a:t>is</a:t>
            </a:r>
            <a:r>
              <a:rPr lang="cs-CZ" dirty="0" smtClean="0"/>
              <a:t>/ plane/ </a:t>
            </a:r>
            <a:r>
              <a:rPr lang="cs-CZ" dirty="0" err="1" smtClean="0"/>
              <a:t>going</a:t>
            </a:r>
            <a:r>
              <a:rPr lang="cs-CZ" dirty="0" smtClean="0"/>
              <a:t> to/ my/</a:t>
            </a:r>
            <a:r>
              <a:rPr lang="cs-CZ" dirty="0" err="1" smtClean="0"/>
              <a:t>all</a:t>
            </a:r>
            <a:r>
              <a:rPr lang="cs-CZ" dirty="0" smtClean="0"/>
              <a:t>/ by/ </a:t>
            </a:r>
            <a:r>
              <a:rPr lang="cs-CZ" dirty="0" err="1" smtClean="0"/>
              <a:t>the</a:t>
            </a:r>
            <a:endParaRPr lang="cs-CZ" dirty="0" smtClean="0"/>
          </a:p>
          <a:p>
            <a:r>
              <a:rPr lang="cs-CZ" dirty="0" err="1" smtClean="0"/>
              <a:t>Will</a:t>
            </a:r>
            <a:r>
              <a:rPr lang="cs-CZ" dirty="0" smtClean="0"/>
              <a:t>/ </a:t>
            </a:r>
            <a:r>
              <a:rPr lang="cs-CZ" dirty="0" err="1" smtClean="0"/>
              <a:t>tomorrow</a:t>
            </a:r>
            <a:r>
              <a:rPr lang="cs-CZ" dirty="0" smtClean="0"/>
              <a:t>/ I/ </a:t>
            </a:r>
            <a:r>
              <a:rPr lang="cs-CZ" dirty="0" err="1" smtClean="0"/>
              <a:t>snow</a:t>
            </a:r>
            <a:r>
              <a:rPr lang="cs-CZ" dirty="0" smtClean="0"/>
              <a:t>/ hope/ </a:t>
            </a:r>
            <a:r>
              <a:rPr lang="cs-CZ" dirty="0" err="1" smtClean="0"/>
              <a:t>it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59426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BUILD THE SENTENCES - SOLUTION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marry</a:t>
            </a:r>
            <a:r>
              <a:rPr lang="cs-CZ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?</a:t>
            </a:r>
          </a:p>
          <a:p>
            <a:r>
              <a:rPr lang="cs-CZ" dirty="0" smtClean="0"/>
              <a:t>I ´</a:t>
            </a:r>
            <a:r>
              <a:rPr lang="cs-CZ" dirty="0" err="1" smtClean="0"/>
              <a:t>ll</a:t>
            </a:r>
            <a:r>
              <a:rPr lang="cs-CZ" dirty="0" smtClean="0"/>
              <a:t> </a:t>
            </a:r>
            <a:r>
              <a:rPr lang="cs-CZ" dirty="0" err="1" smtClean="0"/>
              <a:t>probably</a:t>
            </a:r>
            <a:r>
              <a:rPr lang="cs-CZ" dirty="0" smtClean="0"/>
              <a:t> </a:t>
            </a:r>
            <a:r>
              <a:rPr lang="cs-CZ" dirty="0" err="1" smtClean="0"/>
              <a:t>see</a:t>
            </a:r>
            <a:r>
              <a:rPr lang="cs-CZ" dirty="0" smtClean="0"/>
              <a:t> my </a:t>
            </a:r>
            <a:r>
              <a:rPr lang="cs-CZ" dirty="0" err="1" smtClean="0"/>
              <a:t>parents</a:t>
            </a:r>
            <a:r>
              <a:rPr lang="cs-CZ" dirty="0" smtClean="0"/>
              <a:t> in </a:t>
            </a:r>
            <a:r>
              <a:rPr lang="cs-CZ" dirty="0" err="1" smtClean="0"/>
              <a:t>November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What</a:t>
            </a:r>
            <a:r>
              <a:rPr lang="cs-CZ" dirty="0" smtClean="0"/>
              <a:t> 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do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holiday</a:t>
            </a:r>
            <a:r>
              <a:rPr lang="cs-CZ" dirty="0" smtClean="0"/>
              <a:t>?</a:t>
            </a:r>
          </a:p>
          <a:p>
            <a:r>
              <a:rPr lang="cs-CZ" dirty="0" err="1" smtClean="0"/>
              <a:t>Look</a:t>
            </a:r>
            <a:r>
              <a:rPr lang="cs-CZ" dirty="0" smtClean="0"/>
              <a:t>! 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have</a:t>
            </a:r>
            <a:r>
              <a:rPr lang="cs-CZ" dirty="0" smtClean="0"/>
              <a:t> a baby!</a:t>
            </a:r>
          </a:p>
          <a:p>
            <a:r>
              <a:rPr lang="cs-CZ" dirty="0" err="1" smtClean="0"/>
              <a:t>I´ll</a:t>
            </a:r>
            <a:r>
              <a:rPr lang="cs-CZ" dirty="0" smtClean="0"/>
              <a:t>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back</a:t>
            </a:r>
            <a:r>
              <a:rPr lang="cs-CZ" dirty="0" smtClean="0"/>
              <a:t> </a:t>
            </a:r>
            <a:r>
              <a:rPr lang="cs-CZ" dirty="0" err="1" smtClean="0"/>
              <a:t>soon</a:t>
            </a:r>
            <a:r>
              <a:rPr lang="cs-CZ" dirty="0" smtClean="0"/>
              <a:t> I </a:t>
            </a:r>
            <a:r>
              <a:rPr lang="cs-CZ" dirty="0" err="1" smtClean="0"/>
              <a:t>promise</a:t>
            </a:r>
            <a:endParaRPr lang="cs-CZ" dirty="0"/>
          </a:p>
          <a:p>
            <a:r>
              <a:rPr lang="cs-CZ" dirty="0" err="1" smtClean="0"/>
              <a:t>I´ll</a:t>
            </a:r>
            <a:r>
              <a:rPr lang="cs-CZ" dirty="0" smtClean="0"/>
              <a:t> </a:t>
            </a:r>
            <a:r>
              <a:rPr lang="cs-CZ" dirty="0" err="1" smtClean="0"/>
              <a:t>have</a:t>
            </a:r>
            <a:r>
              <a:rPr lang="cs-CZ" dirty="0" smtClean="0"/>
              <a:t> a tuna </a:t>
            </a:r>
            <a:r>
              <a:rPr lang="cs-CZ" dirty="0" err="1" smtClean="0"/>
              <a:t>sandwich</a:t>
            </a:r>
            <a:r>
              <a:rPr lang="cs-CZ" dirty="0" smtClean="0"/>
              <a:t> and </a:t>
            </a:r>
            <a:r>
              <a:rPr lang="cs-CZ" dirty="0" err="1" smtClean="0"/>
              <a:t>an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 </a:t>
            </a:r>
            <a:r>
              <a:rPr lang="cs-CZ" dirty="0" err="1" smtClean="0"/>
              <a:t>juice</a:t>
            </a:r>
            <a:r>
              <a:rPr lang="cs-CZ" dirty="0" smtClean="0"/>
              <a:t>, </a:t>
            </a:r>
            <a:r>
              <a:rPr lang="cs-CZ" dirty="0" err="1" smtClean="0"/>
              <a:t>please</a:t>
            </a:r>
            <a:r>
              <a:rPr lang="cs-CZ" dirty="0" smtClean="0"/>
              <a:t>.</a:t>
            </a:r>
          </a:p>
          <a:p>
            <a:r>
              <a:rPr lang="cs-CZ" dirty="0" smtClean="0"/>
              <a:t>Are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hungry</a:t>
            </a:r>
            <a:r>
              <a:rPr lang="cs-CZ" dirty="0" smtClean="0"/>
              <a:t>? </a:t>
            </a:r>
            <a:r>
              <a:rPr lang="cs-CZ" dirty="0" err="1" smtClean="0"/>
              <a:t>I´ll</a:t>
            </a:r>
            <a:r>
              <a:rPr lang="cs-CZ" dirty="0" smtClean="0"/>
              <a:t> make a </a:t>
            </a:r>
            <a:r>
              <a:rPr lang="cs-CZ" dirty="0" err="1" smtClean="0"/>
              <a:t>snack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.</a:t>
            </a:r>
          </a:p>
          <a:p>
            <a:r>
              <a:rPr lang="cs-CZ" dirty="0" smtClean="0"/>
              <a:t>My </a:t>
            </a:r>
            <a:r>
              <a:rPr lang="cs-CZ" dirty="0" err="1" smtClean="0"/>
              <a:t>sister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</a:t>
            </a:r>
            <a:r>
              <a:rPr lang="cs-CZ" dirty="0" err="1" smtClean="0"/>
              <a:t>travel</a:t>
            </a:r>
            <a:r>
              <a:rPr lang="cs-CZ" dirty="0" smtClean="0"/>
              <a:t> </a:t>
            </a:r>
            <a:r>
              <a:rPr lang="cs-CZ" dirty="0" err="1" smtClean="0"/>
              <a:t>all</a:t>
            </a:r>
            <a:r>
              <a:rPr lang="cs-CZ" dirty="0" smtClean="0"/>
              <a:t> </a:t>
            </a:r>
            <a:r>
              <a:rPr lang="cs-CZ" dirty="0" err="1" smtClean="0"/>
              <a:t>around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by plane.</a:t>
            </a:r>
          </a:p>
          <a:p>
            <a:r>
              <a:rPr lang="cs-CZ" dirty="0" err="1" smtClean="0"/>
              <a:t>It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snow</a:t>
            </a:r>
            <a:r>
              <a:rPr lang="cs-CZ" dirty="0" smtClean="0"/>
              <a:t> </a:t>
            </a:r>
            <a:r>
              <a:rPr lang="cs-CZ" dirty="0" err="1" smtClean="0"/>
              <a:t>tomorrow</a:t>
            </a:r>
            <a:r>
              <a:rPr lang="cs-CZ" dirty="0" smtClean="0"/>
              <a:t> I hope.</a:t>
            </a:r>
          </a:p>
        </p:txBody>
      </p:sp>
    </p:spTree>
    <p:extLst>
      <p:ext uri="{BB962C8B-B14F-4D97-AF65-F5344CB8AC3E}">
        <p14:creationId xmlns:p14="http://schemas.microsoft.com/office/powerpoint/2010/main" val="26751882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SPEAKING ACTIVITY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err="1" smtClean="0"/>
              <a:t>Imagine</a:t>
            </a:r>
            <a:r>
              <a:rPr lang="cs-CZ" dirty="0" smtClean="0"/>
              <a:t> </a:t>
            </a:r>
            <a:r>
              <a:rPr lang="cs-CZ" dirty="0" err="1" smtClean="0"/>
              <a:t>that</a:t>
            </a:r>
            <a:r>
              <a:rPr lang="cs-CZ" dirty="0" smtClean="0"/>
              <a:t> </a:t>
            </a:r>
            <a:r>
              <a:rPr lang="cs-CZ" dirty="0" err="1" smtClean="0"/>
              <a:t>each</a:t>
            </a:r>
            <a:r>
              <a:rPr lang="cs-CZ" dirty="0" smtClean="0"/>
              <a:t> student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class</a:t>
            </a:r>
            <a:r>
              <a:rPr lang="cs-CZ" dirty="0" smtClean="0"/>
              <a:t> </a:t>
            </a:r>
            <a:r>
              <a:rPr lang="cs-CZ" dirty="0" err="1" smtClean="0"/>
              <a:t>comes</a:t>
            </a:r>
            <a:r>
              <a:rPr lang="cs-CZ" dirty="0" smtClean="0"/>
              <a:t> </a:t>
            </a:r>
            <a:r>
              <a:rPr lang="cs-CZ" dirty="0" err="1" smtClean="0"/>
              <a:t>from</a:t>
            </a:r>
            <a:r>
              <a:rPr lang="cs-CZ" dirty="0" smtClean="0"/>
              <a:t> </a:t>
            </a:r>
            <a:r>
              <a:rPr lang="cs-CZ" dirty="0" err="1" smtClean="0"/>
              <a:t>another</a:t>
            </a:r>
            <a:r>
              <a:rPr lang="cs-CZ" dirty="0" smtClean="0"/>
              <a:t> country. </a:t>
            </a:r>
            <a:r>
              <a:rPr lang="cs-CZ" dirty="0" err="1" smtClean="0"/>
              <a:t>Each</a:t>
            </a:r>
            <a:r>
              <a:rPr lang="cs-CZ" dirty="0" smtClean="0"/>
              <a:t> student </a:t>
            </a:r>
            <a:r>
              <a:rPr lang="cs-CZ" dirty="0" err="1" smtClean="0"/>
              <a:t>plans</a:t>
            </a:r>
            <a:r>
              <a:rPr lang="cs-CZ" dirty="0" smtClean="0"/>
              <a:t> a </a:t>
            </a:r>
            <a:r>
              <a:rPr lang="cs-CZ" dirty="0" err="1" smtClean="0"/>
              <a:t>trip</a:t>
            </a:r>
            <a:r>
              <a:rPr lang="cs-CZ" dirty="0" smtClean="0"/>
              <a:t> to his/her </a:t>
            </a:r>
            <a:r>
              <a:rPr lang="cs-CZ" dirty="0" err="1" smtClean="0"/>
              <a:t>hometown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classmates</a:t>
            </a:r>
            <a:r>
              <a:rPr lang="cs-CZ" dirty="0" smtClean="0"/>
              <a:t> </a:t>
            </a:r>
            <a:r>
              <a:rPr lang="cs-CZ" dirty="0" err="1" smtClean="0"/>
              <a:t>for</a:t>
            </a:r>
            <a:r>
              <a:rPr lang="cs-CZ" dirty="0" smtClean="0"/>
              <a:t> </a:t>
            </a:r>
            <a:r>
              <a:rPr lang="cs-CZ" dirty="0" err="1" smtClean="0"/>
              <a:t>three</a:t>
            </a:r>
            <a:r>
              <a:rPr lang="cs-CZ" dirty="0" smtClean="0"/>
              <a:t> to </a:t>
            </a:r>
            <a:r>
              <a:rPr lang="cs-CZ" dirty="0" err="1" smtClean="0"/>
              <a:t>five</a:t>
            </a:r>
            <a:r>
              <a:rPr lang="cs-CZ" dirty="0" smtClean="0"/>
              <a:t> </a:t>
            </a:r>
            <a:r>
              <a:rPr lang="cs-CZ" dirty="0" err="1" smtClean="0"/>
              <a:t>minutes</a:t>
            </a:r>
            <a:endParaRPr lang="cs-CZ" dirty="0" smtClean="0"/>
          </a:p>
          <a:p>
            <a:r>
              <a:rPr lang="cs-CZ" dirty="0" err="1" smtClean="0"/>
              <a:t>Tell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students</a:t>
            </a:r>
            <a:r>
              <a:rPr lang="cs-CZ" dirty="0" smtClean="0"/>
              <a:t> a </a:t>
            </a:r>
            <a:r>
              <a:rPr lang="cs-CZ" dirty="0" err="1" smtClean="0"/>
              <a:t>simple</a:t>
            </a:r>
            <a:r>
              <a:rPr lang="cs-CZ" dirty="0" smtClean="0"/>
              <a:t> story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fairytale</a:t>
            </a:r>
            <a:r>
              <a:rPr lang="cs-CZ" dirty="0"/>
              <a:t> </a:t>
            </a:r>
            <a:r>
              <a:rPr lang="cs-CZ" dirty="0" smtClean="0"/>
              <a:t>(</a:t>
            </a:r>
            <a:r>
              <a:rPr lang="cs-CZ" dirty="0" err="1" smtClean="0"/>
              <a:t>or</a:t>
            </a:r>
            <a:r>
              <a:rPr lang="cs-CZ" dirty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</a:t>
            </a:r>
            <a:r>
              <a:rPr lang="cs-CZ" dirty="0" err="1" smtClean="0"/>
              <a:t>can</a:t>
            </a:r>
            <a:r>
              <a:rPr lang="cs-CZ" dirty="0" smtClean="0"/>
              <a:t> </a:t>
            </a:r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them</a:t>
            </a:r>
            <a:r>
              <a:rPr lang="cs-CZ" dirty="0" smtClean="0"/>
              <a:t> a copy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some</a:t>
            </a:r>
            <a:r>
              <a:rPr lang="cs-CZ" dirty="0" smtClean="0"/>
              <a:t> story) and </a:t>
            </a:r>
            <a:r>
              <a:rPr lang="cs-CZ" dirty="0" err="1" smtClean="0"/>
              <a:t>students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predict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end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story</a:t>
            </a:r>
          </a:p>
          <a:p>
            <a:r>
              <a:rPr lang="cs-CZ" dirty="0" err="1" smtClean="0"/>
              <a:t>Give</a:t>
            </a:r>
            <a:r>
              <a:rPr lang="cs-CZ" dirty="0" smtClean="0"/>
              <a:t> </a:t>
            </a:r>
            <a:r>
              <a:rPr lang="cs-CZ" dirty="0" err="1" smtClean="0"/>
              <a:t>students</a:t>
            </a:r>
            <a:r>
              <a:rPr lang="cs-CZ" dirty="0" smtClean="0"/>
              <a:t> </a:t>
            </a:r>
            <a:r>
              <a:rPr lang="cs-CZ" dirty="0" err="1" smtClean="0"/>
              <a:t>pictures</a:t>
            </a:r>
            <a:r>
              <a:rPr lang="cs-CZ" dirty="0" smtClean="0"/>
              <a:t> and </a:t>
            </a:r>
            <a:r>
              <a:rPr lang="cs-CZ" dirty="0" err="1" smtClean="0"/>
              <a:t>they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gues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happen</a:t>
            </a:r>
            <a:r>
              <a:rPr lang="cs-CZ" dirty="0" smtClean="0"/>
              <a:t> </a:t>
            </a:r>
            <a:r>
              <a:rPr lang="cs-CZ" dirty="0" err="1" smtClean="0"/>
              <a:t>next</a:t>
            </a:r>
            <a:r>
              <a:rPr lang="cs-CZ" dirty="0" smtClean="0"/>
              <a:t> </a:t>
            </a:r>
            <a:r>
              <a:rPr lang="cs-CZ" dirty="0" err="1" smtClean="0"/>
              <a:t>or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person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picture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going</a:t>
            </a:r>
            <a:r>
              <a:rPr lang="cs-CZ" dirty="0" smtClean="0"/>
              <a:t> to do</a:t>
            </a:r>
          </a:p>
          <a:p>
            <a:r>
              <a:rPr lang="cs-CZ" dirty="0" smtClean="0"/>
              <a:t> </a:t>
            </a:r>
            <a:r>
              <a:rPr lang="cs-CZ" dirty="0" err="1" smtClean="0"/>
              <a:t>Students</a:t>
            </a:r>
            <a:r>
              <a:rPr lang="cs-CZ" dirty="0" smtClean="0"/>
              <a:t> </a:t>
            </a:r>
            <a:r>
              <a:rPr lang="cs-CZ" dirty="0" err="1" smtClean="0"/>
              <a:t>guess</a:t>
            </a:r>
            <a:r>
              <a:rPr lang="cs-CZ" dirty="0" smtClean="0"/>
              <a:t> </a:t>
            </a:r>
            <a:r>
              <a:rPr lang="cs-CZ" dirty="0" err="1" smtClean="0"/>
              <a:t>what</a:t>
            </a:r>
            <a:r>
              <a:rPr lang="cs-CZ" dirty="0" smtClean="0"/>
              <a:t> </a:t>
            </a:r>
            <a:r>
              <a:rPr lang="cs-CZ" dirty="0" err="1" smtClean="0"/>
              <a:t>will</a:t>
            </a:r>
            <a:r>
              <a:rPr lang="cs-CZ" dirty="0" smtClean="0"/>
              <a:t> </a:t>
            </a:r>
            <a:r>
              <a:rPr lang="cs-CZ" dirty="0" err="1" smtClean="0"/>
              <a:t>happen</a:t>
            </a:r>
            <a:r>
              <a:rPr lang="cs-CZ" dirty="0" smtClean="0"/>
              <a:t> </a:t>
            </a:r>
            <a:r>
              <a:rPr lang="cs-CZ" dirty="0"/>
              <a:t>i</a:t>
            </a:r>
            <a:r>
              <a:rPr lang="cs-CZ" dirty="0" smtClean="0"/>
              <a:t>n </a:t>
            </a:r>
            <a:r>
              <a:rPr lang="cs-CZ" dirty="0" err="1" smtClean="0"/>
              <a:t>the</a:t>
            </a:r>
            <a:r>
              <a:rPr lang="cs-CZ" dirty="0" smtClean="0"/>
              <a:t> end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08371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RESOURCES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smtClean="0"/>
              <a:t>Slide </a:t>
            </a:r>
            <a:r>
              <a:rPr lang="cs-CZ" dirty="0" smtClean="0"/>
              <a:t>3 – 10 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69985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151</TotalTime>
  <Words>721</Words>
  <Application>Microsoft Office PowerPoint</Application>
  <PresentationFormat>Předvádění na obrazovce (4:3)</PresentationFormat>
  <Paragraphs>73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Prezentace aplikace PowerPoint</vt:lpstr>
      <vt:lpstr>FUTURE SIMPLE TENSES</vt:lpstr>
      <vt:lpstr>PRACTISE - TRANSLATE</vt:lpstr>
      <vt:lpstr>TRANSLATE - SOLUTION</vt:lpstr>
      <vt:lpstr>TRANSLATE - SOLUTION</vt:lpstr>
      <vt:lpstr>Complete the sentences. Use will/going to</vt:lpstr>
      <vt:lpstr>BUILD THE SENTENCES</vt:lpstr>
      <vt:lpstr>BUILD THE SENTENCES - SOLUTION</vt:lpstr>
      <vt:lpstr>SPEAKING ACTIVITY</vt:lpstr>
      <vt:lpstr>RESOURCES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PC8</dc:creator>
  <cp:lastModifiedBy>PC8</cp:lastModifiedBy>
  <cp:revision>25</cp:revision>
  <dcterms:created xsi:type="dcterms:W3CDTF">2013-09-10T07:23:11Z</dcterms:created>
  <dcterms:modified xsi:type="dcterms:W3CDTF">2013-11-10T20:17:35Z</dcterms:modified>
</cp:coreProperties>
</file>