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122D897-7EC7-4E8D-A665-E9A824CF8207}">
          <p14:sldIdLst>
            <p14:sldId id="256"/>
            <p14:sldId id="257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6FDDD7F-2C98-48A4-BAD6-1070DCEE323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9E0802C-4E34-41E2-9D58-E590E068A1F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306" y="2060848"/>
            <a:ext cx="5970022" cy="3524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709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Prezentace </a:t>
            </a:r>
            <a:r>
              <a:rPr lang="cs-CZ" dirty="0" smtClean="0"/>
              <a:t>se </a:t>
            </a:r>
            <a:r>
              <a:rPr lang="cs-CZ" dirty="0"/>
              <a:t>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předpřítomného času včetně výjimek, na </a:t>
            </a:r>
            <a:r>
              <a:rPr lang="cs-CZ" dirty="0"/>
              <a:t>základě znalosti pravidel schopnost doplnění </a:t>
            </a:r>
            <a:r>
              <a:rPr lang="cs-CZ" dirty="0" smtClean="0"/>
              <a:t>tohoto jevu </a:t>
            </a:r>
            <a:r>
              <a:rPr lang="cs-CZ" dirty="0"/>
              <a:t>do </a:t>
            </a:r>
            <a:r>
              <a:rPr lang="cs-CZ" dirty="0" smtClean="0"/>
              <a:t>textu jeho užívání v mluvené řeči.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822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533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PRESENT PERFECT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09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PRESENT PERFECT: AFFIRMATIVE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Affirmative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b="1" dirty="0" smtClean="0"/>
              <a:t>: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/has + past </a:t>
            </a:r>
            <a:r>
              <a:rPr lang="cs-CZ" dirty="0" err="1" smtClean="0">
                <a:solidFill>
                  <a:schemeClr val="accent2"/>
                </a:solidFill>
              </a:rPr>
              <a:t>participle</a:t>
            </a:r>
            <a:endParaRPr lang="cs-CZ" dirty="0" smtClean="0">
              <a:solidFill>
                <a:schemeClr val="accent2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I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Australia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 </a:t>
            </a:r>
            <a:r>
              <a:rPr lang="cs-CZ" dirty="0" smtClean="0">
                <a:solidFill>
                  <a:schemeClr val="accent2"/>
                </a:solidFill>
              </a:rPr>
              <a:t>has </a:t>
            </a:r>
            <a:r>
              <a:rPr lang="cs-CZ" dirty="0" err="1" smtClean="0">
                <a:solidFill>
                  <a:schemeClr val="accent2"/>
                </a:solidFill>
              </a:rPr>
              <a:t>bought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a blue </a:t>
            </a:r>
            <a:r>
              <a:rPr lang="cs-CZ" dirty="0" err="1" smtClean="0"/>
              <a:t>hoodie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has </a:t>
            </a:r>
            <a:r>
              <a:rPr lang="cs-CZ" dirty="0" err="1" smtClean="0">
                <a:solidFill>
                  <a:schemeClr val="accent2"/>
                </a:solidFill>
              </a:rPr>
              <a:t>cooked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done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gone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to London.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228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PRESENT PERFECT:NEGATIVE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Negative </a:t>
            </a:r>
            <a:r>
              <a:rPr lang="cs-CZ" b="1" dirty="0" err="1" smtClean="0"/>
              <a:t>form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haven´t</a:t>
            </a:r>
            <a:r>
              <a:rPr lang="cs-CZ" dirty="0" smtClean="0">
                <a:solidFill>
                  <a:schemeClr val="accent2"/>
                </a:solidFill>
              </a:rPr>
              <a:t>/</a:t>
            </a:r>
            <a:r>
              <a:rPr lang="cs-CZ" dirty="0" err="1" smtClean="0">
                <a:solidFill>
                  <a:schemeClr val="accent2"/>
                </a:solidFill>
              </a:rPr>
              <a:t>hasn´t</a:t>
            </a:r>
            <a:r>
              <a:rPr lang="cs-CZ" dirty="0" smtClean="0">
                <a:solidFill>
                  <a:schemeClr val="accent2"/>
                </a:solidFill>
              </a:rPr>
              <a:t> + past </a:t>
            </a:r>
            <a:r>
              <a:rPr lang="cs-CZ" dirty="0" err="1" smtClean="0">
                <a:solidFill>
                  <a:schemeClr val="accent2"/>
                </a:solidFill>
              </a:rPr>
              <a:t>particple</a:t>
            </a:r>
            <a:endParaRPr lang="cs-CZ" dirty="0" smtClean="0">
              <a:solidFill>
                <a:schemeClr val="accent2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I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haven´t</a:t>
            </a:r>
            <a:r>
              <a:rPr lang="cs-CZ" dirty="0" smtClean="0">
                <a:solidFill>
                  <a:schemeClr val="accent2"/>
                </a:solidFill>
              </a:rPr>
              <a:t> done </a:t>
            </a:r>
            <a:r>
              <a:rPr lang="cs-CZ" dirty="0" smtClean="0"/>
              <a:t>my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hasn´t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seen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movie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She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still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hasn´t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bought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mobile </a:t>
            </a:r>
            <a:r>
              <a:rPr lang="cs-CZ" dirty="0" err="1" smtClean="0"/>
              <a:t>phone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visited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London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written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essay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endParaRPr lang="cs-CZ" dirty="0" smtClean="0">
              <a:solidFill>
                <a:schemeClr val="accent2"/>
              </a:solidFill>
            </a:endParaRPr>
          </a:p>
          <a:p>
            <a:endParaRPr lang="cs-CZ" dirty="0" smtClean="0">
              <a:solidFill>
                <a:schemeClr val="accent2"/>
              </a:solidFill>
            </a:endParaRPr>
          </a:p>
          <a:p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63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PRESENT PERFECT: QUESTION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Question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: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/has</a:t>
            </a:r>
            <a:r>
              <a:rPr lang="cs-CZ" dirty="0" smtClean="0"/>
              <a:t> + </a:t>
            </a:r>
            <a:r>
              <a:rPr lang="cs-CZ" dirty="0" err="1" smtClean="0"/>
              <a:t>subject</a:t>
            </a:r>
            <a:r>
              <a:rPr lang="cs-CZ" dirty="0" smtClean="0"/>
              <a:t> +</a:t>
            </a:r>
            <a:r>
              <a:rPr lang="cs-CZ" dirty="0" smtClean="0">
                <a:solidFill>
                  <a:schemeClr val="accent2"/>
                </a:solidFill>
              </a:rPr>
              <a:t>past </a:t>
            </a:r>
            <a:r>
              <a:rPr lang="cs-CZ" dirty="0" err="1" smtClean="0">
                <a:solidFill>
                  <a:schemeClr val="accent2"/>
                </a:solidFill>
              </a:rPr>
              <a:t>participle</a:t>
            </a:r>
            <a:endParaRPr lang="cs-CZ" dirty="0" smtClean="0">
              <a:solidFill>
                <a:schemeClr val="accent2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been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to </a:t>
            </a:r>
            <a:r>
              <a:rPr lang="cs-CZ" dirty="0" err="1" smtClean="0"/>
              <a:t>Mexico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. No, I </a:t>
            </a:r>
            <a:r>
              <a:rPr lang="cs-CZ" dirty="0" err="1" smtClean="0"/>
              <a:t>haven´t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visited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grandparents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How</a:t>
            </a:r>
            <a:r>
              <a:rPr lang="cs-CZ" dirty="0" smtClean="0"/>
              <a:t> long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been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2"/>
                </a:solidFill>
              </a:rPr>
              <a:t>Has </a:t>
            </a:r>
            <a:r>
              <a:rPr lang="cs-CZ" dirty="0" smtClean="0"/>
              <a:t>he </a:t>
            </a:r>
            <a:r>
              <a:rPr lang="cs-CZ" dirty="0" err="1" smtClean="0">
                <a:solidFill>
                  <a:schemeClr val="accent2"/>
                </a:solidFill>
              </a:rPr>
              <a:t>finished</a:t>
            </a:r>
            <a:r>
              <a:rPr lang="cs-CZ" dirty="0" smtClean="0"/>
              <a:t> his </a:t>
            </a:r>
            <a:r>
              <a:rPr lang="cs-CZ" dirty="0" err="1" smtClean="0"/>
              <a:t>work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answered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second </a:t>
            </a:r>
            <a:r>
              <a:rPr lang="cs-CZ" dirty="0" err="1" smtClean="0"/>
              <a:t>question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19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USE THE PRESENT PERFECT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To express </a:t>
            </a:r>
            <a:r>
              <a:rPr lang="cs-CZ" dirty="0" err="1" smtClean="0">
                <a:solidFill>
                  <a:schemeClr val="accent2"/>
                </a:solidFill>
              </a:rPr>
              <a:t>situations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that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started</a:t>
            </a:r>
            <a:r>
              <a:rPr lang="cs-CZ" dirty="0" smtClean="0">
                <a:solidFill>
                  <a:schemeClr val="accent2"/>
                </a:solidFill>
              </a:rPr>
              <a:t> in </a:t>
            </a:r>
            <a:r>
              <a:rPr lang="cs-CZ" dirty="0" err="1" smtClean="0">
                <a:solidFill>
                  <a:schemeClr val="accent2"/>
                </a:solidFill>
              </a:rPr>
              <a:t>the</a:t>
            </a:r>
            <a:r>
              <a:rPr lang="cs-CZ" dirty="0" smtClean="0">
                <a:solidFill>
                  <a:schemeClr val="accent2"/>
                </a:solidFill>
              </a:rPr>
              <a:t> past and </a:t>
            </a:r>
            <a:r>
              <a:rPr lang="cs-CZ" dirty="0" err="1" smtClean="0">
                <a:solidFill>
                  <a:schemeClr val="accent2"/>
                </a:solidFill>
              </a:rPr>
              <a:t>still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continue</a:t>
            </a:r>
            <a:r>
              <a:rPr lang="cs-CZ" dirty="0" smtClean="0">
                <a:solidFill>
                  <a:schemeClr val="accent2"/>
                </a:solidFill>
              </a:rPr>
              <a:t> in </a:t>
            </a:r>
            <a:r>
              <a:rPr lang="cs-CZ" dirty="0" err="1" smtClean="0">
                <a:solidFill>
                  <a:schemeClr val="accent2"/>
                </a:solidFill>
              </a:rPr>
              <a:t>the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present</a:t>
            </a:r>
            <a:endParaRPr lang="cs-CZ" dirty="0">
              <a:solidFill>
                <a:schemeClr val="accent2"/>
              </a:solidFill>
            </a:endParaRPr>
          </a:p>
          <a:p>
            <a:r>
              <a:rPr lang="cs-CZ" dirty="0" smtClean="0"/>
              <a:t>I live in Prague </a:t>
            </a:r>
            <a:r>
              <a:rPr lang="cs-CZ" dirty="0" err="1" smtClean="0"/>
              <a:t>since</a:t>
            </a:r>
            <a:r>
              <a:rPr lang="cs-CZ" dirty="0" smtClean="0"/>
              <a:t> 2000.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15 </a:t>
            </a:r>
            <a:r>
              <a:rPr lang="cs-CZ" dirty="0" err="1" smtClean="0"/>
              <a:t>years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To </a:t>
            </a:r>
            <a:r>
              <a:rPr lang="cs-CZ" dirty="0" err="1" smtClean="0">
                <a:solidFill>
                  <a:schemeClr val="accent2"/>
                </a:solidFill>
              </a:rPr>
              <a:t>epress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our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experience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 err="1" smtClean="0">
                <a:solidFill>
                  <a:schemeClr val="accent2"/>
                </a:solidFill>
              </a:rPr>
              <a:t>what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we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already</a:t>
            </a:r>
            <a:r>
              <a:rPr lang="cs-CZ" dirty="0" smtClean="0">
                <a:solidFill>
                  <a:schemeClr val="accent2"/>
                </a:solidFill>
              </a:rPr>
              <a:t> done </a:t>
            </a:r>
            <a:r>
              <a:rPr lang="cs-CZ" dirty="0" err="1" smtClean="0">
                <a:solidFill>
                  <a:schemeClr val="accent2"/>
                </a:solidFill>
              </a:rPr>
              <a:t>or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what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we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haven´t</a:t>
            </a:r>
            <a:r>
              <a:rPr lang="cs-CZ" dirty="0" smtClean="0">
                <a:solidFill>
                  <a:schemeClr val="accent2"/>
                </a:solidFill>
              </a:rPr>
              <a:t> done </a:t>
            </a:r>
            <a:r>
              <a:rPr lang="cs-CZ" dirty="0" err="1" smtClean="0">
                <a:solidFill>
                  <a:schemeClr val="accent2"/>
                </a:solidFill>
              </a:rPr>
              <a:t>yet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already</a:t>
            </a:r>
            <a:r>
              <a:rPr lang="cs-CZ" dirty="0" smtClean="0"/>
              <a:t> done my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tidied</a:t>
            </a:r>
            <a:r>
              <a:rPr lang="cs-CZ" dirty="0" smtClean="0"/>
              <a:t> up his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85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TYPICAL EXPRESSIONS FOR PRESENT PERFECT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Yet</a:t>
            </a:r>
            <a:r>
              <a:rPr lang="cs-CZ" b="1" dirty="0" smtClean="0"/>
              <a:t>, </a:t>
            </a:r>
            <a:r>
              <a:rPr lang="cs-CZ" b="1" dirty="0" err="1" smtClean="0"/>
              <a:t>already</a:t>
            </a:r>
            <a:r>
              <a:rPr lang="cs-CZ" b="1" dirty="0" smtClean="0"/>
              <a:t>, </a:t>
            </a:r>
            <a:r>
              <a:rPr lang="cs-CZ" b="1" dirty="0" err="1" smtClean="0"/>
              <a:t>since</a:t>
            </a:r>
            <a:r>
              <a:rPr lang="cs-CZ" b="1" dirty="0" smtClean="0"/>
              <a:t>, </a:t>
            </a:r>
            <a:r>
              <a:rPr lang="cs-CZ" b="1" dirty="0" err="1" smtClean="0"/>
              <a:t>for</a:t>
            </a:r>
            <a:r>
              <a:rPr lang="cs-CZ" b="1" dirty="0" smtClean="0"/>
              <a:t>, </a:t>
            </a:r>
            <a:r>
              <a:rPr lang="cs-CZ" b="1" dirty="0" err="1" smtClean="0"/>
              <a:t>ever</a:t>
            </a:r>
            <a:r>
              <a:rPr lang="cs-CZ" b="1" dirty="0" smtClean="0"/>
              <a:t>, </a:t>
            </a:r>
            <a:r>
              <a:rPr lang="cs-CZ" b="1" dirty="0" err="1" smtClean="0"/>
              <a:t>never</a:t>
            </a:r>
            <a:r>
              <a:rPr lang="cs-CZ" b="1" dirty="0" smtClean="0"/>
              <a:t>, </a:t>
            </a:r>
            <a:r>
              <a:rPr lang="cs-CZ" b="1" dirty="0" err="1" smtClean="0"/>
              <a:t>still</a:t>
            </a:r>
            <a:r>
              <a:rPr lang="cs-CZ" b="1" dirty="0" smtClean="0"/>
              <a:t>, </a:t>
            </a:r>
            <a:r>
              <a:rPr lang="cs-CZ" b="1" dirty="0" err="1" smtClean="0"/>
              <a:t>recently</a:t>
            </a:r>
            <a:r>
              <a:rPr lang="cs-CZ" b="1" dirty="0" smtClean="0"/>
              <a:t>, just, </a:t>
            </a:r>
            <a:r>
              <a:rPr lang="cs-CZ" b="1" dirty="0" err="1" smtClean="0"/>
              <a:t>all</a:t>
            </a:r>
            <a:r>
              <a:rPr lang="cs-CZ" b="1" dirty="0" smtClean="0"/>
              <a:t> </a:t>
            </a:r>
            <a:r>
              <a:rPr lang="cs-CZ" b="1" dirty="0" err="1" smtClean="0"/>
              <a:t>week</a:t>
            </a:r>
            <a:r>
              <a:rPr lang="cs-CZ" b="1" dirty="0" smtClean="0"/>
              <a:t>, </a:t>
            </a:r>
            <a:r>
              <a:rPr lang="cs-CZ" b="1" dirty="0" err="1" smtClean="0"/>
              <a:t>all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, </a:t>
            </a:r>
            <a:r>
              <a:rPr lang="cs-CZ" b="1" dirty="0" err="1" smtClean="0"/>
              <a:t>before</a:t>
            </a:r>
            <a:r>
              <a:rPr lang="cs-CZ" b="1" dirty="0" smtClean="0"/>
              <a:t>….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met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before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just</a:t>
            </a:r>
            <a:r>
              <a:rPr lang="cs-CZ" dirty="0" smtClean="0"/>
              <a:t> had lunch.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ever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New </a:t>
            </a:r>
            <a:r>
              <a:rPr lang="cs-CZ" dirty="0" err="1" smtClean="0"/>
              <a:t>Zealand</a:t>
            </a:r>
            <a:r>
              <a:rPr lang="cs-CZ" dirty="0" smtClean="0"/>
              <a:t>?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has </a:t>
            </a:r>
            <a:r>
              <a:rPr lang="cs-CZ" dirty="0" err="1" smtClean="0">
                <a:solidFill>
                  <a:schemeClr val="accent2"/>
                </a:solidFill>
              </a:rPr>
              <a:t>never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recently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still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found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solution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280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PAST SIMPLE       PRESENT PERFECT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There</a:t>
            </a:r>
            <a:r>
              <a:rPr lang="cs-CZ" b="1" dirty="0" smtClean="0"/>
              <a:t> are </a:t>
            </a:r>
            <a:r>
              <a:rPr lang="cs-CZ" b="1" dirty="0" err="1" smtClean="0"/>
              <a:t>certain</a:t>
            </a:r>
            <a:r>
              <a:rPr lang="cs-CZ" b="1" dirty="0" smtClean="0"/>
              <a:t> </a:t>
            </a:r>
            <a:r>
              <a:rPr lang="cs-CZ" b="1" dirty="0" err="1" smtClean="0"/>
              <a:t>expressions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, place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event</a:t>
            </a:r>
            <a:endParaRPr lang="cs-CZ" b="1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called</a:t>
            </a:r>
            <a:r>
              <a:rPr lang="cs-CZ" dirty="0" smtClean="0"/>
              <a:t> John 2 </a:t>
            </a:r>
            <a:r>
              <a:rPr lang="cs-CZ" dirty="0" err="1" smtClean="0"/>
              <a:t>minutes</a:t>
            </a:r>
            <a:r>
              <a:rPr lang="cs-CZ" dirty="0" smtClean="0"/>
              <a:t> ago.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was</a:t>
            </a:r>
            <a:r>
              <a:rPr lang="cs-CZ" dirty="0" smtClean="0"/>
              <a:t> in London last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err="1" smtClean="0"/>
              <a:t>Certain</a:t>
            </a:r>
            <a:r>
              <a:rPr lang="cs-CZ" b="1" dirty="0" smtClean="0"/>
              <a:t> </a:t>
            </a:r>
            <a:r>
              <a:rPr lang="cs-CZ" b="1" dirty="0" err="1" smtClean="0"/>
              <a:t>expressions</a:t>
            </a:r>
            <a:r>
              <a:rPr lang="cs-CZ" b="1" dirty="0" smtClean="0"/>
              <a:t> </a:t>
            </a:r>
            <a:r>
              <a:rPr lang="cs-CZ" b="1" dirty="0" err="1" smtClean="0"/>
              <a:t>aren´t</a:t>
            </a:r>
            <a:r>
              <a:rPr lang="cs-CZ" b="1" dirty="0" smtClean="0"/>
              <a:t> </a:t>
            </a:r>
            <a:r>
              <a:rPr lang="cs-CZ" b="1" dirty="0" err="1" smtClean="0"/>
              <a:t>important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just </a:t>
            </a:r>
            <a:r>
              <a:rPr lang="cs-CZ" dirty="0" err="1" smtClean="0"/>
              <a:t>called</a:t>
            </a:r>
            <a:r>
              <a:rPr lang="cs-CZ" dirty="0" smtClean="0"/>
              <a:t> John.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been</a:t>
            </a:r>
            <a:r>
              <a:rPr lang="cs-CZ" dirty="0" smtClean="0"/>
              <a:t> to London.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had </a:t>
            </a:r>
            <a:r>
              <a:rPr lang="cs-CZ" dirty="0" err="1" smtClean="0"/>
              <a:t>dinner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THE PAST SIMPLE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THE PRESENT PERFECT</a:t>
            </a: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3563888" y="296353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00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Bydlím v Brně už 10 let.</a:t>
            </a:r>
          </a:p>
          <a:p>
            <a:r>
              <a:rPr lang="cs-CZ" dirty="0" smtClean="0"/>
              <a:t>Jak dlouho si ženatý?</a:t>
            </a:r>
          </a:p>
          <a:p>
            <a:r>
              <a:rPr lang="cs-CZ" dirty="0" smtClean="0"/>
              <a:t>Oženil jsem se před 8 lety.</a:t>
            </a:r>
          </a:p>
          <a:p>
            <a:r>
              <a:rPr lang="cs-CZ" dirty="0" smtClean="0"/>
              <a:t>Neviděl jsem jí od minulých Velikonoc.</a:t>
            </a:r>
          </a:p>
          <a:p>
            <a:r>
              <a:rPr lang="cs-CZ" dirty="0" smtClean="0"/>
              <a:t>Viděla jsem ho včera ve škole.</a:t>
            </a:r>
          </a:p>
          <a:p>
            <a:r>
              <a:rPr lang="cs-CZ" dirty="0" smtClean="0"/>
              <a:t>Už si četl dnešní noviny? Ještě ne.</a:t>
            </a:r>
          </a:p>
          <a:p>
            <a:r>
              <a:rPr lang="cs-CZ" dirty="0" smtClean="0"/>
              <a:t>Přestal jsem kouřit minulý rok.</a:t>
            </a:r>
          </a:p>
          <a:p>
            <a:r>
              <a:rPr lang="cs-CZ" dirty="0" smtClean="0"/>
              <a:t>Právě jsem uvařil večeři.</a:t>
            </a:r>
          </a:p>
          <a:p>
            <a:r>
              <a:rPr lang="cs-CZ" dirty="0" smtClean="0"/>
              <a:t>Obědval jsem o půl jedné.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1998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Brno </a:t>
            </a:r>
            <a:r>
              <a:rPr lang="cs-CZ" dirty="0" err="1" smtClean="0"/>
              <a:t>for</a:t>
            </a:r>
            <a:r>
              <a:rPr lang="cs-CZ" dirty="0" smtClean="0"/>
              <a:t> 10 </a:t>
            </a:r>
            <a:r>
              <a:rPr lang="cs-CZ" dirty="0" err="1" smtClean="0"/>
              <a:t>years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long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2 </a:t>
            </a:r>
            <a:r>
              <a:rPr lang="cs-CZ" dirty="0" err="1" smtClean="0"/>
              <a:t>years</a:t>
            </a:r>
            <a:r>
              <a:rPr lang="cs-CZ" dirty="0" smtClean="0"/>
              <a:t> ago.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her </a:t>
            </a:r>
            <a:r>
              <a:rPr lang="cs-CZ" dirty="0" err="1" smtClean="0"/>
              <a:t>since</a:t>
            </a:r>
            <a:r>
              <a:rPr lang="cs-CZ" dirty="0" smtClean="0"/>
              <a:t> last </a:t>
            </a:r>
            <a:r>
              <a:rPr lang="cs-CZ" dirty="0" err="1" smtClean="0"/>
              <a:t>Easter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saw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today´s</a:t>
            </a:r>
            <a:r>
              <a:rPr lang="cs-CZ" dirty="0" smtClean="0"/>
              <a:t> </a:t>
            </a:r>
            <a:r>
              <a:rPr lang="cs-CZ" dirty="0" err="1" smtClean="0"/>
              <a:t>newspaper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? Not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stopped</a:t>
            </a:r>
            <a:r>
              <a:rPr lang="cs-CZ" dirty="0" smtClean="0"/>
              <a:t> smoking last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just </a:t>
            </a:r>
            <a:r>
              <a:rPr lang="cs-CZ" dirty="0" err="1" smtClean="0"/>
              <a:t>cooked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had lunch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</a:t>
            </a:r>
            <a:r>
              <a:rPr lang="cs-CZ" dirty="0" err="1" smtClean="0"/>
              <a:t>twelve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26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 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He </a:t>
            </a:r>
            <a:r>
              <a:rPr lang="cs-CZ" dirty="0" err="1" smtClean="0">
                <a:solidFill>
                  <a:schemeClr val="accent2"/>
                </a:solidFill>
              </a:rPr>
              <a:t>hasn´t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been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 (not/</a:t>
            </a:r>
            <a:r>
              <a:rPr lang="cs-CZ" dirty="0" err="1" smtClean="0"/>
              <a:t>be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built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house 2 </a:t>
            </a:r>
            <a:r>
              <a:rPr lang="cs-CZ" dirty="0" err="1" smtClean="0"/>
              <a:t>years</a:t>
            </a:r>
            <a:r>
              <a:rPr lang="cs-CZ" dirty="0" smtClean="0"/>
              <a:t> ago. (</a:t>
            </a:r>
            <a:r>
              <a:rPr lang="cs-CZ" dirty="0" err="1" smtClean="0"/>
              <a:t>build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has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just </a:t>
            </a:r>
            <a:r>
              <a:rPr lang="cs-CZ" dirty="0" err="1" smtClean="0">
                <a:solidFill>
                  <a:schemeClr val="accent2"/>
                </a:solidFill>
              </a:rPr>
              <a:t>come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  <a:r>
              <a:rPr lang="cs-CZ" dirty="0" smtClean="0"/>
              <a:t> (just/</a:t>
            </a:r>
            <a:r>
              <a:rPr lang="cs-CZ" dirty="0" err="1" smtClean="0"/>
              <a:t>come</a:t>
            </a:r>
            <a:r>
              <a:rPr lang="cs-CZ" dirty="0" smtClean="0"/>
              <a:t>)</a:t>
            </a:r>
          </a:p>
          <a:p>
            <a:r>
              <a:rPr lang="cs-CZ" dirty="0" smtClean="0"/>
              <a:t>(</a:t>
            </a:r>
            <a:r>
              <a:rPr lang="cs-CZ" dirty="0" err="1" smtClean="0"/>
              <a:t>you</a:t>
            </a:r>
            <a:r>
              <a:rPr lang="cs-CZ" dirty="0" smtClean="0"/>
              <a:t>/ drive/ </a:t>
            </a:r>
            <a:r>
              <a:rPr lang="cs-CZ" dirty="0" err="1" smtClean="0"/>
              <a:t>ever</a:t>
            </a:r>
            <a:r>
              <a:rPr lang="cs-CZ" dirty="0" smtClean="0"/>
              <a:t>) </a:t>
            </a:r>
            <a:r>
              <a:rPr lang="cs-CZ" dirty="0" err="1" smtClean="0"/>
              <a:t>porsche</a:t>
            </a:r>
            <a:r>
              <a:rPr lang="cs-CZ" dirty="0" smtClean="0"/>
              <a:t>?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you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ever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driven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porsche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2"/>
                </a:solidFill>
              </a:rPr>
              <a:t>haven´t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seen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ages</a:t>
            </a:r>
            <a:r>
              <a:rPr lang="cs-CZ" dirty="0" smtClean="0"/>
              <a:t>! (</a:t>
            </a:r>
            <a:r>
              <a:rPr lang="cs-CZ" dirty="0" err="1" smtClean="0"/>
              <a:t>see</a:t>
            </a:r>
            <a:r>
              <a:rPr lang="cs-CZ" dirty="0" smtClean="0"/>
              <a:t>) 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I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tasted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sushi</a:t>
            </a:r>
            <a:r>
              <a:rPr lang="cs-CZ" dirty="0" smtClean="0"/>
              <a:t>. (taste)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2"/>
                </a:solidFill>
              </a:rPr>
              <a:t>worked</a:t>
            </a:r>
            <a:r>
              <a:rPr lang="cs-CZ" dirty="0" smtClean="0"/>
              <a:t> </a:t>
            </a:r>
            <a:r>
              <a:rPr lang="cs-CZ" dirty="0" err="1" smtClean="0"/>
              <a:t>overtime</a:t>
            </a:r>
            <a:r>
              <a:rPr lang="cs-CZ" dirty="0" smtClean="0"/>
              <a:t> and </a:t>
            </a:r>
            <a:r>
              <a:rPr lang="cs-CZ" dirty="0" err="1" smtClean="0">
                <a:solidFill>
                  <a:schemeClr val="accent2"/>
                </a:solidFill>
              </a:rPr>
              <a:t>came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very </a:t>
            </a:r>
            <a:r>
              <a:rPr lang="cs-CZ" dirty="0" err="1" smtClean="0"/>
              <a:t>late</a:t>
            </a:r>
            <a:r>
              <a:rPr lang="cs-CZ" dirty="0" smtClean="0"/>
              <a:t> on </a:t>
            </a:r>
            <a:r>
              <a:rPr lang="cs-CZ" dirty="0" err="1" smtClean="0"/>
              <a:t>Monday</a:t>
            </a:r>
            <a:r>
              <a:rPr lang="cs-CZ" dirty="0" smtClean="0"/>
              <a:t>. </a:t>
            </a:r>
            <a:r>
              <a:rPr lang="cs-CZ" dirty="0" err="1" smtClean="0"/>
              <a:t>Today</a:t>
            </a:r>
            <a:r>
              <a:rPr lang="cs-CZ" dirty="0" smtClean="0"/>
              <a:t> 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(</a:t>
            </a:r>
            <a:r>
              <a:rPr lang="cs-CZ" dirty="0" err="1" smtClean="0"/>
              <a:t>work</a:t>
            </a:r>
            <a:r>
              <a:rPr lang="cs-CZ" dirty="0" smtClean="0"/>
              <a:t>, </a:t>
            </a:r>
            <a:r>
              <a:rPr lang="cs-CZ" dirty="0" err="1" smtClean="0"/>
              <a:t>come</a:t>
            </a:r>
            <a:r>
              <a:rPr lang="cs-CZ" dirty="0" smtClean="0"/>
              <a:t>)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found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stamp</a:t>
            </a:r>
            <a:r>
              <a:rPr lang="cs-CZ" dirty="0" smtClean="0"/>
              <a:t> </a:t>
            </a:r>
            <a:r>
              <a:rPr lang="cs-CZ" dirty="0" err="1" smtClean="0"/>
              <a:t>collection</a:t>
            </a:r>
            <a:r>
              <a:rPr lang="cs-CZ" dirty="0" smtClean="0"/>
              <a:t> </a:t>
            </a:r>
            <a:r>
              <a:rPr lang="cs-CZ" dirty="0" err="1" smtClean="0"/>
              <a:t>recently</a:t>
            </a:r>
            <a:r>
              <a:rPr lang="cs-CZ" dirty="0" smtClean="0"/>
              <a:t>. (</a:t>
            </a:r>
            <a:r>
              <a:rPr lang="cs-CZ" dirty="0" err="1" smtClean="0"/>
              <a:t>find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3543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REWRITE THE SENTENCES IN THE PRESENT PERFECT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 sad.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gave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birthday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listen to </a:t>
            </a:r>
            <a:r>
              <a:rPr lang="cs-CZ" dirty="0" err="1" smtClean="0"/>
              <a:t>classical</a:t>
            </a:r>
            <a:r>
              <a:rPr lang="cs-CZ" dirty="0" smtClean="0"/>
              <a:t> music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his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in </a:t>
            </a:r>
            <a:r>
              <a:rPr lang="cs-CZ" dirty="0" err="1" smtClean="0"/>
              <a:t>Venice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broke</a:t>
            </a:r>
            <a:r>
              <a:rPr lang="cs-CZ" dirty="0" smtClean="0"/>
              <a:t> my leg.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very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had </a:t>
            </a:r>
            <a:r>
              <a:rPr lang="cs-CZ" dirty="0" err="1" smtClean="0"/>
              <a:t>headache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4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775F55"/>
                </a:solidFill>
              </a:rPr>
              <a:t> </a:t>
            </a:r>
            <a:r>
              <a:rPr lang="cs-CZ" dirty="0"/>
              <a:t>REWRITE </a:t>
            </a:r>
            <a:r>
              <a:rPr lang="cs-CZ" dirty="0" smtClean="0"/>
              <a:t>THE </a:t>
            </a:r>
            <a:r>
              <a:rPr lang="cs-CZ" dirty="0"/>
              <a:t>SENTENCES IN THE PRESENT </a:t>
            </a:r>
            <a:r>
              <a:rPr lang="cs-CZ" dirty="0" smtClean="0"/>
              <a:t>PERFECT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felt</a:t>
            </a:r>
            <a:r>
              <a:rPr lang="cs-CZ" dirty="0" smtClean="0"/>
              <a:t> sad.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given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birthday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has </a:t>
            </a:r>
            <a:r>
              <a:rPr lang="cs-CZ" dirty="0" err="1" smtClean="0"/>
              <a:t>been</a:t>
            </a:r>
            <a:r>
              <a:rPr lang="cs-CZ" dirty="0" smtClean="0"/>
              <a:t> a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listened</a:t>
            </a:r>
            <a:r>
              <a:rPr lang="cs-CZ" dirty="0" smtClean="0"/>
              <a:t> to </a:t>
            </a:r>
            <a:r>
              <a:rPr lang="cs-CZ" dirty="0" err="1" smtClean="0"/>
              <a:t>classical</a:t>
            </a:r>
            <a:r>
              <a:rPr lang="cs-CZ" dirty="0" smtClean="0"/>
              <a:t> music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has </a:t>
            </a:r>
            <a:r>
              <a:rPr lang="cs-CZ" dirty="0" err="1" smtClean="0"/>
              <a:t>left</a:t>
            </a:r>
            <a:r>
              <a:rPr lang="cs-CZ" dirty="0" smtClean="0"/>
              <a:t> his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Venice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broken</a:t>
            </a:r>
            <a:r>
              <a:rPr lang="cs-CZ" dirty="0" smtClean="0"/>
              <a:t> my leg.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very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had </a:t>
            </a:r>
            <a:r>
              <a:rPr lang="cs-CZ" dirty="0" err="1" smtClean="0"/>
              <a:t>headache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0297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FIND A MISTAKE IN SOME 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bought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car last </a:t>
            </a:r>
            <a:r>
              <a:rPr lang="cs-CZ" dirty="0" err="1" smtClean="0"/>
              <a:t>year</a:t>
            </a:r>
            <a:r>
              <a:rPr lang="cs-CZ" dirty="0" smtClean="0"/>
              <a:t>. 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2"/>
                </a:solidFill>
              </a:rPr>
              <a:t>didn´t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pass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driving</a:t>
            </a:r>
            <a:r>
              <a:rPr lang="cs-CZ" dirty="0" smtClean="0"/>
              <a:t> licence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 10 </a:t>
            </a:r>
            <a:r>
              <a:rPr lang="cs-CZ" dirty="0" err="1" smtClean="0"/>
              <a:t>minutes</a:t>
            </a:r>
            <a:r>
              <a:rPr lang="cs-CZ" dirty="0" smtClean="0"/>
              <a:t> ago?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London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W. Shakespeare </a:t>
            </a:r>
            <a:r>
              <a:rPr lang="cs-CZ" dirty="0" smtClean="0">
                <a:solidFill>
                  <a:schemeClr val="accent2"/>
                </a:solidFill>
              </a:rPr>
              <a:t>has </a:t>
            </a:r>
            <a:r>
              <a:rPr lang="cs-CZ" dirty="0" err="1" smtClean="0">
                <a:solidFill>
                  <a:schemeClr val="accent2"/>
                </a:solidFill>
              </a:rPr>
              <a:t>written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Stephen</a:t>
            </a:r>
            <a:r>
              <a:rPr lang="cs-CZ" dirty="0" smtClean="0"/>
              <a:t> King has </a:t>
            </a:r>
            <a:r>
              <a:rPr lang="cs-CZ" dirty="0" err="1" smtClean="0"/>
              <a:t>written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be</a:t>
            </a:r>
            <a:r>
              <a:rPr lang="cs-CZ" dirty="0" smtClean="0"/>
              <a:t> </a:t>
            </a:r>
            <a:r>
              <a:rPr lang="cs-CZ" dirty="0" err="1" smtClean="0"/>
              <a:t>yesteraday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2"/>
                </a:solidFill>
              </a:rPr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her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done my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yet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707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smtClean="0"/>
              <a:t> 3 – 15 Vlastní </a:t>
            </a:r>
            <a:r>
              <a:rPr lang="cs-CZ" dirty="0" smtClean="0"/>
              <a:t>tvorba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6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5910</TotalTime>
  <Words>872</Words>
  <Application>Microsoft Office PowerPoint</Application>
  <PresentationFormat>Předvádění na obrazovce (4:3)</PresentationFormat>
  <Paragraphs>120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Prezentace aplikace PowerPoint</vt:lpstr>
      <vt:lpstr>Prezentace aplikace PowerPoint</vt:lpstr>
      <vt:lpstr>PRESENT PERFECT</vt:lpstr>
      <vt:lpstr>THE PRESENT PERFECT: AFFIRMATIVE</vt:lpstr>
      <vt:lpstr>THE PRESENT PERFECT:NEGATIVE</vt:lpstr>
      <vt:lpstr>THE PRESENT PERFECT: QUESTION</vt:lpstr>
      <vt:lpstr>USE THE PRESENT PERFECT</vt:lpstr>
      <vt:lpstr>TYPICAL EXPRESSIONS FOR PRESENT PERFECT</vt:lpstr>
      <vt:lpstr>PAST SIMPLE       PRESENT PERFECT </vt:lpstr>
      <vt:lpstr>TRANSLATE</vt:lpstr>
      <vt:lpstr>TRANSLATE - SOLUTION</vt:lpstr>
      <vt:lpstr>COMPLETE THE SENTENCES</vt:lpstr>
      <vt:lpstr>REWRITE THE SENTENCES IN THE PRESENT PERFECT</vt:lpstr>
      <vt:lpstr> REWRITE THE SENTENCES IN THE PRESENT PERFECT - SOLUTION</vt:lpstr>
      <vt:lpstr>FIND A MISTAKE IN SOME SENTENCES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28</cp:revision>
  <dcterms:created xsi:type="dcterms:W3CDTF">2013-09-24T12:59:54Z</dcterms:created>
  <dcterms:modified xsi:type="dcterms:W3CDTF">2013-11-10T20:20:52Z</dcterms:modified>
</cp:coreProperties>
</file>