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9" r:id="rId2"/>
    <p:sldId id="258" r:id="rId3"/>
    <p:sldId id="256" r:id="rId4"/>
    <p:sldId id="261" r:id="rId5"/>
    <p:sldId id="260" r:id="rId6"/>
    <p:sldId id="262" r:id="rId7"/>
    <p:sldId id="266" r:id="rId8"/>
    <p:sldId id="263" r:id="rId9"/>
    <p:sldId id="264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3B72E985-B0D3-4DB8-9EA3-ECAAA297628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CE46F9-87EE-4EBB-9BA2-94355C2138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2E985-B0D3-4DB8-9EA3-ECAAA297628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3CE46F9-87EE-4EBB-9BA2-94355C21384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2E985-B0D3-4DB8-9EA3-ECAAA297628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3CE46F9-87EE-4EBB-9BA2-94355C21384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B72E985-B0D3-4DB8-9EA3-ECAAA297628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3CE46F9-87EE-4EBB-9BA2-94355C21384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B72E985-B0D3-4DB8-9EA3-ECAAA297628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3CE46F9-87EE-4EBB-9BA2-94355C21384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2E985-B0D3-4DB8-9EA3-ECAAA297628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3CE46F9-87EE-4EBB-9BA2-94355C2138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2E985-B0D3-4DB8-9EA3-ECAAA297628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CE46F9-87EE-4EBB-9BA2-94355C2138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2E985-B0D3-4DB8-9EA3-ECAAA297628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3CE46F9-87EE-4EBB-9BA2-94355C21384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3B72E985-B0D3-4DB8-9EA3-ECAAA297628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3CE46F9-87EE-4EBB-9BA2-94355C21384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2E985-B0D3-4DB8-9EA3-ECAAA297628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E46F9-87EE-4EBB-9BA2-94355C2138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3B72E985-B0D3-4DB8-9EA3-ECAAA297628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3CE46F9-87EE-4EBB-9BA2-94355C2138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B72E985-B0D3-4DB8-9EA3-ECAAA297628A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3CE46F9-87EE-4EBB-9BA2-94355C21384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6631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76872"/>
            <a:ext cx="5760640" cy="3400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6377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ANOTACE: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Prezentace </a:t>
            </a:r>
            <a:r>
              <a:rPr lang="cs-CZ" dirty="0" smtClean="0"/>
              <a:t>se </a:t>
            </a:r>
            <a:r>
              <a:rPr lang="cs-CZ" dirty="0"/>
              <a:t>skládá z přehledu daného učiva a ze cvičení určených k upevnění materiálu.</a:t>
            </a:r>
          </a:p>
          <a:p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užívání </a:t>
            </a:r>
            <a:r>
              <a:rPr lang="cs-CZ" dirty="0" smtClean="0"/>
              <a:t>předminulého času </a:t>
            </a:r>
            <a:r>
              <a:rPr lang="cs-CZ" dirty="0"/>
              <a:t>včetně </a:t>
            </a:r>
            <a:r>
              <a:rPr lang="cs-CZ" dirty="0" smtClean="0"/>
              <a:t>výjimek, na </a:t>
            </a:r>
            <a:r>
              <a:rPr lang="cs-CZ" dirty="0"/>
              <a:t>základě znalosti pravidel schopnost doplnění </a:t>
            </a:r>
            <a:r>
              <a:rPr lang="cs-CZ" dirty="0" smtClean="0"/>
              <a:t>tohoto jevu </a:t>
            </a:r>
            <a:r>
              <a:rPr lang="cs-CZ" dirty="0"/>
              <a:t>do </a:t>
            </a:r>
            <a:r>
              <a:rPr lang="cs-CZ" dirty="0" smtClean="0"/>
              <a:t>textu a jeho užívání v mluvené řeči.</a:t>
            </a:r>
            <a:endParaRPr lang="cs-CZ" dirty="0"/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0454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335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THE PAST PERFECT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42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THE PAST PERFECT FORM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AFFIRMATIVE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Subject</a:t>
            </a:r>
            <a:r>
              <a:rPr lang="cs-CZ" dirty="0" smtClean="0"/>
              <a:t> + had + past </a:t>
            </a:r>
            <a:r>
              <a:rPr lang="cs-CZ" dirty="0" err="1" smtClean="0"/>
              <a:t>participle</a:t>
            </a:r>
            <a:r>
              <a:rPr lang="cs-CZ" dirty="0"/>
              <a:t> 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NEGATIVE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Subject</a:t>
            </a:r>
            <a:r>
              <a:rPr lang="cs-CZ" dirty="0" smtClean="0"/>
              <a:t> + </a:t>
            </a:r>
            <a:r>
              <a:rPr lang="cs-CZ" dirty="0" err="1" smtClean="0"/>
              <a:t>hadn´t</a:t>
            </a:r>
            <a:r>
              <a:rPr lang="cs-CZ" dirty="0" smtClean="0"/>
              <a:t> + past </a:t>
            </a:r>
            <a:r>
              <a:rPr lang="cs-CZ" dirty="0" err="1" smtClean="0"/>
              <a:t>participle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QUESTION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Had + </a:t>
            </a:r>
            <a:r>
              <a:rPr lang="cs-CZ" dirty="0" err="1" smtClean="0"/>
              <a:t>subject</a:t>
            </a:r>
            <a:r>
              <a:rPr lang="cs-CZ" dirty="0" smtClean="0"/>
              <a:t> + past </a:t>
            </a:r>
            <a:r>
              <a:rPr lang="cs-CZ" dirty="0" err="1" smtClean="0"/>
              <a:t>participle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4386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USE THE </a:t>
            </a:r>
            <a:r>
              <a:rPr lang="cs-CZ" dirty="0" smtClean="0"/>
              <a:t>PAST </a:t>
            </a:r>
            <a:r>
              <a:rPr lang="cs-CZ" dirty="0" smtClean="0"/>
              <a:t>PERFECT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To express a </a:t>
            </a:r>
            <a:r>
              <a:rPr lang="cs-CZ" b="1" dirty="0" err="1" smtClean="0"/>
              <a:t>situation</a:t>
            </a:r>
            <a:r>
              <a:rPr lang="cs-CZ" b="1" dirty="0" smtClean="0"/>
              <a:t>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happened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past (past </a:t>
            </a:r>
            <a:r>
              <a:rPr lang="cs-CZ" b="1" dirty="0" err="1" smtClean="0"/>
              <a:t>perfect</a:t>
            </a:r>
            <a:r>
              <a:rPr lang="cs-CZ" b="1" dirty="0" smtClean="0"/>
              <a:t>) </a:t>
            </a:r>
            <a:r>
              <a:rPr lang="cs-CZ" b="1" dirty="0" err="1" smtClean="0"/>
              <a:t>before</a:t>
            </a:r>
            <a:r>
              <a:rPr lang="cs-CZ" b="1" dirty="0" smtClean="0"/>
              <a:t> </a:t>
            </a:r>
            <a:r>
              <a:rPr lang="cs-CZ" b="1" dirty="0" err="1" smtClean="0"/>
              <a:t>another</a:t>
            </a:r>
            <a:r>
              <a:rPr lang="cs-CZ" b="1" dirty="0" smtClean="0"/>
              <a:t> </a:t>
            </a:r>
            <a:r>
              <a:rPr lang="cs-CZ" b="1" dirty="0" err="1" smtClean="0"/>
              <a:t>situation</a:t>
            </a:r>
            <a:r>
              <a:rPr lang="cs-CZ" b="1" dirty="0" smtClean="0"/>
              <a:t>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happened</a:t>
            </a:r>
            <a:r>
              <a:rPr lang="cs-CZ" b="1" dirty="0" smtClean="0"/>
              <a:t> </a:t>
            </a:r>
            <a:r>
              <a:rPr lang="cs-CZ" b="1" dirty="0" err="1" smtClean="0"/>
              <a:t>after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first</a:t>
            </a:r>
            <a:r>
              <a:rPr lang="cs-CZ" b="1" dirty="0" smtClean="0"/>
              <a:t> </a:t>
            </a:r>
            <a:r>
              <a:rPr lang="cs-CZ" b="1" dirty="0" err="1" smtClean="0"/>
              <a:t>situation</a:t>
            </a:r>
            <a:r>
              <a:rPr lang="cs-CZ" b="1" dirty="0" smtClean="0"/>
              <a:t> (past </a:t>
            </a:r>
            <a:r>
              <a:rPr lang="cs-CZ" b="1" dirty="0" err="1" smtClean="0"/>
              <a:t>simple</a:t>
            </a:r>
            <a:r>
              <a:rPr lang="cs-CZ" b="1" dirty="0" smtClean="0"/>
              <a:t>)</a:t>
            </a:r>
          </a:p>
          <a:p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arrived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, 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had </a:t>
            </a:r>
            <a:r>
              <a:rPr lang="cs-CZ" dirty="0" err="1" smtClean="0">
                <a:solidFill>
                  <a:srgbClr val="FFC000"/>
                </a:solidFill>
              </a:rPr>
              <a:t>left</a:t>
            </a:r>
            <a:r>
              <a:rPr lang="cs-CZ" dirty="0" smtClean="0"/>
              <a:t>.</a:t>
            </a:r>
          </a:p>
          <a:p>
            <a:r>
              <a:rPr lang="cs-CZ" dirty="0" smtClean="0"/>
              <a:t>(At </a:t>
            </a:r>
            <a:r>
              <a:rPr lang="cs-CZ" dirty="0" err="1" smtClean="0"/>
              <a:t>first</a:t>
            </a:r>
            <a:r>
              <a:rPr lang="cs-CZ" dirty="0" smtClean="0"/>
              <a:t> 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 and </a:t>
            </a:r>
            <a:r>
              <a:rPr lang="cs-CZ" dirty="0" err="1" smtClean="0"/>
              <a:t>then</a:t>
            </a:r>
            <a:r>
              <a:rPr lang="cs-CZ" dirty="0" smtClean="0"/>
              <a:t> I </a:t>
            </a:r>
            <a:r>
              <a:rPr lang="cs-CZ" dirty="0" err="1" smtClean="0"/>
              <a:t>arrived</a:t>
            </a:r>
            <a:r>
              <a:rPr lang="cs-CZ" dirty="0" smtClean="0"/>
              <a:t>)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couldn´t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T-</a:t>
            </a:r>
            <a:r>
              <a:rPr lang="cs-CZ" dirty="0" err="1" smtClean="0"/>
              <a:t>shirt</a:t>
            </a:r>
            <a:r>
              <a:rPr lang="cs-CZ" dirty="0" smtClean="0"/>
              <a:t>, </a:t>
            </a:r>
            <a:r>
              <a:rPr lang="cs-CZ" dirty="0" err="1" smtClean="0"/>
              <a:t>because</a:t>
            </a:r>
            <a:r>
              <a:rPr lang="cs-CZ" dirty="0" smtClean="0"/>
              <a:t> I </a:t>
            </a:r>
            <a:r>
              <a:rPr lang="cs-CZ" dirty="0" smtClean="0">
                <a:solidFill>
                  <a:srgbClr val="FFC000"/>
                </a:solidFill>
              </a:rPr>
              <a:t>had </a:t>
            </a:r>
            <a:r>
              <a:rPr lang="cs-CZ" dirty="0" err="1" smtClean="0">
                <a:solidFill>
                  <a:srgbClr val="FFC000"/>
                </a:solidFill>
              </a:rPr>
              <a:t>forgotten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my </a:t>
            </a:r>
            <a:r>
              <a:rPr lang="cs-CZ" dirty="0" err="1" smtClean="0"/>
              <a:t>wallet</a:t>
            </a:r>
            <a:r>
              <a:rPr lang="cs-CZ" dirty="0" smtClean="0"/>
              <a:t>.</a:t>
            </a:r>
          </a:p>
          <a:p>
            <a:r>
              <a:rPr lang="cs-CZ" dirty="0" smtClean="0"/>
              <a:t>(At </a:t>
            </a:r>
            <a:r>
              <a:rPr lang="cs-CZ" dirty="0" err="1" smtClean="0"/>
              <a:t>first</a:t>
            </a:r>
            <a:r>
              <a:rPr lang="cs-CZ" dirty="0" smtClean="0"/>
              <a:t> I </a:t>
            </a:r>
            <a:r>
              <a:rPr lang="cs-CZ" dirty="0" err="1" smtClean="0"/>
              <a:t>forgot</a:t>
            </a:r>
            <a:r>
              <a:rPr lang="cs-CZ" dirty="0" smtClean="0"/>
              <a:t> my </a:t>
            </a:r>
            <a:r>
              <a:rPr lang="cs-CZ" dirty="0" err="1" smtClean="0"/>
              <a:t>wallet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therefore</a:t>
            </a:r>
            <a:r>
              <a:rPr lang="cs-CZ" dirty="0" smtClean="0"/>
              <a:t> I </a:t>
            </a:r>
            <a:r>
              <a:rPr lang="cs-CZ" dirty="0" err="1" smtClean="0"/>
              <a:t>couldn´t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T-</a:t>
            </a:r>
            <a:r>
              <a:rPr lang="cs-CZ" dirty="0" err="1" smtClean="0"/>
              <a:t>shirt</a:t>
            </a:r>
            <a:r>
              <a:rPr lang="cs-CZ" dirty="0" smtClean="0"/>
              <a:t>)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7319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COMPLETE THE SENTENCE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spoken</a:t>
            </a:r>
            <a:r>
              <a:rPr lang="cs-CZ" dirty="0" smtClean="0"/>
              <a:t> (</a:t>
            </a:r>
            <a:r>
              <a:rPr lang="cs-CZ" dirty="0" err="1" smtClean="0"/>
              <a:t>speak</a:t>
            </a:r>
            <a:r>
              <a:rPr lang="cs-CZ" dirty="0" smtClean="0"/>
              <a:t>)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movie</a:t>
            </a:r>
            <a:r>
              <a:rPr lang="cs-CZ" dirty="0" smtClean="0"/>
              <a:t> </a:t>
            </a:r>
            <a:r>
              <a:rPr lang="cs-CZ" dirty="0" err="1"/>
              <a:t>w</a:t>
            </a:r>
            <a:r>
              <a:rPr lang="cs-CZ" dirty="0" err="1" smtClean="0"/>
              <a:t>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had </a:t>
            </a:r>
            <a:r>
              <a:rPr lang="cs-CZ" dirty="0" err="1" smtClean="0">
                <a:solidFill>
                  <a:srgbClr val="FFC000"/>
                </a:solidFill>
              </a:rPr>
              <a:t>seen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.(</a:t>
            </a:r>
            <a:r>
              <a:rPr lang="cs-CZ" dirty="0" err="1" smtClean="0"/>
              <a:t>see</a:t>
            </a:r>
            <a:r>
              <a:rPr lang="cs-CZ" dirty="0" smtClean="0"/>
              <a:t>)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rgbClr val="FFC000"/>
                </a:solidFill>
              </a:rPr>
              <a:t>wasn´t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thirsty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(not/</a:t>
            </a:r>
            <a:r>
              <a:rPr lang="cs-CZ" dirty="0" err="1" smtClean="0"/>
              <a:t>be</a:t>
            </a:r>
            <a:r>
              <a:rPr lang="cs-CZ" dirty="0" smtClean="0"/>
              <a:t>) </a:t>
            </a:r>
            <a:r>
              <a:rPr lang="cs-CZ" dirty="0" err="1" smtClean="0"/>
              <a:t>because</a:t>
            </a:r>
            <a:r>
              <a:rPr lang="cs-CZ" dirty="0" smtClean="0"/>
              <a:t> I </a:t>
            </a:r>
            <a:r>
              <a:rPr lang="cs-CZ" dirty="0" smtClean="0">
                <a:solidFill>
                  <a:srgbClr val="FFC000"/>
                </a:solidFill>
              </a:rPr>
              <a:t>had </a:t>
            </a:r>
            <a:r>
              <a:rPr lang="cs-CZ" dirty="0" err="1" smtClean="0">
                <a:solidFill>
                  <a:srgbClr val="FFC000"/>
                </a:solidFill>
              </a:rPr>
              <a:t>drank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glass</a:t>
            </a:r>
            <a:r>
              <a:rPr lang="cs-CZ" dirty="0" smtClean="0"/>
              <a:t> od </a:t>
            </a:r>
            <a:r>
              <a:rPr lang="cs-CZ" dirty="0" err="1" smtClean="0"/>
              <a:t>water</a:t>
            </a:r>
            <a:r>
              <a:rPr lang="cs-CZ" dirty="0" smtClean="0"/>
              <a:t>.(drink)</a:t>
            </a:r>
          </a:p>
          <a:p>
            <a:r>
              <a:rPr lang="cs-CZ" dirty="0" smtClean="0"/>
              <a:t>He </a:t>
            </a:r>
            <a:r>
              <a:rPr lang="cs-CZ" dirty="0" err="1" smtClean="0">
                <a:solidFill>
                  <a:srgbClr val="FFC000"/>
                </a:solidFill>
              </a:rPr>
              <a:t>told</a:t>
            </a:r>
            <a:r>
              <a:rPr lang="cs-CZ" dirty="0" smtClean="0"/>
              <a:t> (</a:t>
            </a:r>
            <a:r>
              <a:rPr lang="cs-CZ" dirty="0" err="1" smtClean="0"/>
              <a:t>tell</a:t>
            </a:r>
            <a:r>
              <a:rPr lang="cs-CZ" dirty="0" smtClean="0"/>
              <a:t>) </a:t>
            </a:r>
            <a:r>
              <a:rPr lang="cs-CZ" dirty="0" err="1" smtClean="0"/>
              <a:t>us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he </a:t>
            </a:r>
            <a:r>
              <a:rPr lang="cs-CZ" dirty="0" smtClean="0">
                <a:solidFill>
                  <a:srgbClr val="FFC000"/>
                </a:solidFill>
              </a:rPr>
              <a:t>had </a:t>
            </a:r>
            <a:r>
              <a:rPr lang="cs-CZ" dirty="0" err="1" smtClean="0">
                <a:solidFill>
                  <a:srgbClr val="FFC000"/>
                </a:solidFill>
              </a:rPr>
              <a:t>broken</a:t>
            </a:r>
            <a:r>
              <a:rPr lang="cs-CZ" dirty="0" smtClean="0">
                <a:solidFill>
                  <a:srgbClr val="FFC000"/>
                </a:solidFill>
              </a:rPr>
              <a:t> up </a:t>
            </a:r>
            <a:r>
              <a:rPr lang="cs-CZ" dirty="0" err="1" smtClean="0"/>
              <a:t>with</a:t>
            </a:r>
            <a:r>
              <a:rPr lang="cs-CZ" dirty="0" smtClean="0"/>
              <a:t> his </a:t>
            </a:r>
            <a:r>
              <a:rPr lang="cs-CZ" dirty="0" err="1" smtClean="0"/>
              <a:t>girlfriend</a:t>
            </a:r>
            <a:r>
              <a:rPr lang="cs-CZ" dirty="0" smtClean="0"/>
              <a:t>. (</a:t>
            </a:r>
            <a:r>
              <a:rPr lang="cs-CZ" dirty="0" err="1" smtClean="0"/>
              <a:t>break</a:t>
            </a:r>
            <a:r>
              <a:rPr lang="cs-CZ" dirty="0" smtClean="0"/>
              <a:t> up)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rgbClr val="FFC000"/>
                </a:solidFill>
              </a:rPr>
              <a:t>couldn´t</a:t>
            </a:r>
            <a:r>
              <a:rPr lang="cs-CZ" dirty="0" smtClean="0"/>
              <a:t> (not/</a:t>
            </a:r>
            <a:r>
              <a:rPr lang="cs-CZ" dirty="0" err="1" smtClean="0"/>
              <a:t>can</a:t>
            </a:r>
            <a:r>
              <a:rPr lang="cs-CZ" dirty="0" smtClean="0"/>
              <a:t>) go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friends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I </a:t>
            </a:r>
            <a:r>
              <a:rPr lang="cs-CZ" dirty="0" err="1" smtClean="0"/>
              <a:t>hadn´t</a:t>
            </a:r>
            <a:r>
              <a:rPr lang="cs-CZ" dirty="0" smtClean="0"/>
              <a:t> done my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. (not/do)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had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lived</a:t>
            </a:r>
            <a:r>
              <a:rPr lang="cs-CZ" dirty="0" smtClean="0"/>
              <a:t> (live)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moved</a:t>
            </a:r>
            <a:r>
              <a:rPr lang="cs-CZ" dirty="0" smtClean="0"/>
              <a:t> to New York? (</a:t>
            </a:r>
            <a:r>
              <a:rPr lang="cs-CZ" dirty="0" err="1" smtClean="0"/>
              <a:t>move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4567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COMPLETE THE 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angry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I </a:t>
            </a:r>
            <a:r>
              <a:rPr lang="cs-CZ" dirty="0" smtClean="0">
                <a:solidFill>
                  <a:srgbClr val="FFC000"/>
                </a:solidFill>
              </a:rPr>
              <a:t>had </a:t>
            </a:r>
            <a:r>
              <a:rPr lang="cs-CZ" dirty="0" err="1" smtClean="0">
                <a:solidFill>
                  <a:srgbClr val="FFC000"/>
                </a:solidFill>
              </a:rPr>
              <a:t>forgotten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my </a:t>
            </a:r>
            <a:r>
              <a:rPr lang="cs-CZ" dirty="0" err="1" smtClean="0"/>
              <a:t>keys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>
                <a:solidFill>
                  <a:srgbClr val="FFC000"/>
                </a:solidFill>
              </a:rPr>
              <a:t>got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somebody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had stolen </a:t>
            </a:r>
            <a:r>
              <a:rPr lang="cs-CZ" dirty="0" smtClean="0"/>
              <a:t>my bike.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rgbClr val="FFC000"/>
                </a:solidFill>
              </a:rPr>
              <a:t>asked</a:t>
            </a:r>
            <a:r>
              <a:rPr lang="cs-CZ" dirty="0" smtClean="0"/>
              <a:t> her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had done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r>
              <a:rPr lang="cs-CZ" dirty="0" smtClean="0"/>
              <a:t>Brother </a:t>
            </a:r>
            <a:r>
              <a:rPr lang="cs-CZ" dirty="0" err="1" smtClean="0">
                <a:solidFill>
                  <a:srgbClr val="FFC000"/>
                </a:solidFill>
              </a:rPr>
              <a:t>ate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pizza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had </a:t>
            </a:r>
            <a:r>
              <a:rPr lang="cs-CZ" dirty="0" err="1" smtClean="0">
                <a:solidFill>
                  <a:srgbClr val="FFC000"/>
                </a:solidFill>
              </a:rPr>
              <a:t>bougt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rgbClr val="FFC000"/>
                </a:solidFill>
              </a:rPr>
              <a:t>bought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my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had </a:t>
            </a:r>
            <a:r>
              <a:rPr lang="cs-CZ" dirty="0" err="1" smtClean="0">
                <a:solidFill>
                  <a:srgbClr val="FFC000"/>
                </a:solidFill>
              </a:rPr>
              <a:t>recommended</a:t>
            </a:r>
            <a:r>
              <a:rPr lang="cs-CZ" dirty="0" smtClean="0"/>
              <a:t> to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rgbClr val="FFC000"/>
                </a:solidFill>
              </a:rPr>
              <a:t>found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out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had </a:t>
            </a:r>
            <a:r>
              <a:rPr lang="cs-CZ" dirty="0" err="1" smtClean="0"/>
              <a:t>already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gone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rgbClr val="FFC000"/>
                </a:solidFill>
              </a:rPr>
              <a:t>was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I </a:t>
            </a:r>
            <a:r>
              <a:rPr lang="cs-CZ" dirty="0" smtClean="0">
                <a:solidFill>
                  <a:srgbClr val="FFC000"/>
                </a:solidFill>
              </a:rPr>
              <a:t>had </a:t>
            </a:r>
            <a:r>
              <a:rPr lang="cs-CZ" dirty="0" err="1" smtClean="0">
                <a:solidFill>
                  <a:srgbClr val="FFC000"/>
                </a:solidFill>
              </a:rPr>
              <a:t>missed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my </a:t>
            </a:r>
            <a:r>
              <a:rPr lang="cs-CZ" dirty="0" err="1" smtClean="0"/>
              <a:t>train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had </a:t>
            </a:r>
            <a:r>
              <a:rPr lang="cs-CZ" dirty="0" err="1" smtClean="0">
                <a:solidFill>
                  <a:srgbClr val="FFC000"/>
                </a:solidFill>
              </a:rPr>
              <a:t>lived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/>
              <a:t>for</a:t>
            </a:r>
            <a:r>
              <a:rPr lang="cs-CZ" dirty="0" smtClean="0"/>
              <a:t> 5 </a:t>
            </a:r>
            <a:r>
              <a:rPr lang="cs-CZ" dirty="0" err="1" smtClean="0"/>
              <a:t>years</a:t>
            </a:r>
            <a:r>
              <a:rPr lang="cs-CZ" dirty="0" smtClean="0"/>
              <a:t> in Paris </a:t>
            </a:r>
            <a:r>
              <a:rPr lang="cs-CZ" dirty="0" err="1" smtClean="0"/>
              <a:t>before</a:t>
            </a:r>
            <a:r>
              <a:rPr lang="cs-CZ" dirty="0" smtClean="0"/>
              <a:t> he </a:t>
            </a:r>
            <a:r>
              <a:rPr lang="cs-CZ" dirty="0" err="1" smtClean="0">
                <a:solidFill>
                  <a:srgbClr val="FFC000"/>
                </a:solidFill>
              </a:rPr>
              <a:t>moved</a:t>
            </a:r>
            <a:r>
              <a:rPr lang="cs-CZ" dirty="0" smtClean="0"/>
              <a:t> to London.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669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Byl jsem šťastný, protože jsem dostal přidáno</a:t>
            </a:r>
          </a:p>
          <a:p>
            <a:pPr lvl="0">
              <a:buClr>
                <a:srgbClr val="DD8047"/>
              </a:buClr>
            </a:pPr>
            <a:r>
              <a:rPr lang="cs-CZ" dirty="0">
                <a:solidFill>
                  <a:prstClr val="black"/>
                </a:solidFill>
              </a:rPr>
              <a:t>Zjistila jsem, že nemám doma už nic k jídlu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DD8047"/>
              </a:buClr>
            </a:pPr>
            <a:r>
              <a:rPr lang="cs-CZ" dirty="0" smtClean="0">
                <a:solidFill>
                  <a:prstClr val="black"/>
                </a:solidFill>
              </a:rPr>
              <a:t>Číšník mi přinesl jídlo, které jsem si neobjednala.</a:t>
            </a:r>
          </a:p>
          <a:p>
            <a:pPr lvl="0">
              <a:buClr>
                <a:srgbClr val="DD8047"/>
              </a:buClr>
            </a:pPr>
            <a:r>
              <a:rPr lang="cs-CZ" dirty="0" smtClean="0">
                <a:solidFill>
                  <a:prstClr val="black"/>
                </a:solidFill>
              </a:rPr>
              <a:t>Když jsme přišli, koncert už začal.</a:t>
            </a:r>
          </a:p>
          <a:p>
            <a:pPr lvl="0">
              <a:buClr>
                <a:srgbClr val="DD8047"/>
              </a:buClr>
            </a:pPr>
            <a:r>
              <a:rPr lang="cs-CZ" dirty="0" smtClean="0">
                <a:solidFill>
                  <a:prstClr val="black"/>
                </a:solidFill>
              </a:rPr>
              <a:t>Poté, co jsem si uklidil pokoj, našel jsem mé poznámky.</a:t>
            </a:r>
          </a:p>
          <a:p>
            <a:pPr lvl="0">
              <a:buClr>
                <a:srgbClr val="DD8047"/>
              </a:buClr>
            </a:pPr>
            <a:r>
              <a:rPr lang="cs-CZ" dirty="0" smtClean="0">
                <a:solidFill>
                  <a:prstClr val="black"/>
                </a:solidFill>
              </a:rPr>
              <a:t>Zavřel si okno, než si odešel?</a:t>
            </a:r>
          </a:p>
          <a:p>
            <a:pPr lvl="0">
              <a:buClr>
                <a:srgbClr val="DD8047"/>
              </a:buClr>
            </a:pPr>
            <a:r>
              <a:rPr lang="cs-CZ" dirty="0" smtClean="0">
                <a:solidFill>
                  <a:prstClr val="black"/>
                </a:solidFill>
              </a:rPr>
              <a:t>Podívala jsem se na fotky, které jsem vyfotila na naší dovolené.</a:t>
            </a:r>
          </a:p>
          <a:p>
            <a:pPr lvl="0">
              <a:buClr>
                <a:srgbClr val="DD8047"/>
              </a:buClr>
            </a:pPr>
            <a:r>
              <a:rPr lang="cs-CZ" dirty="0" smtClean="0">
                <a:solidFill>
                  <a:prstClr val="black"/>
                </a:solidFill>
              </a:rPr>
              <a:t>Měl jsem hlad, protože jsem celý den nic nejedl.</a:t>
            </a:r>
          </a:p>
          <a:p>
            <a:pPr lvl="0">
              <a:buClr>
                <a:srgbClr val="DD8047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>
              <a:buClr>
                <a:srgbClr val="DD8047"/>
              </a:buClr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8300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TRANSLATE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happy </a:t>
            </a:r>
            <a:r>
              <a:rPr lang="cs-CZ" dirty="0" err="1" smtClean="0"/>
              <a:t>because</a:t>
            </a:r>
            <a:r>
              <a:rPr lang="cs-CZ" dirty="0" smtClean="0"/>
              <a:t> I had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rise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found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I had </a:t>
            </a:r>
            <a:r>
              <a:rPr lang="cs-CZ" dirty="0" err="1" smtClean="0"/>
              <a:t>had</a:t>
            </a:r>
            <a:r>
              <a:rPr lang="cs-CZ" dirty="0" smtClean="0"/>
              <a:t> </a:t>
            </a:r>
            <a:r>
              <a:rPr lang="cs-CZ" dirty="0" err="1" smtClean="0"/>
              <a:t>nothing</a:t>
            </a:r>
            <a:r>
              <a:rPr lang="cs-CZ" dirty="0" smtClean="0"/>
              <a:t> to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waiter</a:t>
            </a:r>
            <a:r>
              <a:rPr lang="cs-CZ" dirty="0" smtClean="0"/>
              <a:t> </a:t>
            </a:r>
            <a:r>
              <a:rPr lang="cs-CZ" dirty="0" err="1" smtClean="0"/>
              <a:t>brought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a </a:t>
            </a:r>
            <a:r>
              <a:rPr lang="cs-CZ" dirty="0" err="1" smtClean="0"/>
              <a:t>dish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I </a:t>
            </a:r>
            <a:r>
              <a:rPr lang="cs-CZ" dirty="0" err="1" smtClean="0"/>
              <a:t>hadn´t</a:t>
            </a:r>
            <a:r>
              <a:rPr lang="cs-CZ" dirty="0" smtClean="0"/>
              <a:t> </a:t>
            </a:r>
            <a:r>
              <a:rPr lang="cs-CZ" dirty="0" err="1" smtClean="0"/>
              <a:t>ordered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came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concert had </a:t>
            </a:r>
            <a:r>
              <a:rPr lang="cs-CZ" dirty="0" err="1" smtClean="0"/>
              <a:t>already</a:t>
            </a:r>
            <a:r>
              <a:rPr lang="cs-CZ" dirty="0" smtClean="0"/>
              <a:t> </a:t>
            </a:r>
            <a:r>
              <a:rPr lang="cs-CZ" dirty="0" err="1" smtClean="0"/>
              <a:t>started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After</a:t>
            </a:r>
            <a:r>
              <a:rPr lang="cs-CZ" dirty="0" smtClean="0"/>
              <a:t> I had </a:t>
            </a:r>
            <a:r>
              <a:rPr lang="cs-CZ" dirty="0" err="1" smtClean="0"/>
              <a:t>tidied</a:t>
            </a:r>
            <a:r>
              <a:rPr lang="cs-CZ" dirty="0" smtClean="0"/>
              <a:t> up my </a:t>
            </a:r>
            <a:r>
              <a:rPr lang="cs-CZ" dirty="0" err="1" smtClean="0"/>
              <a:t>room</a:t>
            </a:r>
            <a:r>
              <a:rPr lang="cs-CZ" dirty="0" smtClean="0"/>
              <a:t> I </a:t>
            </a:r>
            <a:r>
              <a:rPr lang="cs-CZ" dirty="0" err="1" smtClean="0"/>
              <a:t>found</a:t>
            </a:r>
            <a:r>
              <a:rPr lang="cs-CZ" dirty="0" smtClean="0"/>
              <a:t> my notes.</a:t>
            </a:r>
          </a:p>
          <a:p>
            <a:r>
              <a:rPr lang="cs-CZ" dirty="0" smtClean="0"/>
              <a:t>Had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closed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looked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photos</a:t>
            </a:r>
            <a:r>
              <a:rPr lang="cs-CZ" dirty="0" smtClean="0"/>
              <a:t> I had </a:t>
            </a:r>
            <a:r>
              <a:rPr lang="cs-CZ" dirty="0" err="1" smtClean="0"/>
              <a:t>taken</a:t>
            </a:r>
            <a:r>
              <a:rPr lang="cs-CZ" dirty="0" smtClean="0"/>
              <a:t> on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hungry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I </a:t>
            </a:r>
            <a:r>
              <a:rPr lang="cs-CZ" dirty="0" err="1" smtClean="0"/>
              <a:t>hadn´t</a:t>
            </a:r>
            <a:r>
              <a:rPr lang="cs-CZ" dirty="0" smtClean="0"/>
              <a:t> </a:t>
            </a:r>
            <a:r>
              <a:rPr lang="cs-CZ" dirty="0" err="1" smtClean="0"/>
              <a:t>eaten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5450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PUT THE WORDS IN CORRECT ORDER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Tell</a:t>
            </a:r>
            <a:r>
              <a:rPr lang="cs-CZ" dirty="0" smtClean="0"/>
              <a:t>/</a:t>
            </a:r>
            <a:r>
              <a:rPr lang="cs-CZ" dirty="0" err="1" smtClean="0"/>
              <a:t>girlfriend</a:t>
            </a:r>
            <a:r>
              <a:rPr lang="cs-CZ" dirty="0" smtClean="0"/>
              <a:t>/</a:t>
            </a:r>
            <a:r>
              <a:rPr lang="cs-CZ" dirty="0" err="1" smtClean="0"/>
              <a:t>you</a:t>
            </a:r>
            <a:r>
              <a:rPr lang="cs-CZ" dirty="0" smtClean="0"/>
              <a:t>/</a:t>
            </a:r>
            <a:r>
              <a:rPr lang="cs-CZ" dirty="0" err="1" smtClean="0"/>
              <a:t>parents</a:t>
            </a:r>
            <a:r>
              <a:rPr lang="cs-CZ" dirty="0" smtClean="0"/>
              <a:t>/had/</a:t>
            </a:r>
            <a:r>
              <a:rPr lang="cs-CZ" dirty="0" err="1" smtClean="0"/>
              <a:t>with</a:t>
            </a:r>
            <a:r>
              <a:rPr lang="cs-CZ" dirty="0" smtClean="0"/>
              <a:t>/</a:t>
            </a:r>
            <a:r>
              <a:rPr lang="cs-CZ" dirty="0" err="1" smtClean="0"/>
              <a:t>did</a:t>
            </a:r>
            <a:r>
              <a:rPr lang="cs-CZ" dirty="0" smtClean="0"/>
              <a:t>/</a:t>
            </a:r>
            <a:r>
              <a:rPr lang="cs-CZ" dirty="0" err="1" smtClean="0"/>
              <a:t>your</a:t>
            </a:r>
            <a:r>
              <a:rPr lang="cs-CZ" dirty="0" smtClean="0"/>
              <a:t>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broken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/</a:t>
            </a:r>
            <a:r>
              <a:rPr lang="cs-CZ" dirty="0" err="1" smtClean="0"/>
              <a:t>your</a:t>
            </a:r>
            <a:r>
              <a:rPr lang="cs-CZ" dirty="0" smtClean="0"/>
              <a:t>/</a:t>
            </a:r>
            <a:r>
              <a:rPr lang="cs-CZ" dirty="0" err="1" smtClean="0"/>
              <a:t>that</a:t>
            </a:r>
            <a:r>
              <a:rPr lang="cs-CZ" dirty="0" smtClean="0"/>
              <a:t>/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/</a:t>
            </a:r>
            <a:r>
              <a:rPr lang="cs-CZ" dirty="0" err="1" smtClean="0"/>
              <a:t>author</a:t>
            </a:r>
            <a:r>
              <a:rPr lang="cs-CZ" dirty="0" smtClean="0"/>
              <a:t>/</a:t>
            </a:r>
            <a:r>
              <a:rPr lang="cs-CZ" dirty="0" err="1" smtClean="0"/>
              <a:t>recently</a:t>
            </a:r>
            <a:r>
              <a:rPr lang="cs-CZ" dirty="0" smtClean="0"/>
              <a:t>/not/</a:t>
            </a:r>
            <a:r>
              <a:rPr lang="cs-CZ" dirty="0" err="1" smtClean="0"/>
              <a:t>the</a:t>
            </a:r>
            <a:r>
              <a:rPr lang="cs-CZ" dirty="0" smtClean="0"/>
              <a:t>/</a:t>
            </a:r>
            <a:r>
              <a:rPr lang="cs-CZ" dirty="0" err="1" smtClean="0"/>
              <a:t>read</a:t>
            </a:r>
            <a:r>
              <a:rPr lang="cs-CZ" dirty="0" smtClean="0"/>
              <a:t>/</a:t>
            </a:r>
            <a:r>
              <a:rPr lang="cs-CZ" dirty="0" err="1" smtClean="0"/>
              <a:t>remember</a:t>
            </a:r>
            <a:r>
              <a:rPr lang="cs-CZ" dirty="0" smtClean="0"/>
              <a:t>/I/</a:t>
            </a:r>
            <a:r>
              <a:rPr lang="cs-CZ" dirty="0" err="1" smtClean="0"/>
              <a:t>of</a:t>
            </a:r>
            <a:r>
              <a:rPr lang="cs-CZ" dirty="0" smtClean="0"/>
              <a:t>/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could</a:t>
            </a:r>
            <a:r>
              <a:rPr lang="cs-CZ" dirty="0" smtClean="0"/>
              <a:t>/</a:t>
            </a:r>
            <a:r>
              <a:rPr lang="cs-CZ" dirty="0" err="1" smtClean="0"/>
              <a:t>book</a:t>
            </a:r>
            <a:r>
              <a:rPr lang="cs-CZ" dirty="0" smtClean="0"/>
              <a:t>/I/had</a:t>
            </a:r>
            <a:r>
              <a:rPr lang="cs-CZ" dirty="0" smtClean="0"/>
              <a:t>.</a:t>
            </a:r>
          </a:p>
          <a:p>
            <a:r>
              <a:rPr lang="cs-CZ" dirty="0" smtClean="0"/>
              <a:t>Bus stop/I/</a:t>
            </a:r>
            <a:r>
              <a:rPr lang="cs-CZ" dirty="0" err="1" smtClean="0"/>
              <a:t>that</a:t>
            </a:r>
            <a:r>
              <a:rPr lang="cs-CZ" dirty="0" smtClean="0"/>
              <a:t>/</a:t>
            </a:r>
            <a:r>
              <a:rPr lang="cs-CZ" dirty="0" err="1" smtClean="0"/>
              <a:t>somebody</a:t>
            </a:r>
            <a:r>
              <a:rPr lang="cs-CZ" dirty="0" smtClean="0"/>
              <a:t>/in front </a:t>
            </a:r>
            <a:r>
              <a:rPr lang="cs-CZ" dirty="0" err="1" smtClean="0"/>
              <a:t>of</a:t>
            </a:r>
            <a:r>
              <a:rPr lang="cs-CZ" dirty="0" smtClean="0"/>
              <a:t>/</a:t>
            </a:r>
            <a:r>
              <a:rPr lang="cs-CZ" dirty="0" err="1" smtClean="0"/>
              <a:t>noticed</a:t>
            </a:r>
            <a:r>
              <a:rPr lang="cs-CZ" dirty="0" smtClean="0"/>
              <a:t>/house/had/</a:t>
            </a:r>
            <a:r>
              <a:rPr lang="cs-CZ" dirty="0" err="1" smtClean="0"/>
              <a:t>the</a:t>
            </a:r>
            <a:r>
              <a:rPr lang="cs-CZ" dirty="0" smtClean="0"/>
              <a:t>/</a:t>
            </a:r>
            <a:r>
              <a:rPr lang="cs-CZ" dirty="0" err="1" smtClean="0"/>
              <a:t>our</a:t>
            </a:r>
            <a:r>
              <a:rPr lang="cs-CZ" dirty="0" smtClean="0"/>
              <a:t>/</a:t>
            </a:r>
            <a:r>
              <a:rPr lang="cs-CZ" dirty="0" err="1" smtClean="0"/>
              <a:t>destroyed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Sad/</a:t>
            </a:r>
            <a:r>
              <a:rPr lang="cs-CZ" dirty="0" err="1" smtClean="0"/>
              <a:t>mark</a:t>
            </a:r>
            <a:r>
              <a:rPr lang="cs-CZ" dirty="0" smtClean="0"/>
              <a:t>/</a:t>
            </a:r>
            <a:r>
              <a:rPr lang="cs-CZ" dirty="0" err="1" smtClean="0"/>
              <a:t>hadn´t</a:t>
            </a:r>
            <a:r>
              <a:rPr lang="cs-CZ" dirty="0" smtClean="0"/>
              <a:t>/I/</a:t>
            </a:r>
            <a:r>
              <a:rPr lang="cs-CZ" dirty="0" err="1" smtClean="0"/>
              <a:t>the</a:t>
            </a:r>
            <a:r>
              <a:rPr lang="cs-CZ" dirty="0"/>
              <a:t>/</a:t>
            </a:r>
            <a:r>
              <a:rPr lang="cs-CZ" dirty="0" smtClean="0"/>
              <a:t>test/</a:t>
            </a:r>
            <a:r>
              <a:rPr lang="cs-CZ" dirty="0" err="1" smtClean="0"/>
              <a:t>was</a:t>
            </a:r>
            <a:r>
              <a:rPr lang="cs-CZ" dirty="0" smtClean="0"/>
              <a:t>/a/</a:t>
            </a:r>
            <a:r>
              <a:rPr lang="cs-CZ" dirty="0" err="1" smtClean="0"/>
              <a:t>from</a:t>
            </a:r>
            <a:r>
              <a:rPr lang="cs-CZ" dirty="0" smtClean="0"/>
              <a:t>/I/</a:t>
            </a:r>
            <a:r>
              <a:rPr lang="cs-CZ" dirty="0" err="1" smtClean="0"/>
              <a:t>get</a:t>
            </a:r>
            <a:r>
              <a:rPr lang="cs-CZ" dirty="0" smtClean="0"/>
              <a:t>/ </a:t>
            </a:r>
            <a:r>
              <a:rPr lang="cs-CZ" dirty="0" err="1" smtClean="0"/>
              <a:t>because</a:t>
            </a:r>
            <a:r>
              <a:rPr lang="cs-CZ" dirty="0" smtClean="0"/>
              <a:t>/</a:t>
            </a:r>
            <a:r>
              <a:rPr lang="cs-CZ" dirty="0" err="1" smtClean="0"/>
              <a:t>good</a:t>
            </a:r>
            <a:r>
              <a:rPr lang="cs-CZ" dirty="0" smtClean="0"/>
              <a:t>/</a:t>
            </a:r>
            <a:endParaRPr lang="cs-CZ" dirty="0"/>
          </a:p>
          <a:p>
            <a:r>
              <a:rPr lang="cs-CZ" dirty="0" smtClean="0"/>
              <a:t>Met/I/</a:t>
            </a:r>
            <a:r>
              <a:rPr lang="cs-CZ" dirty="0" err="1" smtClean="0"/>
              <a:t>because</a:t>
            </a:r>
            <a:r>
              <a:rPr lang="cs-CZ" dirty="0" smtClean="0"/>
              <a:t>/girl/</a:t>
            </a:r>
            <a:r>
              <a:rPr lang="cs-CZ" dirty="0" err="1" smtClean="0"/>
              <a:t>know</a:t>
            </a:r>
            <a:r>
              <a:rPr lang="cs-CZ" dirty="0" smtClean="0"/>
              <a:t>/I/</a:t>
            </a:r>
            <a:r>
              <a:rPr lang="cs-CZ" dirty="0" err="1" smtClean="0"/>
              <a:t>didn´t</a:t>
            </a:r>
            <a:r>
              <a:rPr lang="cs-CZ" dirty="0" smtClean="0"/>
              <a:t>/her/</a:t>
            </a:r>
            <a:r>
              <a:rPr lang="cs-CZ" dirty="0" err="1" smtClean="0"/>
              <a:t>this</a:t>
            </a:r>
            <a:r>
              <a:rPr lang="cs-CZ" dirty="0" smtClean="0"/>
              <a:t>/</a:t>
            </a:r>
            <a:r>
              <a:rPr lang="cs-CZ" dirty="0" err="1" smtClean="0"/>
              <a:t>before</a:t>
            </a:r>
            <a:r>
              <a:rPr lang="cs-CZ" dirty="0" smtClean="0"/>
              <a:t>/ </a:t>
            </a:r>
            <a:r>
              <a:rPr lang="cs-CZ" dirty="0" err="1" smtClean="0"/>
              <a:t>hadn´t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32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PUT THE WORDS IN CORRECT ORDER  </a:t>
            </a:r>
            <a:r>
              <a:rPr lang="cs-CZ" dirty="0" smtClean="0"/>
              <a:t>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tell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parents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/>
              <a:t>had </a:t>
            </a:r>
            <a:r>
              <a:rPr lang="cs-CZ" dirty="0" err="1"/>
              <a:t>broken</a:t>
            </a:r>
            <a:r>
              <a:rPr lang="cs-CZ" dirty="0"/>
              <a:t> up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girlfriend</a:t>
            </a:r>
            <a:r>
              <a:rPr lang="cs-CZ" dirty="0" smtClean="0"/>
              <a:t>?</a:t>
            </a:r>
          </a:p>
          <a:p>
            <a:r>
              <a:rPr lang="cs-CZ" dirty="0"/>
              <a:t>I </a:t>
            </a:r>
            <a:r>
              <a:rPr lang="cs-CZ" dirty="0" err="1"/>
              <a:t>could</a:t>
            </a:r>
            <a:r>
              <a:rPr lang="cs-CZ" dirty="0"/>
              <a:t> not </a:t>
            </a:r>
            <a:r>
              <a:rPr lang="cs-CZ" dirty="0" err="1"/>
              <a:t>remember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author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book</a:t>
            </a:r>
            <a:r>
              <a:rPr lang="cs-CZ" dirty="0"/>
              <a:t> I had </a:t>
            </a:r>
            <a:r>
              <a:rPr lang="cs-CZ" dirty="0" err="1"/>
              <a:t>read</a:t>
            </a:r>
            <a:r>
              <a:rPr lang="cs-CZ" dirty="0"/>
              <a:t> </a:t>
            </a:r>
            <a:r>
              <a:rPr lang="cs-CZ" dirty="0" err="1"/>
              <a:t>recently</a:t>
            </a:r>
            <a:r>
              <a:rPr lang="cs-CZ" dirty="0" smtClean="0"/>
              <a:t>.</a:t>
            </a:r>
          </a:p>
          <a:p>
            <a:r>
              <a:rPr lang="cs-CZ" dirty="0"/>
              <a:t>I </a:t>
            </a:r>
            <a:r>
              <a:rPr lang="cs-CZ" dirty="0" err="1"/>
              <a:t>noticed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 </a:t>
            </a:r>
            <a:r>
              <a:rPr lang="cs-CZ" dirty="0" err="1"/>
              <a:t>somebody</a:t>
            </a:r>
            <a:r>
              <a:rPr lang="cs-CZ" dirty="0"/>
              <a:t> had </a:t>
            </a:r>
            <a:r>
              <a:rPr lang="cs-CZ" dirty="0" err="1"/>
              <a:t>destroyed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bus stop in front </a:t>
            </a:r>
            <a:r>
              <a:rPr lang="cs-CZ" dirty="0" err="1"/>
              <a:t>if</a:t>
            </a:r>
            <a:r>
              <a:rPr lang="cs-CZ" dirty="0"/>
              <a:t> </a:t>
            </a:r>
            <a:r>
              <a:rPr lang="cs-CZ" dirty="0" err="1"/>
              <a:t>our</a:t>
            </a:r>
            <a:r>
              <a:rPr lang="cs-CZ" dirty="0"/>
              <a:t> house</a:t>
            </a:r>
            <a:r>
              <a:rPr lang="cs-CZ" dirty="0" smtClean="0"/>
              <a:t>.</a:t>
            </a:r>
          </a:p>
          <a:p>
            <a:r>
              <a:rPr lang="cs-CZ" dirty="0"/>
              <a:t>I </a:t>
            </a:r>
            <a:r>
              <a:rPr lang="cs-CZ" dirty="0" err="1"/>
              <a:t>was</a:t>
            </a:r>
            <a:r>
              <a:rPr lang="cs-CZ" dirty="0"/>
              <a:t> sad </a:t>
            </a:r>
            <a:r>
              <a:rPr lang="cs-CZ" dirty="0" err="1"/>
              <a:t>because</a:t>
            </a:r>
            <a:r>
              <a:rPr lang="cs-CZ" dirty="0"/>
              <a:t> I </a:t>
            </a:r>
            <a:r>
              <a:rPr lang="cs-CZ" dirty="0" err="1"/>
              <a:t>hadn´t</a:t>
            </a:r>
            <a:r>
              <a:rPr lang="cs-CZ" dirty="0"/>
              <a:t> </a:t>
            </a:r>
            <a:r>
              <a:rPr lang="cs-CZ" dirty="0" err="1"/>
              <a:t>get</a:t>
            </a:r>
            <a:r>
              <a:rPr lang="cs-CZ" dirty="0"/>
              <a:t> a </a:t>
            </a:r>
            <a:r>
              <a:rPr lang="cs-CZ" dirty="0" err="1"/>
              <a:t>good</a:t>
            </a:r>
            <a:r>
              <a:rPr lang="cs-CZ" dirty="0"/>
              <a:t> </a:t>
            </a:r>
            <a:r>
              <a:rPr lang="cs-CZ" dirty="0" err="1"/>
              <a:t>mark</a:t>
            </a:r>
            <a:r>
              <a:rPr lang="cs-CZ" dirty="0"/>
              <a:t>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test.</a:t>
            </a:r>
          </a:p>
          <a:p>
            <a:r>
              <a:rPr lang="cs-CZ" dirty="0"/>
              <a:t>I </a:t>
            </a:r>
            <a:r>
              <a:rPr lang="cs-CZ" dirty="0" err="1"/>
              <a:t>didn´t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/>
              <a:t>girl </a:t>
            </a:r>
            <a:r>
              <a:rPr lang="cs-CZ" dirty="0" err="1"/>
              <a:t>because</a:t>
            </a:r>
            <a:r>
              <a:rPr lang="cs-CZ" dirty="0"/>
              <a:t> I had </a:t>
            </a:r>
            <a:r>
              <a:rPr lang="cs-CZ" dirty="0" err="1"/>
              <a:t>never</a:t>
            </a:r>
            <a:r>
              <a:rPr lang="cs-CZ" dirty="0"/>
              <a:t> met her </a:t>
            </a:r>
            <a:r>
              <a:rPr lang="cs-CZ" dirty="0" err="1"/>
              <a:t>before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023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Slide </a:t>
            </a:r>
            <a:r>
              <a:rPr lang="cs-CZ" dirty="0"/>
              <a:t>3</a:t>
            </a:r>
            <a:r>
              <a:rPr lang="cs-CZ" dirty="0" smtClean="0"/>
              <a:t>-11 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2229224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5479</TotalTime>
  <Words>633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Prezentace aplikace PowerPoint</vt:lpstr>
      <vt:lpstr>Prezentace aplikace PowerPoint</vt:lpstr>
      <vt:lpstr>THE PAST PERFECT</vt:lpstr>
      <vt:lpstr>THE PAST PERFECT FORM</vt:lpstr>
      <vt:lpstr>USE THE PAST PERFECT</vt:lpstr>
      <vt:lpstr>COMPLETE THE SENTENCE</vt:lpstr>
      <vt:lpstr>COMPLETE THE SENTENCES</vt:lpstr>
      <vt:lpstr>TRANSLATE</vt:lpstr>
      <vt:lpstr>TRANSLATE - SOLUTION</vt:lpstr>
      <vt:lpstr>PUT THE WORDS IN CORRECT ORDER</vt:lpstr>
      <vt:lpstr>PUT THE WORDS IN CORRECT ORDER  SOLUTION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27</cp:revision>
  <dcterms:created xsi:type="dcterms:W3CDTF">2013-09-29T19:34:57Z</dcterms:created>
  <dcterms:modified xsi:type="dcterms:W3CDTF">2013-11-10T20:23:36Z</dcterms:modified>
</cp:coreProperties>
</file>