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32FF5-26A6-43DD-8436-3A13E61E32CE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0F1964D-FEDE-4B44-8EF9-8EFF0121308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32FF5-26A6-43DD-8436-3A13E61E32CE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0F1964D-FEDE-4B44-8EF9-8EFF0121308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32FF5-26A6-43DD-8436-3A13E61E32CE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0F1964D-FEDE-4B44-8EF9-8EFF0121308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AC32FF5-26A6-43DD-8436-3A13E61E32CE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1964D-FEDE-4B44-8EF9-8EFF0121308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32FF5-26A6-43DD-8436-3A13E61E32CE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0F1964D-FEDE-4B44-8EF9-8EFF0121308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32FF5-26A6-43DD-8436-3A13E61E32CE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0F1964D-FEDE-4B44-8EF9-8EFF012130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32FF5-26A6-43DD-8436-3A13E61E32CE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0F1964D-FEDE-4B44-8EF9-8EFF012130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0F1964D-FEDE-4B44-8EF9-8EFF0121308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32FF5-26A6-43DD-8436-3A13E61E32CE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0F1964D-FEDE-4B44-8EF9-8EFF0121308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AC32FF5-26A6-43DD-8436-3A13E61E32CE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32FF5-26A6-43DD-8436-3A13E61E32CE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1964D-FEDE-4B44-8EF9-8EFF0121308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0F1964D-FEDE-4B44-8EF9-8EFF0121308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32FF5-26A6-43DD-8436-3A13E61E32CE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AC32FF5-26A6-43DD-8436-3A13E61E32CE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0F1964D-FEDE-4B44-8EF9-8EFF0121308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estpapermodels.com/media/catalog/product/cache/1/image/9df78eab33525d08d6e5fb8d27136e95/p/m/pm0130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900465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VY_32_INOVACE_12_A_02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Konstrukce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Rozměry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vozidel 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9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5521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75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96718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Rozměry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Požadavky:</a:t>
            </a:r>
          </a:p>
          <a:p>
            <a:pPr>
              <a:lnSpc>
                <a:spcPct val="120000"/>
              </a:lnSpc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automobil je umístěn na vodorovné rovině,</a:t>
            </a:r>
          </a:p>
          <a:p>
            <a:pPr>
              <a:lnSpc>
                <a:spcPct val="120000"/>
              </a:lnSpc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automobil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je zatížen na přípustnou celkovou hmotnost nebo na pohotovostní hmotnost; </a:t>
            </a:r>
          </a:p>
          <a:p>
            <a:pPr>
              <a:lnSpc>
                <a:spcPct val="120000"/>
              </a:lnSpc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pneumatiky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automobilu jsou správně nahuštěny</a:t>
            </a:r>
          </a:p>
          <a:p>
            <a:pPr>
              <a:lnSpc>
                <a:spcPct val="120000"/>
              </a:lnSpc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automobil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je v klidu, jeho kola jsou v přímém směru</a:t>
            </a:r>
          </a:p>
          <a:p>
            <a:pPr>
              <a:lnSpc>
                <a:spcPct val="120000"/>
              </a:lnSpc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příslušenství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výstroj a výbava automobilu jsou normální</a:t>
            </a:r>
          </a:p>
        </p:txBody>
      </p:sp>
    </p:spTree>
    <p:extLst>
      <p:ext uri="{BB962C8B-B14F-4D97-AF65-F5344CB8AC3E}">
        <p14:creationId xmlns:p14="http://schemas.microsoft.com/office/powerpoint/2010/main" val="3928171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rozměry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414264" cy="4572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1. Rozchod:</a:t>
            </a:r>
          </a:p>
          <a:p>
            <a:pPr>
              <a:buClrTx/>
              <a:buSzPct val="100000"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vzdálenost střední roviny kol na nápravě</a:t>
            </a:r>
          </a:p>
          <a:p>
            <a:pPr>
              <a:buClrTx/>
              <a:buSzPct val="100000"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u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dvoumontážních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náprav bereme středy mezi dvoumontážemi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340768"/>
            <a:ext cx="3333677" cy="5355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1000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rozměry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2. Rozvor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zdálenost střední roviny kol na nápravě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u vozidel tří a více nápravových  je tato vzdálenost mezi nimi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084" y="4869160"/>
            <a:ext cx="3384375" cy="1400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955231"/>
            <a:ext cx="5184576" cy="2314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1526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rozměry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521296"/>
            <a:ext cx="8503920" cy="4572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3. Délka automobilu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 vzdálenost dvou svislých rovin kolmých k podélné střední rovině automobilu dotýkajících se předního a zadního konce automobilu.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153" y="3417150"/>
            <a:ext cx="6624736" cy="3396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99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rozměry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4. Výška automobilu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Vzdálenost  mezi vodorovnou rovinou dotýkající se nejvyššího pevného bodu automobilu a základnou.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917186"/>
            <a:ext cx="8928992" cy="2940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2859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rozměry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25500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5. Světlá výška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Vzdálenost nejnižšího pevného bodu střední části automobilu od základny.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6719" y="3501008"/>
            <a:ext cx="5070563" cy="3266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225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rozměry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2974104" cy="4572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6. Celková šířka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Zahrnuje  vnější zpětná zrcátka  a veškeré pevné části.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711018"/>
            <a:ext cx="5328592" cy="503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755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Rozměry vozidel 1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www.bestpapermodels.com/media/catalog/product/cache/1/image/9df78eab33525d08d6e5fb8d27136e95/p/m/pm0130.jpg</a:t>
            </a:r>
            <a:endParaRPr lang="cs-CZ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K.Horejš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V.Motejl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a kol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ŘÍRUČKA PRO ŘIDIČE A OPRAVÁŘE AUTOMOBILŮ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 vyd.4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Litera Brno 2011, s.370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4129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151</TotalTime>
  <Words>286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Prezentace aplikace PowerPoint</vt:lpstr>
      <vt:lpstr>Rozměry </vt:lpstr>
      <vt:lpstr>Základní rozměry</vt:lpstr>
      <vt:lpstr>Základní rozměry</vt:lpstr>
      <vt:lpstr>Základní rozměry</vt:lpstr>
      <vt:lpstr>Základní rozměry</vt:lpstr>
      <vt:lpstr>Základní rozměry</vt:lpstr>
      <vt:lpstr>Základní rozměry</vt:lpstr>
      <vt:lpstr>Rozměry vozidel 1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PC4</dc:creator>
  <cp:lastModifiedBy>PC4</cp:lastModifiedBy>
  <cp:revision>19</cp:revision>
  <dcterms:created xsi:type="dcterms:W3CDTF">2013-05-23T21:28:00Z</dcterms:created>
  <dcterms:modified xsi:type="dcterms:W3CDTF">2013-11-08T20:22:18Z</dcterms:modified>
</cp:coreProperties>
</file>